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69" r:id="rId1"/>
  </p:sldMasterIdLst>
  <p:notesMasterIdLst>
    <p:notesMasterId r:id="rId77"/>
  </p:notesMasterIdLst>
  <p:sldIdLst>
    <p:sldId id="333" r:id="rId2"/>
    <p:sldId id="409" r:id="rId3"/>
    <p:sldId id="258" r:id="rId4"/>
    <p:sldId id="299" r:id="rId5"/>
    <p:sldId id="306" r:id="rId6"/>
    <p:sldId id="473" r:id="rId7"/>
    <p:sldId id="467" r:id="rId8"/>
    <p:sldId id="474" r:id="rId9"/>
    <p:sldId id="475" r:id="rId10"/>
    <p:sldId id="412" r:id="rId11"/>
    <p:sldId id="476" r:id="rId12"/>
    <p:sldId id="413" r:id="rId13"/>
    <p:sldId id="450" r:id="rId14"/>
    <p:sldId id="448" r:id="rId15"/>
    <p:sldId id="451" r:id="rId16"/>
    <p:sldId id="452" r:id="rId17"/>
    <p:sldId id="432" r:id="rId18"/>
    <p:sldId id="453" r:id="rId19"/>
    <p:sldId id="414" r:id="rId20"/>
    <p:sldId id="430" r:id="rId21"/>
    <p:sldId id="422" r:id="rId22"/>
    <p:sldId id="415" r:id="rId23"/>
    <p:sldId id="431" r:id="rId24"/>
    <p:sldId id="428" r:id="rId25"/>
    <p:sldId id="417" r:id="rId26"/>
    <p:sldId id="478" r:id="rId27"/>
    <p:sldId id="477" r:id="rId28"/>
    <p:sldId id="416" r:id="rId29"/>
    <p:sldId id="480" r:id="rId30"/>
    <p:sldId id="457" r:id="rId31"/>
    <p:sldId id="479" r:id="rId32"/>
    <p:sldId id="463" r:id="rId33"/>
    <p:sldId id="418" r:id="rId34"/>
    <p:sldId id="486" r:id="rId35"/>
    <p:sldId id="426" r:id="rId36"/>
    <p:sldId id="489" r:id="rId37"/>
    <p:sldId id="491" r:id="rId38"/>
    <p:sldId id="492" r:id="rId39"/>
    <p:sldId id="487" r:id="rId40"/>
    <p:sldId id="493" r:id="rId41"/>
    <p:sldId id="494" r:id="rId42"/>
    <p:sldId id="495" r:id="rId43"/>
    <p:sldId id="488" r:id="rId44"/>
    <p:sldId id="419" r:id="rId45"/>
    <p:sldId id="455" r:id="rId46"/>
    <p:sldId id="266" r:id="rId47"/>
    <p:sldId id="410" r:id="rId48"/>
    <p:sldId id="411" r:id="rId49"/>
    <p:sldId id="445" r:id="rId50"/>
    <p:sldId id="437" r:id="rId51"/>
    <p:sldId id="441" r:id="rId52"/>
    <p:sldId id="442" r:id="rId53"/>
    <p:sldId id="433" r:id="rId54"/>
    <p:sldId id="446" r:id="rId55"/>
    <p:sldId id="427" r:id="rId56"/>
    <p:sldId id="454" r:id="rId57"/>
    <p:sldId id="429" r:id="rId58"/>
    <p:sldId id="465" r:id="rId59"/>
    <p:sldId id="461" r:id="rId60"/>
    <p:sldId id="458" r:id="rId61"/>
    <p:sldId id="456" r:id="rId62"/>
    <p:sldId id="459" r:id="rId63"/>
    <p:sldId id="481" r:id="rId64"/>
    <p:sldId id="482" r:id="rId65"/>
    <p:sldId id="484" r:id="rId66"/>
    <p:sldId id="483" r:id="rId67"/>
    <p:sldId id="485" r:id="rId68"/>
    <p:sldId id="460" r:id="rId69"/>
    <p:sldId id="496" r:id="rId70"/>
    <p:sldId id="462" r:id="rId71"/>
    <p:sldId id="497" r:id="rId72"/>
    <p:sldId id="464" r:id="rId73"/>
    <p:sldId id="498" r:id="rId74"/>
    <p:sldId id="500" r:id="rId75"/>
    <p:sldId id="269" r:id="rId76"/>
  </p:sldIdLst>
  <p:sldSz cx="9144000" cy="5143500" type="screen16x9"/>
  <p:notesSz cx="6858000" cy="9144000"/>
  <p:embeddedFontLst>
    <p:embeddedFont>
      <p:font typeface="Microsoft JhengHei" panose="020B0604030504040204" pitchFamily="34" charset="-120"/>
      <p:regular r:id="rId78"/>
      <p:bold r:id="rId79"/>
    </p:embeddedFont>
    <p:embeddedFont>
      <p:font typeface="Cambria Math" panose="02040503050406030204" pitchFamily="18" charset="0"/>
      <p:regular r:id="rId80"/>
    </p:embeddedFont>
    <p:embeddedFont>
      <p:font typeface="Josefin Slab" pitchFamily="2" charset="0"/>
      <p:regular r:id="rId81"/>
      <p:bold r:id="rId82"/>
      <p:italic r:id="rId83"/>
      <p:boldItalic r:id="rId84"/>
    </p:embeddedFont>
    <p:embeddedFont>
      <p:font typeface="SoukouMincho" panose="02000600000000000000" pitchFamily="2" charset="-128"/>
      <p:regular r:id="rId8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2E02367-6310-4FDD-A0BC-0D42DE320BC0}">
  <a:tblStyle styleId="{42E02367-6310-4FDD-A0BC-0D42DE320BC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362"/>
    <p:restoredTop sz="82958"/>
  </p:normalViewPr>
  <p:slideViewPr>
    <p:cSldViewPr snapToGrid="0">
      <p:cViewPr>
        <p:scale>
          <a:sx n="97" d="100"/>
          <a:sy n="97" d="100"/>
        </p:scale>
        <p:origin x="288" y="704"/>
      </p:cViewPr>
      <p:guideLst/>
    </p:cSldViewPr>
  </p:slideViewPr>
  <p:notesTextViewPr>
    <p:cViewPr>
      <p:scale>
        <a:sx n="150" d="100"/>
        <a:sy n="15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font" Target="fonts/font7.fntdata"/><Relationship Id="rId89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font" Target="fonts/font2.fntdata"/><Relationship Id="rId5" Type="http://schemas.openxmlformats.org/officeDocument/2006/relationships/slide" Target="slides/slide4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font" Target="fonts/font3.fntdata"/><Relationship Id="rId85" Type="http://schemas.openxmlformats.org/officeDocument/2006/relationships/font" Target="fonts/font8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font" Target="fonts/font6.fntdata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font" Target="fonts/font1.fntdata"/><Relationship Id="rId81" Type="http://schemas.openxmlformats.org/officeDocument/2006/relationships/font" Target="fonts/font4.fntdata"/><Relationship Id="rId86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font" Target="fonts/font5.fntdata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708a6ee8a1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708a6ee8a1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813672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>
          <a:extLst>
            <a:ext uri="{FF2B5EF4-FFF2-40B4-BE49-F238E27FC236}">
              <a16:creationId xmlns:a16="http://schemas.microsoft.com/office/drawing/2014/main" id="{89343E4B-6E5A-E630-7B01-0C06916ECE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708a6ee8a1_0_80:notes">
            <a:extLst>
              <a:ext uri="{FF2B5EF4-FFF2-40B4-BE49-F238E27FC236}">
                <a16:creationId xmlns:a16="http://schemas.microsoft.com/office/drawing/2014/main" id="{C38D849A-1332-04EF-649D-AED2C5F1E38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708a6ee8a1_0_80:notes">
            <a:extLst>
              <a:ext uri="{FF2B5EF4-FFF2-40B4-BE49-F238E27FC236}">
                <a16:creationId xmlns:a16="http://schemas.microsoft.com/office/drawing/2014/main" id="{2B99204D-5AEC-B004-2F86-B3271CA138B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64076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>
          <a:extLst>
            <a:ext uri="{FF2B5EF4-FFF2-40B4-BE49-F238E27FC236}">
              <a16:creationId xmlns:a16="http://schemas.microsoft.com/office/drawing/2014/main" id="{062F78F3-0484-9877-6DD8-6FBAC91F8E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6b4974444a_0_848:notes">
            <a:extLst>
              <a:ext uri="{FF2B5EF4-FFF2-40B4-BE49-F238E27FC236}">
                <a16:creationId xmlns:a16="http://schemas.microsoft.com/office/drawing/2014/main" id="{59DE55C5-2DA1-D108-01F3-D14EA1DB97D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6b4974444a_0_848:notes">
            <a:extLst>
              <a:ext uri="{FF2B5EF4-FFF2-40B4-BE49-F238E27FC236}">
                <a16:creationId xmlns:a16="http://schemas.microsoft.com/office/drawing/2014/main" id="{B0FE023B-4471-050D-7AFC-CAF777C6178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278213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>
          <a:extLst>
            <a:ext uri="{FF2B5EF4-FFF2-40B4-BE49-F238E27FC236}">
              <a16:creationId xmlns:a16="http://schemas.microsoft.com/office/drawing/2014/main" id="{E8621A61-B8F9-DF58-EEAA-D09FCE8EA3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708a6ee8a1_0_80:notes">
            <a:extLst>
              <a:ext uri="{FF2B5EF4-FFF2-40B4-BE49-F238E27FC236}">
                <a16:creationId xmlns:a16="http://schemas.microsoft.com/office/drawing/2014/main" id="{EE1BBC96-82AB-B6B5-EF6D-24DBDB30EE4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708a6ee8a1_0_80:notes">
            <a:extLst>
              <a:ext uri="{FF2B5EF4-FFF2-40B4-BE49-F238E27FC236}">
                <a16:creationId xmlns:a16="http://schemas.microsoft.com/office/drawing/2014/main" id="{5BE77337-ABBD-B137-1ACD-D7B5420593E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72034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>
          <a:extLst>
            <a:ext uri="{FF2B5EF4-FFF2-40B4-BE49-F238E27FC236}">
              <a16:creationId xmlns:a16="http://schemas.microsoft.com/office/drawing/2014/main" id="{4FB1E6A8-60A7-2CEC-AD3B-BBCB9573D4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6b4974444a_0_848:notes">
            <a:extLst>
              <a:ext uri="{FF2B5EF4-FFF2-40B4-BE49-F238E27FC236}">
                <a16:creationId xmlns:a16="http://schemas.microsoft.com/office/drawing/2014/main" id="{0F8A870C-57AD-95D7-2C5D-E0DDD103A99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6b4974444a_0_848:notes">
            <a:extLst>
              <a:ext uri="{FF2B5EF4-FFF2-40B4-BE49-F238E27FC236}">
                <a16:creationId xmlns:a16="http://schemas.microsoft.com/office/drawing/2014/main" id="{A5C31DB1-802C-0890-1256-1BF7915D7E8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03418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>
          <a:extLst>
            <a:ext uri="{FF2B5EF4-FFF2-40B4-BE49-F238E27FC236}">
              <a16:creationId xmlns:a16="http://schemas.microsoft.com/office/drawing/2014/main" id="{57C772EB-DB3C-4084-9897-A9EFD83C45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6b4974444a_0_848:notes">
            <a:extLst>
              <a:ext uri="{FF2B5EF4-FFF2-40B4-BE49-F238E27FC236}">
                <a16:creationId xmlns:a16="http://schemas.microsoft.com/office/drawing/2014/main" id="{604502AA-2D5B-960F-3947-3AC2A79FF10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6b4974444a_0_848:notes">
            <a:extLst>
              <a:ext uri="{FF2B5EF4-FFF2-40B4-BE49-F238E27FC236}">
                <a16:creationId xmlns:a16="http://schemas.microsoft.com/office/drawing/2014/main" id="{FBECE0F8-782C-22BE-EB51-E304B3BE9F1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56522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>
          <a:extLst>
            <a:ext uri="{FF2B5EF4-FFF2-40B4-BE49-F238E27FC236}">
              <a16:creationId xmlns:a16="http://schemas.microsoft.com/office/drawing/2014/main" id="{D4DCF31B-E94F-6A90-6E1A-9421635E3A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6b4974444a_0_848:notes">
            <a:extLst>
              <a:ext uri="{FF2B5EF4-FFF2-40B4-BE49-F238E27FC236}">
                <a16:creationId xmlns:a16="http://schemas.microsoft.com/office/drawing/2014/main" id="{AAB68F1C-A1A4-8842-8A4C-89583D7F2BD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6b4974444a_0_848:notes">
            <a:extLst>
              <a:ext uri="{FF2B5EF4-FFF2-40B4-BE49-F238E27FC236}">
                <a16:creationId xmlns:a16="http://schemas.microsoft.com/office/drawing/2014/main" id="{45AFBA1C-4C5B-E3FD-EE45-E96079C7928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42089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>
          <a:extLst>
            <a:ext uri="{FF2B5EF4-FFF2-40B4-BE49-F238E27FC236}">
              <a16:creationId xmlns:a16="http://schemas.microsoft.com/office/drawing/2014/main" id="{F026FAC2-EC93-EF18-91F3-6C97DBE21A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6b4974444a_0_848:notes">
            <a:extLst>
              <a:ext uri="{FF2B5EF4-FFF2-40B4-BE49-F238E27FC236}">
                <a16:creationId xmlns:a16="http://schemas.microsoft.com/office/drawing/2014/main" id="{8D9BD42A-DF8F-D7AA-7F1A-044080C58A5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6b4974444a_0_848:notes">
            <a:extLst>
              <a:ext uri="{FF2B5EF4-FFF2-40B4-BE49-F238E27FC236}">
                <a16:creationId xmlns:a16="http://schemas.microsoft.com/office/drawing/2014/main" id="{401916E8-32A6-3A6C-D2A6-C4B82BF0373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71316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>
          <a:extLst>
            <a:ext uri="{FF2B5EF4-FFF2-40B4-BE49-F238E27FC236}">
              <a16:creationId xmlns:a16="http://schemas.microsoft.com/office/drawing/2014/main" id="{381C6BCF-7EB9-BBA4-5513-0EB04A320D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6b4974444a_0_848:notes">
            <a:extLst>
              <a:ext uri="{FF2B5EF4-FFF2-40B4-BE49-F238E27FC236}">
                <a16:creationId xmlns:a16="http://schemas.microsoft.com/office/drawing/2014/main" id="{37E9D48C-E447-BA03-C28F-2AF9638CFDF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6b4974444a_0_848:notes">
            <a:extLst>
              <a:ext uri="{FF2B5EF4-FFF2-40B4-BE49-F238E27FC236}">
                <a16:creationId xmlns:a16="http://schemas.microsoft.com/office/drawing/2014/main" id="{02B0F134-F150-22A2-DE12-28E35827593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27915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>
          <a:extLst>
            <a:ext uri="{FF2B5EF4-FFF2-40B4-BE49-F238E27FC236}">
              <a16:creationId xmlns:a16="http://schemas.microsoft.com/office/drawing/2014/main" id="{76945EC2-7EEF-8745-9BBE-34EB74FA2A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6b4974444a_0_848:notes">
            <a:extLst>
              <a:ext uri="{FF2B5EF4-FFF2-40B4-BE49-F238E27FC236}">
                <a16:creationId xmlns:a16="http://schemas.microsoft.com/office/drawing/2014/main" id="{DCBCC4EF-68D2-D869-12D2-8A4D4100BFD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6b4974444a_0_848:notes">
            <a:extLst>
              <a:ext uri="{FF2B5EF4-FFF2-40B4-BE49-F238E27FC236}">
                <a16:creationId xmlns:a16="http://schemas.microsoft.com/office/drawing/2014/main" id="{CECE31CE-DE02-635E-990E-FC38ABDC312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666108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>
          <a:extLst>
            <a:ext uri="{FF2B5EF4-FFF2-40B4-BE49-F238E27FC236}">
              <a16:creationId xmlns:a16="http://schemas.microsoft.com/office/drawing/2014/main" id="{601CA5C1-0AA0-1B44-9F0D-605ADAF0E2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708a6ee8a1_0_80:notes">
            <a:extLst>
              <a:ext uri="{FF2B5EF4-FFF2-40B4-BE49-F238E27FC236}">
                <a16:creationId xmlns:a16="http://schemas.microsoft.com/office/drawing/2014/main" id="{47E483B1-1F50-1CAF-35FF-A54AECCB5E0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708a6ee8a1_0_80:notes">
            <a:extLst>
              <a:ext uri="{FF2B5EF4-FFF2-40B4-BE49-F238E27FC236}">
                <a16:creationId xmlns:a16="http://schemas.microsoft.com/office/drawing/2014/main" id="{8E5F8147-4026-5029-B22B-8F598E8C68F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52603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>
          <a:extLst>
            <a:ext uri="{FF2B5EF4-FFF2-40B4-BE49-F238E27FC236}">
              <a16:creationId xmlns:a16="http://schemas.microsoft.com/office/drawing/2014/main" id="{CAD3D1F0-FC92-95EB-9434-8867668186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708a6ee8a1_0_80:notes">
            <a:extLst>
              <a:ext uri="{FF2B5EF4-FFF2-40B4-BE49-F238E27FC236}">
                <a16:creationId xmlns:a16="http://schemas.microsoft.com/office/drawing/2014/main" id="{5C1580EF-F361-B801-5F01-C4BF1DC41A2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708a6ee8a1_0_80:notes">
            <a:extLst>
              <a:ext uri="{FF2B5EF4-FFF2-40B4-BE49-F238E27FC236}">
                <a16:creationId xmlns:a16="http://schemas.microsoft.com/office/drawing/2014/main" id="{6513F4C8-17E5-6C48-A1E4-6C4F245002A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727170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>
          <a:extLst>
            <a:ext uri="{FF2B5EF4-FFF2-40B4-BE49-F238E27FC236}">
              <a16:creationId xmlns:a16="http://schemas.microsoft.com/office/drawing/2014/main" id="{F0A963E8-7B1C-2930-AD70-0743781357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6b4974444a_0_848:notes">
            <a:extLst>
              <a:ext uri="{FF2B5EF4-FFF2-40B4-BE49-F238E27FC236}">
                <a16:creationId xmlns:a16="http://schemas.microsoft.com/office/drawing/2014/main" id="{206C074C-9375-793C-84EE-8E3EC6208B8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6b4974444a_0_848:notes">
            <a:extLst>
              <a:ext uri="{FF2B5EF4-FFF2-40B4-BE49-F238E27FC236}">
                <a16:creationId xmlns:a16="http://schemas.microsoft.com/office/drawing/2014/main" id="{3DB22F97-3B3B-2E22-7283-4742D1CE55F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034861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>
          <a:extLst>
            <a:ext uri="{FF2B5EF4-FFF2-40B4-BE49-F238E27FC236}">
              <a16:creationId xmlns:a16="http://schemas.microsoft.com/office/drawing/2014/main" id="{54DCE532-A509-7CF8-E907-FB7B8743E8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6b4974444a_0_848:notes">
            <a:extLst>
              <a:ext uri="{FF2B5EF4-FFF2-40B4-BE49-F238E27FC236}">
                <a16:creationId xmlns:a16="http://schemas.microsoft.com/office/drawing/2014/main" id="{139CE46B-1592-FAD6-55ED-2EA9A7DDB25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6b4974444a_0_848:notes">
            <a:extLst>
              <a:ext uri="{FF2B5EF4-FFF2-40B4-BE49-F238E27FC236}">
                <a16:creationId xmlns:a16="http://schemas.microsoft.com/office/drawing/2014/main" id="{06CCE045-A14A-E96F-625D-B341A6DA48F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633694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>
          <a:extLst>
            <a:ext uri="{FF2B5EF4-FFF2-40B4-BE49-F238E27FC236}">
              <a16:creationId xmlns:a16="http://schemas.microsoft.com/office/drawing/2014/main" id="{4CC9D408-53BB-3A8D-19F4-BC1BC17A4D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708a6ee8a1_0_80:notes">
            <a:extLst>
              <a:ext uri="{FF2B5EF4-FFF2-40B4-BE49-F238E27FC236}">
                <a16:creationId xmlns:a16="http://schemas.microsoft.com/office/drawing/2014/main" id="{17C1BFF5-EF1A-BBE0-51D4-638974ED25E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708a6ee8a1_0_80:notes">
            <a:extLst>
              <a:ext uri="{FF2B5EF4-FFF2-40B4-BE49-F238E27FC236}">
                <a16:creationId xmlns:a16="http://schemas.microsoft.com/office/drawing/2014/main" id="{F6C8F969-85D6-8783-57AF-F225C2A8D3C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205429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>
          <a:extLst>
            <a:ext uri="{FF2B5EF4-FFF2-40B4-BE49-F238E27FC236}">
              <a16:creationId xmlns:a16="http://schemas.microsoft.com/office/drawing/2014/main" id="{4D7A8D00-63D8-E8BF-4FDA-3FD8AC5599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6b4974444a_0_848:notes">
            <a:extLst>
              <a:ext uri="{FF2B5EF4-FFF2-40B4-BE49-F238E27FC236}">
                <a16:creationId xmlns:a16="http://schemas.microsoft.com/office/drawing/2014/main" id="{E5A8C9E7-299C-3B48-2AEE-92957CE9910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6b4974444a_0_848:notes">
            <a:extLst>
              <a:ext uri="{FF2B5EF4-FFF2-40B4-BE49-F238E27FC236}">
                <a16:creationId xmlns:a16="http://schemas.microsoft.com/office/drawing/2014/main" id="{E1254AB1-D755-CDC6-BA7A-B08CCE0A1E2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661150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>
          <a:extLst>
            <a:ext uri="{FF2B5EF4-FFF2-40B4-BE49-F238E27FC236}">
              <a16:creationId xmlns:a16="http://schemas.microsoft.com/office/drawing/2014/main" id="{EE119914-822A-4C6F-4F70-F8CEA32D41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6b4974444a_0_848:notes">
            <a:extLst>
              <a:ext uri="{FF2B5EF4-FFF2-40B4-BE49-F238E27FC236}">
                <a16:creationId xmlns:a16="http://schemas.microsoft.com/office/drawing/2014/main" id="{E12A1D06-F707-20B7-869D-BBCC238AA23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6b4974444a_0_848:notes">
            <a:extLst>
              <a:ext uri="{FF2B5EF4-FFF2-40B4-BE49-F238E27FC236}">
                <a16:creationId xmlns:a16="http://schemas.microsoft.com/office/drawing/2014/main" id="{BA658AA3-1FE1-268A-E3C3-95D1C5E2E74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852020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>
          <a:extLst>
            <a:ext uri="{FF2B5EF4-FFF2-40B4-BE49-F238E27FC236}">
              <a16:creationId xmlns:a16="http://schemas.microsoft.com/office/drawing/2014/main" id="{67DB6FD8-AEE4-E1B1-3FF9-D2CD8BCA13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708a6ee8a1_0_80:notes">
            <a:extLst>
              <a:ext uri="{FF2B5EF4-FFF2-40B4-BE49-F238E27FC236}">
                <a16:creationId xmlns:a16="http://schemas.microsoft.com/office/drawing/2014/main" id="{4533AC4D-BFD3-DB26-65F1-63BA93330A4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708a6ee8a1_0_80:notes">
            <a:extLst>
              <a:ext uri="{FF2B5EF4-FFF2-40B4-BE49-F238E27FC236}">
                <a16:creationId xmlns:a16="http://schemas.microsoft.com/office/drawing/2014/main" id="{7946197B-663C-D25B-89F0-71747025928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4467247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>
          <a:extLst>
            <a:ext uri="{FF2B5EF4-FFF2-40B4-BE49-F238E27FC236}">
              <a16:creationId xmlns:a16="http://schemas.microsoft.com/office/drawing/2014/main" id="{95ECA142-CB70-9513-F53C-D1EEB40CC0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6b4974444a_0_848:notes">
            <a:extLst>
              <a:ext uri="{FF2B5EF4-FFF2-40B4-BE49-F238E27FC236}">
                <a16:creationId xmlns:a16="http://schemas.microsoft.com/office/drawing/2014/main" id="{0341DCAE-C831-F870-8658-5B59D9A01A1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6b4974444a_0_848:notes">
            <a:extLst>
              <a:ext uri="{FF2B5EF4-FFF2-40B4-BE49-F238E27FC236}">
                <a16:creationId xmlns:a16="http://schemas.microsoft.com/office/drawing/2014/main" id="{526F8C22-DAD7-3DBA-4947-B5D8C9C52BE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387475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>
          <a:extLst>
            <a:ext uri="{FF2B5EF4-FFF2-40B4-BE49-F238E27FC236}">
              <a16:creationId xmlns:a16="http://schemas.microsoft.com/office/drawing/2014/main" id="{091F424F-2810-409A-BECD-344041A80D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6b4974444a_0_848:notes">
            <a:extLst>
              <a:ext uri="{FF2B5EF4-FFF2-40B4-BE49-F238E27FC236}">
                <a16:creationId xmlns:a16="http://schemas.microsoft.com/office/drawing/2014/main" id="{244EDD88-EAE8-5C07-AB0B-7BADBE35C1C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6b4974444a_0_848:notes">
            <a:extLst>
              <a:ext uri="{FF2B5EF4-FFF2-40B4-BE49-F238E27FC236}">
                <a16:creationId xmlns:a16="http://schemas.microsoft.com/office/drawing/2014/main" id="{4470DEB1-2B5A-BFBD-E847-FB112681ACA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3638979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>
          <a:extLst>
            <a:ext uri="{FF2B5EF4-FFF2-40B4-BE49-F238E27FC236}">
              <a16:creationId xmlns:a16="http://schemas.microsoft.com/office/drawing/2014/main" id="{C38B7C0D-6215-571E-2BF1-C52AEAA385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708a6ee8a1_0_80:notes">
            <a:extLst>
              <a:ext uri="{FF2B5EF4-FFF2-40B4-BE49-F238E27FC236}">
                <a16:creationId xmlns:a16="http://schemas.microsoft.com/office/drawing/2014/main" id="{FA87C1FF-40D0-DA93-DB84-622AB959A79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708a6ee8a1_0_80:notes">
            <a:extLst>
              <a:ext uri="{FF2B5EF4-FFF2-40B4-BE49-F238E27FC236}">
                <a16:creationId xmlns:a16="http://schemas.microsoft.com/office/drawing/2014/main" id="{73084D1C-2EA6-BDFC-C9E3-12AB97D8998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8895901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>
          <a:extLst>
            <a:ext uri="{FF2B5EF4-FFF2-40B4-BE49-F238E27FC236}">
              <a16:creationId xmlns:a16="http://schemas.microsoft.com/office/drawing/2014/main" id="{FEA82BE5-6294-B384-B3ED-E92A75E41C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6b4974444a_0_848:notes">
            <a:extLst>
              <a:ext uri="{FF2B5EF4-FFF2-40B4-BE49-F238E27FC236}">
                <a16:creationId xmlns:a16="http://schemas.microsoft.com/office/drawing/2014/main" id="{EB3BC1C2-784F-CD6A-07D6-E3F7B63F086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6b4974444a_0_848:notes">
            <a:extLst>
              <a:ext uri="{FF2B5EF4-FFF2-40B4-BE49-F238E27FC236}">
                <a16:creationId xmlns:a16="http://schemas.microsoft.com/office/drawing/2014/main" id="{71A50C1D-B264-360A-55F0-2B212F70960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10158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708a6ee8a1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708a6ee8a1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>
          <a:extLst>
            <a:ext uri="{FF2B5EF4-FFF2-40B4-BE49-F238E27FC236}">
              <a16:creationId xmlns:a16="http://schemas.microsoft.com/office/drawing/2014/main" id="{C8756CCB-AA73-FC24-D0D0-676E01793E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6b4974444a_0_848:notes">
            <a:extLst>
              <a:ext uri="{FF2B5EF4-FFF2-40B4-BE49-F238E27FC236}">
                <a16:creationId xmlns:a16="http://schemas.microsoft.com/office/drawing/2014/main" id="{999EDAAF-0FB2-ACDA-77BC-62BAFC17C6C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6b4974444a_0_848:notes">
            <a:extLst>
              <a:ext uri="{FF2B5EF4-FFF2-40B4-BE49-F238E27FC236}">
                <a16:creationId xmlns:a16="http://schemas.microsoft.com/office/drawing/2014/main" id="{1639A175-5BE8-D38C-6D62-2BCCA8B42E5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860513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>
          <a:extLst>
            <a:ext uri="{FF2B5EF4-FFF2-40B4-BE49-F238E27FC236}">
              <a16:creationId xmlns:a16="http://schemas.microsoft.com/office/drawing/2014/main" id="{6246E9D9-5B53-FA6B-7914-87EC427543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6b4974444a_0_848:notes">
            <a:extLst>
              <a:ext uri="{FF2B5EF4-FFF2-40B4-BE49-F238E27FC236}">
                <a16:creationId xmlns:a16="http://schemas.microsoft.com/office/drawing/2014/main" id="{645D274C-1125-A773-15A7-E7B3DD30222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6b4974444a_0_848:notes">
            <a:extLst>
              <a:ext uri="{FF2B5EF4-FFF2-40B4-BE49-F238E27FC236}">
                <a16:creationId xmlns:a16="http://schemas.microsoft.com/office/drawing/2014/main" id="{99E81591-B3A7-CDD8-3938-246297EDAAE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792422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>
          <a:extLst>
            <a:ext uri="{FF2B5EF4-FFF2-40B4-BE49-F238E27FC236}">
              <a16:creationId xmlns:a16="http://schemas.microsoft.com/office/drawing/2014/main" id="{C709FCBE-4402-D2C6-CBE9-79E97AD49F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6b4974444a_0_848:notes">
            <a:extLst>
              <a:ext uri="{FF2B5EF4-FFF2-40B4-BE49-F238E27FC236}">
                <a16:creationId xmlns:a16="http://schemas.microsoft.com/office/drawing/2014/main" id="{CECF93A6-BBB9-A1B9-EEB4-6738C498418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6b4974444a_0_848:notes">
            <a:extLst>
              <a:ext uri="{FF2B5EF4-FFF2-40B4-BE49-F238E27FC236}">
                <a16:creationId xmlns:a16="http://schemas.microsoft.com/office/drawing/2014/main" id="{2762D79C-D89B-7259-1F91-3F1BFA1917E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048505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>
          <a:extLst>
            <a:ext uri="{FF2B5EF4-FFF2-40B4-BE49-F238E27FC236}">
              <a16:creationId xmlns:a16="http://schemas.microsoft.com/office/drawing/2014/main" id="{CD21DB73-F950-1E03-9014-81B901C705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708a6ee8a1_0_80:notes">
            <a:extLst>
              <a:ext uri="{FF2B5EF4-FFF2-40B4-BE49-F238E27FC236}">
                <a16:creationId xmlns:a16="http://schemas.microsoft.com/office/drawing/2014/main" id="{C842E9F0-F552-60B6-105B-CF8D9266903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708a6ee8a1_0_80:notes">
            <a:extLst>
              <a:ext uri="{FF2B5EF4-FFF2-40B4-BE49-F238E27FC236}">
                <a16:creationId xmlns:a16="http://schemas.microsoft.com/office/drawing/2014/main" id="{32470F48-5ADB-2244-E510-C8124A85DFA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0521511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>
          <a:extLst>
            <a:ext uri="{FF2B5EF4-FFF2-40B4-BE49-F238E27FC236}">
              <a16:creationId xmlns:a16="http://schemas.microsoft.com/office/drawing/2014/main" id="{0FCE871C-30FC-86DF-DDAB-673DEAAA53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708a6ee8a1_0_80:notes">
            <a:extLst>
              <a:ext uri="{FF2B5EF4-FFF2-40B4-BE49-F238E27FC236}">
                <a16:creationId xmlns:a16="http://schemas.microsoft.com/office/drawing/2014/main" id="{76958666-563E-B0D9-9EF8-24D0A16F75B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708a6ee8a1_0_80:notes">
            <a:extLst>
              <a:ext uri="{FF2B5EF4-FFF2-40B4-BE49-F238E27FC236}">
                <a16:creationId xmlns:a16="http://schemas.microsoft.com/office/drawing/2014/main" id="{035FADD5-7DCD-9B7D-5A39-16D40936684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434236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>
          <a:extLst>
            <a:ext uri="{FF2B5EF4-FFF2-40B4-BE49-F238E27FC236}">
              <a16:creationId xmlns:a16="http://schemas.microsoft.com/office/drawing/2014/main" id="{49C3BCB1-D638-E6C2-4A53-6D8A9E3DD7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6b4974444a_0_848:notes">
            <a:extLst>
              <a:ext uri="{FF2B5EF4-FFF2-40B4-BE49-F238E27FC236}">
                <a16:creationId xmlns:a16="http://schemas.microsoft.com/office/drawing/2014/main" id="{F5987EC9-99BC-F6DB-B9A2-CC330A4F946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6b4974444a_0_848:notes">
            <a:extLst>
              <a:ext uri="{FF2B5EF4-FFF2-40B4-BE49-F238E27FC236}">
                <a16:creationId xmlns:a16="http://schemas.microsoft.com/office/drawing/2014/main" id="{648654A9-BCB9-6AF5-3FB1-2D4AB35C915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5276085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>
          <a:extLst>
            <a:ext uri="{FF2B5EF4-FFF2-40B4-BE49-F238E27FC236}">
              <a16:creationId xmlns:a16="http://schemas.microsoft.com/office/drawing/2014/main" id="{4EE3A0E8-2B68-BB5F-4606-8473108AAF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6b4974444a_0_848:notes">
            <a:extLst>
              <a:ext uri="{FF2B5EF4-FFF2-40B4-BE49-F238E27FC236}">
                <a16:creationId xmlns:a16="http://schemas.microsoft.com/office/drawing/2014/main" id="{20208C8E-F0E9-A33F-C9AC-A84647FB371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6b4974444a_0_848:notes">
            <a:extLst>
              <a:ext uri="{FF2B5EF4-FFF2-40B4-BE49-F238E27FC236}">
                <a16:creationId xmlns:a16="http://schemas.microsoft.com/office/drawing/2014/main" id="{9F47A5D7-DBDB-AE6A-048E-60418BCCE30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2689773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>
          <a:extLst>
            <a:ext uri="{FF2B5EF4-FFF2-40B4-BE49-F238E27FC236}">
              <a16:creationId xmlns:a16="http://schemas.microsoft.com/office/drawing/2014/main" id="{F318A925-C0F1-9722-BD72-4EEB3519C2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708a6ee8a1_0_80:notes">
            <a:extLst>
              <a:ext uri="{FF2B5EF4-FFF2-40B4-BE49-F238E27FC236}">
                <a16:creationId xmlns:a16="http://schemas.microsoft.com/office/drawing/2014/main" id="{D3EF5399-D86E-2714-349D-3CE5F3E7A45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708a6ee8a1_0_80:notes">
            <a:extLst>
              <a:ext uri="{FF2B5EF4-FFF2-40B4-BE49-F238E27FC236}">
                <a16:creationId xmlns:a16="http://schemas.microsoft.com/office/drawing/2014/main" id="{B24AB9B9-19B6-D21D-D7E4-D622C00602C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406115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>
          <a:extLst>
            <a:ext uri="{FF2B5EF4-FFF2-40B4-BE49-F238E27FC236}">
              <a16:creationId xmlns:a16="http://schemas.microsoft.com/office/drawing/2014/main" id="{6F26B65F-D868-E912-F159-D4C2CF0137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6b4974444a_0_848:notes">
            <a:extLst>
              <a:ext uri="{FF2B5EF4-FFF2-40B4-BE49-F238E27FC236}">
                <a16:creationId xmlns:a16="http://schemas.microsoft.com/office/drawing/2014/main" id="{CD24EE5F-76FC-6552-E581-019179F97F0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6b4974444a_0_848:notes">
            <a:extLst>
              <a:ext uri="{FF2B5EF4-FFF2-40B4-BE49-F238E27FC236}">
                <a16:creationId xmlns:a16="http://schemas.microsoft.com/office/drawing/2014/main" id="{062B8383-811D-91C4-66E8-FC2B75DFEE2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196884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>
          <a:extLst>
            <a:ext uri="{FF2B5EF4-FFF2-40B4-BE49-F238E27FC236}">
              <a16:creationId xmlns:a16="http://schemas.microsoft.com/office/drawing/2014/main" id="{77F493AC-5BBD-6DAB-7038-8A0948ED4E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6b4974444a_0_848:notes">
            <a:extLst>
              <a:ext uri="{FF2B5EF4-FFF2-40B4-BE49-F238E27FC236}">
                <a16:creationId xmlns:a16="http://schemas.microsoft.com/office/drawing/2014/main" id="{FC9F4513-CBC6-3F13-3BE9-165F363FD19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6b4974444a_0_848:notes">
            <a:extLst>
              <a:ext uri="{FF2B5EF4-FFF2-40B4-BE49-F238E27FC236}">
                <a16:creationId xmlns:a16="http://schemas.microsoft.com/office/drawing/2014/main" id="{D8BA46E1-999F-7523-F5A5-EEB8442E00E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622523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708a6ee8a1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708a6ee8a1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963986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>
          <a:extLst>
            <a:ext uri="{FF2B5EF4-FFF2-40B4-BE49-F238E27FC236}">
              <a16:creationId xmlns:a16="http://schemas.microsoft.com/office/drawing/2014/main" id="{D5BB5A0D-5B95-FF3C-3EB0-7387E3E4A1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708a6ee8a1_0_80:notes">
            <a:extLst>
              <a:ext uri="{FF2B5EF4-FFF2-40B4-BE49-F238E27FC236}">
                <a16:creationId xmlns:a16="http://schemas.microsoft.com/office/drawing/2014/main" id="{9DCA7C96-76B6-1078-5D6B-43AEBCAFF08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708a6ee8a1_0_80:notes">
            <a:extLst>
              <a:ext uri="{FF2B5EF4-FFF2-40B4-BE49-F238E27FC236}">
                <a16:creationId xmlns:a16="http://schemas.microsoft.com/office/drawing/2014/main" id="{4DF5A91F-D075-B183-DB68-5195057C81F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525974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>
          <a:extLst>
            <a:ext uri="{FF2B5EF4-FFF2-40B4-BE49-F238E27FC236}">
              <a16:creationId xmlns:a16="http://schemas.microsoft.com/office/drawing/2014/main" id="{12341E1F-E994-5B37-5385-7A0BAEC735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6b4974444a_0_848:notes">
            <a:extLst>
              <a:ext uri="{FF2B5EF4-FFF2-40B4-BE49-F238E27FC236}">
                <a16:creationId xmlns:a16="http://schemas.microsoft.com/office/drawing/2014/main" id="{1ED78C8D-C818-E3DC-FDB9-8979CCCED98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6b4974444a_0_848:notes">
            <a:extLst>
              <a:ext uri="{FF2B5EF4-FFF2-40B4-BE49-F238E27FC236}">
                <a16:creationId xmlns:a16="http://schemas.microsoft.com/office/drawing/2014/main" id="{13C48E78-48EA-4E2F-D1FA-DBC39B7EEDD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918264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>
          <a:extLst>
            <a:ext uri="{FF2B5EF4-FFF2-40B4-BE49-F238E27FC236}">
              <a16:creationId xmlns:a16="http://schemas.microsoft.com/office/drawing/2014/main" id="{1F61C5DF-940F-36EA-FFE4-C955768EA4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6b4974444a_0_848:notes">
            <a:extLst>
              <a:ext uri="{FF2B5EF4-FFF2-40B4-BE49-F238E27FC236}">
                <a16:creationId xmlns:a16="http://schemas.microsoft.com/office/drawing/2014/main" id="{CF31EBD3-B26C-81A9-021C-EEF653BB7E6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6b4974444a_0_848:notes">
            <a:extLst>
              <a:ext uri="{FF2B5EF4-FFF2-40B4-BE49-F238E27FC236}">
                <a16:creationId xmlns:a16="http://schemas.microsoft.com/office/drawing/2014/main" id="{04E526AA-DB88-BF87-3299-AAA6F4AD721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299413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>
          <a:extLst>
            <a:ext uri="{FF2B5EF4-FFF2-40B4-BE49-F238E27FC236}">
              <a16:creationId xmlns:a16="http://schemas.microsoft.com/office/drawing/2014/main" id="{FB6BF7B3-5E0B-3700-1562-C1D3306123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6b4974444a_0_848:notes">
            <a:extLst>
              <a:ext uri="{FF2B5EF4-FFF2-40B4-BE49-F238E27FC236}">
                <a16:creationId xmlns:a16="http://schemas.microsoft.com/office/drawing/2014/main" id="{54DAF28B-39F0-1D2A-C6E4-BFCE4A027DD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6b4974444a_0_848:notes">
            <a:extLst>
              <a:ext uri="{FF2B5EF4-FFF2-40B4-BE49-F238E27FC236}">
                <a16:creationId xmlns:a16="http://schemas.microsoft.com/office/drawing/2014/main" id="{67F7F05B-3DBC-CA84-4F81-534CD297EBC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264727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>
          <a:extLst>
            <a:ext uri="{FF2B5EF4-FFF2-40B4-BE49-F238E27FC236}">
              <a16:creationId xmlns:a16="http://schemas.microsoft.com/office/drawing/2014/main" id="{28047F2E-FFD0-02B7-7212-C150DAD262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708a6ee8a1_0_80:notes">
            <a:extLst>
              <a:ext uri="{FF2B5EF4-FFF2-40B4-BE49-F238E27FC236}">
                <a16:creationId xmlns:a16="http://schemas.microsoft.com/office/drawing/2014/main" id="{464AFA9D-864A-AB7A-9BA4-1600424B298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708a6ee8a1_0_80:notes">
            <a:extLst>
              <a:ext uri="{FF2B5EF4-FFF2-40B4-BE49-F238E27FC236}">
                <a16:creationId xmlns:a16="http://schemas.microsoft.com/office/drawing/2014/main" id="{536BC635-5E8F-C765-5A92-409E6A65ACF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812264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>
          <a:extLst>
            <a:ext uri="{FF2B5EF4-FFF2-40B4-BE49-F238E27FC236}">
              <a16:creationId xmlns:a16="http://schemas.microsoft.com/office/drawing/2014/main" id="{D8EEEBFF-F063-53D4-7D70-FC06D045CD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6b4974444a_0_848:notes">
            <a:extLst>
              <a:ext uri="{FF2B5EF4-FFF2-40B4-BE49-F238E27FC236}">
                <a16:creationId xmlns:a16="http://schemas.microsoft.com/office/drawing/2014/main" id="{386016FF-F1F7-7207-54EF-83C8D2BF1C1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6b4974444a_0_848:notes">
            <a:extLst>
              <a:ext uri="{FF2B5EF4-FFF2-40B4-BE49-F238E27FC236}">
                <a16:creationId xmlns:a16="http://schemas.microsoft.com/office/drawing/2014/main" id="{BA885326-840D-4C38-119B-5E8C57D4304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測試程式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3755363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65abef0139_0_4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" name="Google Shape;650;g65abef0139_0_4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>
          <a:extLst>
            <a:ext uri="{FF2B5EF4-FFF2-40B4-BE49-F238E27FC236}">
              <a16:creationId xmlns:a16="http://schemas.microsoft.com/office/drawing/2014/main" id="{29A19502-F162-750C-24B4-270AB09497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708a6ee8a1_0_80:notes">
            <a:extLst>
              <a:ext uri="{FF2B5EF4-FFF2-40B4-BE49-F238E27FC236}">
                <a16:creationId xmlns:a16="http://schemas.microsoft.com/office/drawing/2014/main" id="{7CA2BE9C-900C-5569-73CB-48CA00C1B6A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708a6ee8a1_0_80:notes">
            <a:extLst>
              <a:ext uri="{FF2B5EF4-FFF2-40B4-BE49-F238E27FC236}">
                <a16:creationId xmlns:a16="http://schemas.microsoft.com/office/drawing/2014/main" id="{4C4AC7AD-711B-566B-827E-DFC793B27B5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6497682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>
          <a:extLst>
            <a:ext uri="{FF2B5EF4-FFF2-40B4-BE49-F238E27FC236}">
              <a16:creationId xmlns:a16="http://schemas.microsoft.com/office/drawing/2014/main" id="{04C24E04-C845-EC2D-7FBC-C4EF3931A5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708a6ee8a1_0_80:notes">
            <a:extLst>
              <a:ext uri="{FF2B5EF4-FFF2-40B4-BE49-F238E27FC236}">
                <a16:creationId xmlns:a16="http://schemas.microsoft.com/office/drawing/2014/main" id="{DAB5A599-53D0-866C-2A9D-81EB15D9209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708a6ee8a1_0_80:notes">
            <a:extLst>
              <a:ext uri="{FF2B5EF4-FFF2-40B4-BE49-F238E27FC236}">
                <a16:creationId xmlns:a16="http://schemas.microsoft.com/office/drawing/2014/main" id="{603B5F7F-EB75-51CE-B57A-76E44210544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0297555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>
          <a:extLst>
            <a:ext uri="{FF2B5EF4-FFF2-40B4-BE49-F238E27FC236}">
              <a16:creationId xmlns:a16="http://schemas.microsoft.com/office/drawing/2014/main" id="{E5735232-045C-E38C-A658-13088F2541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708a6ee8a1_0_80:notes">
            <a:extLst>
              <a:ext uri="{FF2B5EF4-FFF2-40B4-BE49-F238E27FC236}">
                <a16:creationId xmlns:a16="http://schemas.microsoft.com/office/drawing/2014/main" id="{72254D0B-16E5-2EF9-5DDC-19CE5CEF5F5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708a6ee8a1_0_80:notes">
            <a:extLst>
              <a:ext uri="{FF2B5EF4-FFF2-40B4-BE49-F238E27FC236}">
                <a16:creationId xmlns:a16="http://schemas.microsoft.com/office/drawing/2014/main" id="{6B77B182-B87D-EADF-40DD-2629647F38A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41656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6b4974444a_0_8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6b4974444a_0_8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861572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>
          <a:extLst>
            <a:ext uri="{FF2B5EF4-FFF2-40B4-BE49-F238E27FC236}">
              <a16:creationId xmlns:a16="http://schemas.microsoft.com/office/drawing/2014/main" id="{BA0EB842-6B75-761F-38AC-7A46D9AD1E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6b4974444a_0_848:notes">
            <a:extLst>
              <a:ext uri="{FF2B5EF4-FFF2-40B4-BE49-F238E27FC236}">
                <a16:creationId xmlns:a16="http://schemas.microsoft.com/office/drawing/2014/main" id="{F2964564-0585-6B7F-A4D5-08C1E95198C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6b4974444a_0_848:notes">
            <a:extLst>
              <a:ext uri="{FF2B5EF4-FFF2-40B4-BE49-F238E27FC236}">
                <a16:creationId xmlns:a16="http://schemas.microsoft.com/office/drawing/2014/main" id="{D6423F9D-0BB6-61CD-8256-6809C61961A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2190737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>
          <a:extLst>
            <a:ext uri="{FF2B5EF4-FFF2-40B4-BE49-F238E27FC236}">
              <a16:creationId xmlns:a16="http://schemas.microsoft.com/office/drawing/2014/main" id="{E92798A6-0A2A-8C84-CE13-2050CE4B9C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6b4974444a_0_848:notes">
            <a:extLst>
              <a:ext uri="{FF2B5EF4-FFF2-40B4-BE49-F238E27FC236}">
                <a16:creationId xmlns:a16="http://schemas.microsoft.com/office/drawing/2014/main" id="{AE8D57E8-C9B3-3FD4-1B9B-A4EC1F8A3C6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6b4974444a_0_848:notes">
            <a:extLst>
              <a:ext uri="{FF2B5EF4-FFF2-40B4-BE49-F238E27FC236}">
                <a16:creationId xmlns:a16="http://schemas.microsoft.com/office/drawing/2014/main" id="{2AF47EB7-07DA-40AB-2818-49E4E87D800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584360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>
          <a:extLst>
            <a:ext uri="{FF2B5EF4-FFF2-40B4-BE49-F238E27FC236}">
              <a16:creationId xmlns:a16="http://schemas.microsoft.com/office/drawing/2014/main" id="{D59218E7-24A6-D730-F65F-511F9450AD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6b4974444a_0_848:notes">
            <a:extLst>
              <a:ext uri="{FF2B5EF4-FFF2-40B4-BE49-F238E27FC236}">
                <a16:creationId xmlns:a16="http://schemas.microsoft.com/office/drawing/2014/main" id="{ECFEB887-1EA9-77CA-9419-FB02711B96C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6b4974444a_0_848:notes">
            <a:extLst>
              <a:ext uri="{FF2B5EF4-FFF2-40B4-BE49-F238E27FC236}">
                <a16:creationId xmlns:a16="http://schemas.microsoft.com/office/drawing/2014/main" id="{94CB03F4-BD40-A909-C0A2-5FE2B7209C9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731779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>
          <a:extLst>
            <a:ext uri="{FF2B5EF4-FFF2-40B4-BE49-F238E27FC236}">
              <a16:creationId xmlns:a16="http://schemas.microsoft.com/office/drawing/2014/main" id="{4960BD34-D366-D6E3-14C5-77274002BD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6b4974444a_0_848:notes">
            <a:extLst>
              <a:ext uri="{FF2B5EF4-FFF2-40B4-BE49-F238E27FC236}">
                <a16:creationId xmlns:a16="http://schemas.microsoft.com/office/drawing/2014/main" id="{68AAD29A-A732-6C15-903D-AC7E266B1A2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6b4974444a_0_848:notes">
            <a:extLst>
              <a:ext uri="{FF2B5EF4-FFF2-40B4-BE49-F238E27FC236}">
                <a16:creationId xmlns:a16="http://schemas.microsoft.com/office/drawing/2014/main" id="{518330B0-0B2D-327E-F67B-6FA69599A1B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667924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>
          <a:extLst>
            <a:ext uri="{FF2B5EF4-FFF2-40B4-BE49-F238E27FC236}">
              <a16:creationId xmlns:a16="http://schemas.microsoft.com/office/drawing/2014/main" id="{596401EB-E2F8-3EE6-44CF-5818182D5A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708a6ee8a1_0_80:notes">
            <a:extLst>
              <a:ext uri="{FF2B5EF4-FFF2-40B4-BE49-F238E27FC236}">
                <a16:creationId xmlns:a16="http://schemas.microsoft.com/office/drawing/2014/main" id="{00052BE7-C31A-9D05-126F-D3FBD98DB07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708a6ee8a1_0_80:notes">
            <a:extLst>
              <a:ext uri="{FF2B5EF4-FFF2-40B4-BE49-F238E27FC236}">
                <a16:creationId xmlns:a16="http://schemas.microsoft.com/office/drawing/2014/main" id="{0CCEB731-3983-1694-5BF4-A46A7C25251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2273703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>
          <a:extLst>
            <a:ext uri="{FF2B5EF4-FFF2-40B4-BE49-F238E27FC236}">
              <a16:creationId xmlns:a16="http://schemas.microsoft.com/office/drawing/2014/main" id="{D88693D8-EB02-94A7-FBBD-C2B7A66D04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6b4974444a_0_848:notes">
            <a:extLst>
              <a:ext uri="{FF2B5EF4-FFF2-40B4-BE49-F238E27FC236}">
                <a16:creationId xmlns:a16="http://schemas.microsoft.com/office/drawing/2014/main" id="{019C6702-BFA8-DB38-912B-02A195905AB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6b4974444a_0_848:notes">
            <a:extLst>
              <a:ext uri="{FF2B5EF4-FFF2-40B4-BE49-F238E27FC236}">
                <a16:creationId xmlns:a16="http://schemas.microsoft.com/office/drawing/2014/main" id="{D4FD540C-6611-E549-690A-46D6998857E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226459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>
          <a:extLst>
            <a:ext uri="{FF2B5EF4-FFF2-40B4-BE49-F238E27FC236}">
              <a16:creationId xmlns:a16="http://schemas.microsoft.com/office/drawing/2014/main" id="{AA179018-8C8A-DBDB-6CEF-41B5412A4F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708a6ee8a1_0_80:notes">
            <a:extLst>
              <a:ext uri="{FF2B5EF4-FFF2-40B4-BE49-F238E27FC236}">
                <a16:creationId xmlns:a16="http://schemas.microsoft.com/office/drawing/2014/main" id="{0C390220-6AFC-CCDB-E403-76CB45D697E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708a6ee8a1_0_80:notes">
            <a:extLst>
              <a:ext uri="{FF2B5EF4-FFF2-40B4-BE49-F238E27FC236}">
                <a16:creationId xmlns:a16="http://schemas.microsoft.com/office/drawing/2014/main" id="{1A89857D-64B1-50E0-FC67-97E0B177CC6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788264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>
          <a:extLst>
            <a:ext uri="{FF2B5EF4-FFF2-40B4-BE49-F238E27FC236}">
              <a16:creationId xmlns:a16="http://schemas.microsoft.com/office/drawing/2014/main" id="{EA46D136-0C18-D468-D539-D1027D163D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6b4974444a_0_848:notes">
            <a:extLst>
              <a:ext uri="{FF2B5EF4-FFF2-40B4-BE49-F238E27FC236}">
                <a16:creationId xmlns:a16="http://schemas.microsoft.com/office/drawing/2014/main" id="{CCAE663F-017C-E921-8F73-2763F27E2D6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6b4974444a_0_848:notes">
            <a:extLst>
              <a:ext uri="{FF2B5EF4-FFF2-40B4-BE49-F238E27FC236}">
                <a16:creationId xmlns:a16="http://schemas.microsoft.com/office/drawing/2014/main" id="{CEE75726-5E95-D3C3-F03C-190B268BA61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822796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>
          <a:extLst>
            <a:ext uri="{FF2B5EF4-FFF2-40B4-BE49-F238E27FC236}">
              <a16:creationId xmlns:a16="http://schemas.microsoft.com/office/drawing/2014/main" id="{15CD2E5D-56F3-1F5B-A058-3F6C0FFAAE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708a6ee8a1_0_80:notes">
            <a:extLst>
              <a:ext uri="{FF2B5EF4-FFF2-40B4-BE49-F238E27FC236}">
                <a16:creationId xmlns:a16="http://schemas.microsoft.com/office/drawing/2014/main" id="{75DF8EBB-C26C-90E9-DBD9-7174860C0CC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708a6ee8a1_0_80:notes">
            <a:extLst>
              <a:ext uri="{FF2B5EF4-FFF2-40B4-BE49-F238E27FC236}">
                <a16:creationId xmlns:a16="http://schemas.microsoft.com/office/drawing/2014/main" id="{32624FD0-02EF-0CF5-1EB2-FF7FE5F91A5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751946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>
          <a:extLst>
            <a:ext uri="{FF2B5EF4-FFF2-40B4-BE49-F238E27FC236}">
              <a16:creationId xmlns:a16="http://schemas.microsoft.com/office/drawing/2014/main" id="{941108F8-FEDA-A4C8-B9E5-C2F1BD61DE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6b4974444a_0_848:notes">
            <a:extLst>
              <a:ext uri="{FF2B5EF4-FFF2-40B4-BE49-F238E27FC236}">
                <a16:creationId xmlns:a16="http://schemas.microsoft.com/office/drawing/2014/main" id="{A5B59EBC-382D-F261-1FC9-111A09F1BD2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6b4974444a_0_848:notes">
            <a:extLst>
              <a:ext uri="{FF2B5EF4-FFF2-40B4-BE49-F238E27FC236}">
                <a16:creationId xmlns:a16="http://schemas.microsoft.com/office/drawing/2014/main" id="{570D909F-EC1F-CA29-BBAC-F1C0DB0F118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68094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>
          <a:extLst>
            <a:ext uri="{FF2B5EF4-FFF2-40B4-BE49-F238E27FC236}">
              <a16:creationId xmlns:a16="http://schemas.microsoft.com/office/drawing/2014/main" id="{4D7D9ADE-7696-CE46-0C3D-C4772805FB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6b4974444a_0_848:notes">
            <a:extLst>
              <a:ext uri="{FF2B5EF4-FFF2-40B4-BE49-F238E27FC236}">
                <a16:creationId xmlns:a16="http://schemas.microsoft.com/office/drawing/2014/main" id="{935373BA-398F-7BA3-642F-65E05BCC68B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6b4974444a_0_848:notes">
            <a:extLst>
              <a:ext uri="{FF2B5EF4-FFF2-40B4-BE49-F238E27FC236}">
                <a16:creationId xmlns:a16="http://schemas.microsoft.com/office/drawing/2014/main" id="{2B74D4B5-8848-3B4D-63E8-86786ECB66E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84675779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>
          <a:extLst>
            <a:ext uri="{FF2B5EF4-FFF2-40B4-BE49-F238E27FC236}">
              <a16:creationId xmlns:a16="http://schemas.microsoft.com/office/drawing/2014/main" id="{EB043B59-20A1-9294-48ED-D05CA51967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6b4974444a_0_848:notes">
            <a:extLst>
              <a:ext uri="{FF2B5EF4-FFF2-40B4-BE49-F238E27FC236}">
                <a16:creationId xmlns:a16="http://schemas.microsoft.com/office/drawing/2014/main" id="{2AE92270-B065-A15E-E943-1B9DCDF40DA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6b4974444a_0_848:notes">
            <a:extLst>
              <a:ext uri="{FF2B5EF4-FFF2-40B4-BE49-F238E27FC236}">
                <a16:creationId xmlns:a16="http://schemas.microsoft.com/office/drawing/2014/main" id="{95F65453-9C32-41B4-C8B1-AFED1AEE7DC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761170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>
          <a:extLst>
            <a:ext uri="{FF2B5EF4-FFF2-40B4-BE49-F238E27FC236}">
              <a16:creationId xmlns:a16="http://schemas.microsoft.com/office/drawing/2014/main" id="{0B5F876D-6C79-1E38-1FAF-F7A9BBCF13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6b4974444a_0_848:notes">
            <a:extLst>
              <a:ext uri="{FF2B5EF4-FFF2-40B4-BE49-F238E27FC236}">
                <a16:creationId xmlns:a16="http://schemas.microsoft.com/office/drawing/2014/main" id="{A41EA5BA-0612-A1B8-55C2-B7E7A2A42E4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6b4974444a_0_848:notes">
            <a:extLst>
              <a:ext uri="{FF2B5EF4-FFF2-40B4-BE49-F238E27FC236}">
                <a16:creationId xmlns:a16="http://schemas.microsoft.com/office/drawing/2014/main" id="{A192E188-2CFB-06D3-A3CF-8140B92161B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526557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>
          <a:extLst>
            <a:ext uri="{FF2B5EF4-FFF2-40B4-BE49-F238E27FC236}">
              <a16:creationId xmlns:a16="http://schemas.microsoft.com/office/drawing/2014/main" id="{3EEE0902-D0E6-494A-E867-4B277953D2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6b4974444a_0_848:notes">
            <a:extLst>
              <a:ext uri="{FF2B5EF4-FFF2-40B4-BE49-F238E27FC236}">
                <a16:creationId xmlns:a16="http://schemas.microsoft.com/office/drawing/2014/main" id="{34966E19-4143-7C78-07EF-7C8B42D39E2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6b4974444a_0_848:notes">
            <a:extLst>
              <a:ext uri="{FF2B5EF4-FFF2-40B4-BE49-F238E27FC236}">
                <a16:creationId xmlns:a16="http://schemas.microsoft.com/office/drawing/2014/main" id="{BD4208BB-C8E0-455C-DDC6-02076056A73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827974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>
          <a:extLst>
            <a:ext uri="{FF2B5EF4-FFF2-40B4-BE49-F238E27FC236}">
              <a16:creationId xmlns:a16="http://schemas.microsoft.com/office/drawing/2014/main" id="{CB66D391-25DD-3248-B8FD-4D32EC36BC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6b4974444a_0_848:notes">
            <a:extLst>
              <a:ext uri="{FF2B5EF4-FFF2-40B4-BE49-F238E27FC236}">
                <a16:creationId xmlns:a16="http://schemas.microsoft.com/office/drawing/2014/main" id="{563F09D6-B1A9-D297-FFC2-72125599B8B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6b4974444a_0_848:notes">
            <a:extLst>
              <a:ext uri="{FF2B5EF4-FFF2-40B4-BE49-F238E27FC236}">
                <a16:creationId xmlns:a16="http://schemas.microsoft.com/office/drawing/2014/main" id="{C29B14CE-45DD-A824-14FB-DE00FE3ACBF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896393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>
          <a:extLst>
            <a:ext uri="{FF2B5EF4-FFF2-40B4-BE49-F238E27FC236}">
              <a16:creationId xmlns:a16="http://schemas.microsoft.com/office/drawing/2014/main" id="{8D6DCC52-4E6A-645C-C8EC-EEE628FFA0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6b4974444a_0_848:notes">
            <a:extLst>
              <a:ext uri="{FF2B5EF4-FFF2-40B4-BE49-F238E27FC236}">
                <a16:creationId xmlns:a16="http://schemas.microsoft.com/office/drawing/2014/main" id="{2282B9E3-074F-8064-9787-C5E56A922C9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6b4974444a_0_848:notes">
            <a:extLst>
              <a:ext uri="{FF2B5EF4-FFF2-40B4-BE49-F238E27FC236}">
                <a16:creationId xmlns:a16="http://schemas.microsoft.com/office/drawing/2014/main" id="{7E71258A-569E-DF58-61BA-466CB6AB9A6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57550124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>
          <a:extLst>
            <a:ext uri="{FF2B5EF4-FFF2-40B4-BE49-F238E27FC236}">
              <a16:creationId xmlns:a16="http://schemas.microsoft.com/office/drawing/2014/main" id="{FC6BAAFE-A6B9-BECE-A04F-37E3E95C7D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6b4974444a_0_848:notes">
            <a:extLst>
              <a:ext uri="{FF2B5EF4-FFF2-40B4-BE49-F238E27FC236}">
                <a16:creationId xmlns:a16="http://schemas.microsoft.com/office/drawing/2014/main" id="{6DC288D1-69EB-03A9-32E2-E02B9C81466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6b4974444a_0_848:notes">
            <a:extLst>
              <a:ext uri="{FF2B5EF4-FFF2-40B4-BE49-F238E27FC236}">
                <a16:creationId xmlns:a16="http://schemas.microsoft.com/office/drawing/2014/main" id="{EEBCCE17-9556-85F6-835D-9AC81C26C46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8335857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>
          <a:extLst>
            <a:ext uri="{FF2B5EF4-FFF2-40B4-BE49-F238E27FC236}">
              <a16:creationId xmlns:a16="http://schemas.microsoft.com/office/drawing/2014/main" id="{32040B45-5381-B1EB-4D0A-7A21C44010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6b4974444a_0_848:notes">
            <a:extLst>
              <a:ext uri="{FF2B5EF4-FFF2-40B4-BE49-F238E27FC236}">
                <a16:creationId xmlns:a16="http://schemas.microsoft.com/office/drawing/2014/main" id="{EF7CD33E-1237-BC19-954E-779E1222254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6b4974444a_0_848:notes">
            <a:extLst>
              <a:ext uri="{FF2B5EF4-FFF2-40B4-BE49-F238E27FC236}">
                <a16:creationId xmlns:a16="http://schemas.microsoft.com/office/drawing/2014/main" id="{1A0C364F-DC58-72E0-5C02-FE8B3510255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46743967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>
          <a:extLst>
            <a:ext uri="{FF2B5EF4-FFF2-40B4-BE49-F238E27FC236}">
              <a16:creationId xmlns:a16="http://schemas.microsoft.com/office/drawing/2014/main" id="{814A72D9-898A-93CA-562F-5908F711F1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6b4974444a_0_848:notes">
            <a:extLst>
              <a:ext uri="{FF2B5EF4-FFF2-40B4-BE49-F238E27FC236}">
                <a16:creationId xmlns:a16="http://schemas.microsoft.com/office/drawing/2014/main" id="{EECDA178-AABB-C1A3-7B59-191F29AA2D7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6b4974444a_0_848:notes">
            <a:extLst>
              <a:ext uri="{FF2B5EF4-FFF2-40B4-BE49-F238E27FC236}">
                <a16:creationId xmlns:a16="http://schemas.microsoft.com/office/drawing/2014/main" id="{39A980E5-128F-8E23-2865-8DE31A8DA1C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374685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>
          <a:extLst>
            <a:ext uri="{FF2B5EF4-FFF2-40B4-BE49-F238E27FC236}">
              <a16:creationId xmlns:a16="http://schemas.microsoft.com/office/drawing/2014/main" id="{407FE4C3-8005-C853-6DF8-845B359280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6b4974444a_0_848:notes">
            <a:extLst>
              <a:ext uri="{FF2B5EF4-FFF2-40B4-BE49-F238E27FC236}">
                <a16:creationId xmlns:a16="http://schemas.microsoft.com/office/drawing/2014/main" id="{EED3312A-DADB-A45B-ABC5-194A5BC6981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6b4974444a_0_848:notes">
            <a:extLst>
              <a:ext uri="{FF2B5EF4-FFF2-40B4-BE49-F238E27FC236}">
                <a16:creationId xmlns:a16="http://schemas.microsoft.com/office/drawing/2014/main" id="{3A421DCC-03D8-42C6-73F4-55A7F4416F6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832248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>
          <a:extLst>
            <a:ext uri="{FF2B5EF4-FFF2-40B4-BE49-F238E27FC236}">
              <a16:creationId xmlns:a16="http://schemas.microsoft.com/office/drawing/2014/main" id="{F09F9767-F953-EAEA-6677-78B9E11174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708a6ee8a1_0_80:notes">
            <a:extLst>
              <a:ext uri="{FF2B5EF4-FFF2-40B4-BE49-F238E27FC236}">
                <a16:creationId xmlns:a16="http://schemas.microsoft.com/office/drawing/2014/main" id="{634F91EB-FFFB-330D-5BD9-6B54932CA74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708a6ee8a1_0_80:notes">
            <a:extLst>
              <a:ext uri="{FF2B5EF4-FFF2-40B4-BE49-F238E27FC236}">
                <a16:creationId xmlns:a16="http://schemas.microsoft.com/office/drawing/2014/main" id="{2FB305A1-1407-F926-8B9B-428322F2C50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49021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>
          <a:extLst>
            <a:ext uri="{FF2B5EF4-FFF2-40B4-BE49-F238E27FC236}">
              <a16:creationId xmlns:a16="http://schemas.microsoft.com/office/drawing/2014/main" id="{7F44E80A-8A09-E3BD-9F69-18289215DC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6b4974444a_0_848:notes">
            <a:extLst>
              <a:ext uri="{FF2B5EF4-FFF2-40B4-BE49-F238E27FC236}">
                <a16:creationId xmlns:a16="http://schemas.microsoft.com/office/drawing/2014/main" id="{E5AD20C3-7446-A503-467B-158244BF796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6b4974444a_0_848:notes">
            <a:extLst>
              <a:ext uri="{FF2B5EF4-FFF2-40B4-BE49-F238E27FC236}">
                <a16:creationId xmlns:a16="http://schemas.microsoft.com/office/drawing/2014/main" id="{AA7D6EA9-227E-0856-2043-911E9B56F7C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28147054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>
          <a:extLst>
            <a:ext uri="{FF2B5EF4-FFF2-40B4-BE49-F238E27FC236}">
              <a16:creationId xmlns:a16="http://schemas.microsoft.com/office/drawing/2014/main" id="{5F0F5D2C-E91C-96DB-C269-79488434DA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6b4974444a_0_848:notes">
            <a:extLst>
              <a:ext uri="{FF2B5EF4-FFF2-40B4-BE49-F238E27FC236}">
                <a16:creationId xmlns:a16="http://schemas.microsoft.com/office/drawing/2014/main" id="{44696B3B-36CA-9626-0C99-F6936DF2ABA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6b4974444a_0_848:notes">
            <a:extLst>
              <a:ext uri="{FF2B5EF4-FFF2-40B4-BE49-F238E27FC236}">
                <a16:creationId xmlns:a16="http://schemas.microsoft.com/office/drawing/2014/main" id="{ED40695C-A7B3-656D-EA1F-6A77781D2D0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0301539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>
          <a:extLst>
            <a:ext uri="{FF2B5EF4-FFF2-40B4-BE49-F238E27FC236}">
              <a16:creationId xmlns:a16="http://schemas.microsoft.com/office/drawing/2014/main" id="{5A5CE6A1-48E6-D984-FFDF-22B8152416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708a6ee8a1_0_80:notes">
            <a:extLst>
              <a:ext uri="{FF2B5EF4-FFF2-40B4-BE49-F238E27FC236}">
                <a16:creationId xmlns:a16="http://schemas.microsoft.com/office/drawing/2014/main" id="{002B0053-92B9-7A78-27B5-00BBB59C44A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708a6ee8a1_0_80:notes">
            <a:extLst>
              <a:ext uri="{FF2B5EF4-FFF2-40B4-BE49-F238E27FC236}">
                <a16:creationId xmlns:a16="http://schemas.microsoft.com/office/drawing/2014/main" id="{870F7072-D3BF-5B66-029A-6FC388E526D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7351685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>
          <a:extLst>
            <a:ext uri="{FF2B5EF4-FFF2-40B4-BE49-F238E27FC236}">
              <a16:creationId xmlns:a16="http://schemas.microsoft.com/office/drawing/2014/main" id="{D2786A2E-ADAF-00A4-CB36-E34B71D04C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6b4974444a_0_848:notes">
            <a:extLst>
              <a:ext uri="{FF2B5EF4-FFF2-40B4-BE49-F238E27FC236}">
                <a16:creationId xmlns:a16="http://schemas.microsoft.com/office/drawing/2014/main" id="{7D790FEC-B9D1-44B4-0FEC-CE49B6B7A65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6b4974444a_0_848:notes">
            <a:extLst>
              <a:ext uri="{FF2B5EF4-FFF2-40B4-BE49-F238E27FC236}">
                <a16:creationId xmlns:a16="http://schemas.microsoft.com/office/drawing/2014/main" id="{306EB791-E61A-D4B8-6897-5404C34D238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9176089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>
          <a:extLst>
            <a:ext uri="{FF2B5EF4-FFF2-40B4-BE49-F238E27FC236}">
              <a16:creationId xmlns:a16="http://schemas.microsoft.com/office/drawing/2014/main" id="{32FC020B-577C-B10B-3C1F-4099407D15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708a6ee8a1_0_80:notes">
            <a:extLst>
              <a:ext uri="{FF2B5EF4-FFF2-40B4-BE49-F238E27FC236}">
                <a16:creationId xmlns:a16="http://schemas.microsoft.com/office/drawing/2014/main" id="{9FBFA891-97A8-8C08-2A4C-0B1F4EA78F3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708a6ee8a1_0_80:notes">
            <a:extLst>
              <a:ext uri="{FF2B5EF4-FFF2-40B4-BE49-F238E27FC236}">
                <a16:creationId xmlns:a16="http://schemas.microsoft.com/office/drawing/2014/main" id="{BE9E134B-C02D-D5B6-5A41-8817FC53A20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9601559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>
          <a:extLst>
            <a:ext uri="{FF2B5EF4-FFF2-40B4-BE49-F238E27FC236}">
              <a16:creationId xmlns:a16="http://schemas.microsoft.com/office/drawing/2014/main" id="{E6C257F4-8811-A088-BC5A-B7D312D89C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6b4974444a_0_848:notes">
            <a:extLst>
              <a:ext uri="{FF2B5EF4-FFF2-40B4-BE49-F238E27FC236}">
                <a16:creationId xmlns:a16="http://schemas.microsoft.com/office/drawing/2014/main" id="{44584A7D-ADD8-8FC9-7AA7-C016C0A4CF0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6b4974444a_0_848:notes">
            <a:extLst>
              <a:ext uri="{FF2B5EF4-FFF2-40B4-BE49-F238E27FC236}">
                <a16:creationId xmlns:a16="http://schemas.microsoft.com/office/drawing/2014/main" id="{8EE5345D-2864-D0D0-C55F-A2A807C1495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1627225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g65abef0139_0_1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6" name="Google Shape;746;g65abef0139_0_1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>
          <a:extLst>
            <a:ext uri="{FF2B5EF4-FFF2-40B4-BE49-F238E27FC236}">
              <a16:creationId xmlns:a16="http://schemas.microsoft.com/office/drawing/2014/main" id="{8AAD55D6-D5C5-ECEF-FA05-8CE1A1DDFB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6b4974444a_0_848:notes">
            <a:extLst>
              <a:ext uri="{FF2B5EF4-FFF2-40B4-BE49-F238E27FC236}">
                <a16:creationId xmlns:a16="http://schemas.microsoft.com/office/drawing/2014/main" id="{9CAC6AE9-1F7F-672B-0D46-CEE08F2ACCF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6b4974444a_0_848:notes">
            <a:extLst>
              <a:ext uri="{FF2B5EF4-FFF2-40B4-BE49-F238E27FC236}">
                <a16:creationId xmlns:a16="http://schemas.microsoft.com/office/drawing/2014/main" id="{3025B872-A45D-56C5-4570-675B81922AF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582498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>
          <a:extLst>
            <a:ext uri="{FF2B5EF4-FFF2-40B4-BE49-F238E27FC236}">
              <a16:creationId xmlns:a16="http://schemas.microsoft.com/office/drawing/2014/main" id="{894C4CDA-38D3-215E-CCD3-13895EFAA2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6b4974444a_0_848:notes">
            <a:extLst>
              <a:ext uri="{FF2B5EF4-FFF2-40B4-BE49-F238E27FC236}">
                <a16:creationId xmlns:a16="http://schemas.microsoft.com/office/drawing/2014/main" id="{61F830AA-C6CD-1E20-0181-3FA9811A499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6b4974444a_0_848:notes">
            <a:extLst>
              <a:ext uri="{FF2B5EF4-FFF2-40B4-BE49-F238E27FC236}">
                <a16:creationId xmlns:a16="http://schemas.microsoft.com/office/drawing/2014/main" id="{3B354B7B-535D-DB37-A319-E1993D84A93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353136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4634135" y="1434600"/>
            <a:ext cx="3532800" cy="22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9"/>
          <p:cNvSpPr txBox="1">
            <a:spLocks noGrp="1"/>
          </p:cNvSpPr>
          <p:nvPr>
            <p:ph type="title"/>
          </p:nvPr>
        </p:nvSpPr>
        <p:spPr>
          <a:xfrm>
            <a:off x="2422250" y="1418700"/>
            <a:ext cx="4299600" cy="230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BLANK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4"/>
          <p:cNvSpPr txBox="1">
            <a:spLocks noGrp="1"/>
          </p:cNvSpPr>
          <p:nvPr>
            <p:ph type="title"/>
          </p:nvPr>
        </p:nvSpPr>
        <p:spPr>
          <a:xfrm>
            <a:off x="1511713" y="1452625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i="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3" name="Google Shape;43;p14"/>
          <p:cNvSpPr txBox="1">
            <a:spLocks noGrp="1"/>
          </p:cNvSpPr>
          <p:nvPr>
            <p:ph type="subTitle" idx="1"/>
          </p:nvPr>
        </p:nvSpPr>
        <p:spPr>
          <a:xfrm>
            <a:off x="1511712" y="1779575"/>
            <a:ext cx="2339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44" name="Google Shape;44;p14"/>
          <p:cNvSpPr txBox="1">
            <a:spLocks noGrp="1"/>
          </p:cNvSpPr>
          <p:nvPr>
            <p:ph type="title" idx="2"/>
          </p:nvPr>
        </p:nvSpPr>
        <p:spPr>
          <a:xfrm>
            <a:off x="4845487" y="1455263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72000"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i="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5" name="Google Shape;45;p14"/>
          <p:cNvSpPr txBox="1">
            <a:spLocks noGrp="1"/>
          </p:cNvSpPr>
          <p:nvPr>
            <p:ph type="subTitle" idx="3"/>
          </p:nvPr>
        </p:nvSpPr>
        <p:spPr>
          <a:xfrm>
            <a:off x="4845487" y="1782238"/>
            <a:ext cx="2339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46" name="Google Shape;46;p14"/>
          <p:cNvSpPr txBox="1">
            <a:spLocks noGrp="1"/>
          </p:cNvSpPr>
          <p:nvPr>
            <p:ph type="title" idx="4"/>
          </p:nvPr>
        </p:nvSpPr>
        <p:spPr>
          <a:xfrm>
            <a:off x="2768313" y="2877450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i="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subTitle" idx="5"/>
          </p:nvPr>
        </p:nvSpPr>
        <p:spPr>
          <a:xfrm>
            <a:off x="2768312" y="3204400"/>
            <a:ext cx="2339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48" name="Google Shape;48;p14"/>
          <p:cNvSpPr txBox="1">
            <a:spLocks noGrp="1"/>
          </p:cNvSpPr>
          <p:nvPr>
            <p:ph type="title" idx="6"/>
          </p:nvPr>
        </p:nvSpPr>
        <p:spPr>
          <a:xfrm>
            <a:off x="6100575" y="2878082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72000"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i="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9" name="Google Shape;49;p14"/>
          <p:cNvSpPr txBox="1">
            <a:spLocks noGrp="1"/>
          </p:cNvSpPr>
          <p:nvPr>
            <p:ph type="subTitle" idx="7"/>
          </p:nvPr>
        </p:nvSpPr>
        <p:spPr>
          <a:xfrm>
            <a:off x="6100575" y="3205057"/>
            <a:ext cx="2339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50" name="Google Shape;50;p14"/>
          <p:cNvSpPr txBox="1">
            <a:spLocks noGrp="1"/>
          </p:cNvSpPr>
          <p:nvPr>
            <p:ph type="title" idx="8" hasCustomPrompt="1"/>
          </p:nvPr>
        </p:nvSpPr>
        <p:spPr>
          <a:xfrm>
            <a:off x="1959337" y="3164300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51" name="Google Shape;51;p14"/>
          <p:cNvSpPr txBox="1">
            <a:spLocks noGrp="1"/>
          </p:cNvSpPr>
          <p:nvPr>
            <p:ph type="title" idx="9" hasCustomPrompt="1"/>
          </p:nvPr>
        </p:nvSpPr>
        <p:spPr>
          <a:xfrm>
            <a:off x="704337" y="1730350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52" name="Google Shape;52;p14"/>
          <p:cNvSpPr txBox="1">
            <a:spLocks noGrp="1"/>
          </p:cNvSpPr>
          <p:nvPr>
            <p:ph type="title" idx="13" hasCustomPrompt="1"/>
          </p:nvPr>
        </p:nvSpPr>
        <p:spPr>
          <a:xfrm>
            <a:off x="5304000" y="3183632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53" name="Google Shape;53;p14"/>
          <p:cNvSpPr txBox="1">
            <a:spLocks noGrp="1"/>
          </p:cNvSpPr>
          <p:nvPr>
            <p:ph type="title" idx="14" hasCustomPrompt="1"/>
          </p:nvPr>
        </p:nvSpPr>
        <p:spPr>
          <a:xfrm>
            <a:off x="4048912" y="1719213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76DB0AA-50BC-5BC5-A974-69872E9E9C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</p:spTree>
    <p:extLst>
      <p:ext uri="{BB962C8B-B14F-4D97-AF65-F5344CB8AC3E}">
        <p14:creationId xmlns:p14="http://schemas.microsoft.com/office/powerpoint/2010/main" val="25478922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LANK_1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993593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E8FBDEB1-09EC-2975-7BD0-36EAE4CC6706}"/>
              </a:ext>
            </a:extLst>
          </p:cNvPr>
          <p:cNvSpPr txBox="1"/>
          <p:nvPr userDrawn="1"/>
        </p:nvSpPr>
        <p:spPr>
          <a:xfrm>
            <a:off x="8612109" y="4681835"/>
            <a:ext cx="6880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D7C3323-9D42-464D-B09C-C3D5D47C20A0}" type="slidenum">
              <a:rPr kumimoji="1" lang="zh-TW" altLang="en-US" sz="2400" smtClean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‹#›</a:t>
            </a:fld>
            <a:endParaRPr kumimoji="1" lang="zh-TW" altLang="en-US" sz="2400" dirty="0">
              <a:solidFill>
                <a:schemeClr val="tx2"/>
              </a:solidFill>
              <a:latin typeface="SoukouMincho" panose="02000600000000000000" pitchFamily="2" charset="-128"/>
              <a:ea typeface="SoukouMincho" panose="02000600000000000000" pitchFamily="2" charset="-128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60" r:id="rId3"/>
    <p:sldLayoutId id="2147483671" r:id="rId4"/>
    <p:sldLayoutId id="2147483666" r:id="rId5"/>
    <p:sldLayoutId id="2147483667" r:id="rId6"/>
    <p:sldLayoutId id="2147483670" r:id="rId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JP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jp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0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0.PNG"/><Relationship Id="rId4" Type="http://schemas.openxmlformats.org/officeDocument/2006/relationships/image" Target="../media/image190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0.png"/><Relationship Id="rId4" Type="http://schemas.openxmlformats.org/officeDocument/2006/relationships/image" Target="../media/image260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0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rinceLego/Mechatronics_Integration/tree/main/final_project" TargetMode="External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02;p24">
            <a:extLst>
              <a:ext uri="{FF2B5EF4-FFF2-40B4-BE49-F238E27FC236}">
                <a16:creationId xmlns:a16="http://schemas.microsoft.com/office/drawing/2014/main" id="{F1CFBEF7-686B-445E-A3C6-231D1146E28B}"/>
              </a:ext>
            </a:extLst>
          </p:cNvPr>
          <p:cNvSpPr txBox="1">
            <a:spLocks/>
          </p:cNvSpPr>
          <p:nvPr/>
        </p:nvSpPr>
        <p:spPr>
          <a:xfrm>
            <a:off x="526036" y="1935127"/>
            <a:ext cx="6612133" cy="2491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2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zh-TW" altLang="en-US" sz="3600" dirty="0">
                <a:latin typeface="SoukouMincho" panose="02000600000000000000" pitchFamily="2" charset="-128"/>
                <a:ea typeface="SoukouMincho" panose="02000600000000000000" pitchFamily="2" charset="-128"/>
                <a:cs typeface="Yuppy TC" panose="020F0603040207020204" pitchFamily="34" charset="-120"/>
              </a:rPr>
              <a:t>機電整合期末專題</a:t>
            </a:r>
            <a:br>
              <a:rPr lang="en-US" altLang="zh-TW" sz="4000" dirty="0">
                <a:latin typeface="SoukouMincho" panose="02000600000000000000" pitchFamily="2" charset="-128"/>
                <a:ea typeface="SoukouMincho" panose="02000600000000000000" pitchFamily="2" charset="-128"/>
                <a:cs typeface="Yuppy TC" panose="020F0603040207020204" pitchFamily="34" charset="-120"/>
              </a:rPr>
            </a:br>
            <a:r>
              <a:rPr lang="zh-TW" altLang="en-US" sz="5400" dirty="0">
                <a:latin typeface="SoukouMincho" panose="02000600000000000000" pitchFamily="2" charset="-128"/>
                <a:ea typeface="SoukouMincho" panose="02000600000000000000" pitchFamily="2" charset="-128"/>
                <a:cs typeface="Yuppy TC" panose="020F0603040207020204" pitchFamily="34" charset="-120"/>
              </a:rPr>
              <a:t>影像循線與自動跟隨</a:t>
            </a:r>
            <a:endParaRPr lang="en-US" altLang="zh-TW" sz="5400" dirty="0">
              <a:latin typeface="SoukouMincho" panose="02000600000000000000" pitchFamily="2" charset="-128"/>
              <a:ea typeface="SoukouMincho" panose="02000600000000000000" pitchFamily="2" charset="-128"/>
              <a:cs typeface="Yuppy TC" panose="020F0603040207020204" pitchFamily="34" charset="-120"/>
            </a:endParaRPr>
          </a:p>
          <a:p>
            <a:r>
              <a:rPr lang="zh-TW" altLang="en-US" sz="5400" dirty="0">
                <a:latin typeface="SoukouMincho" panose="02000600000000000000" pitchFamily="2" charset="-128"/>
                <a:ea typeface="SoukouMincho" panose="02000600000000000000" pitchFamily="2" charset="-128"/>
                <a:cs typeface="Yuppy TC" panose="020F0603040207020204" pitchFamily="34" charset="-120"/>
              </a:rPr>
              <a:t>多功能自走車</a:t>
            </a:r>
            <a:endParaRPr lang="en-US" altLang="zh-TW" sz="5400" dirty="0">
              <a:latin typeface="SoukouMincho" panose="02000600000000000000" pitchFamily="2" charset="-128"/>
              <a:ea typeface="SoukouMincho" panose="02000600000000000000" pitchFamily="2" charset="-128"/>
              <a:cs typeface="Yuppy TC" panose="020F0603040207020204" pitchFamily="34" charset="-120"/>
            </a:endParaRPr>
          </a:p>
          <a:p>
            <a:r>
              <a:rPr kumimoji="0" lang="zh-TW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SoukouMincho" panose="02000600000000000000" pitchFamily="2" charset="-128"/>
                <a:ea typeface="SoukouMincho" panose="02000600000000000000" pitchFamily="2" charset="-128"/>
                <a:cs typeface="Fira Sans Condensed Light"/>
                <a:sym typeface="Fira Sans Condensed Light"/>
              </a:rPr>
              <a:t>機械工程學系</a:t>
            </a: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SoukouMincho" panose="02000600000000000000" pitchFamily="2" charset="-128"/>
                <a:ea typeface="SoukouMincho" panose="02000600000000000000" pitchFamily="2" charset="-128"/>
                <a:cs typeface="Fira Sans Condensed Light"/>
                <a:sym typeface="Fira Sans Condensed Light"/>
              </a:rPr>
              <a:t>4</a:t>
            </a:r>
            <a:r>
              <a:rPr kumimoji="0" lang="en" altLang="zh-TW" sz="1400" b="1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SoukouMincho" panose="02000600000000000000" pitchFamily="2" charset="-128"/>
                <a:ea typeface="SoukouMincho" panose="02000600000000000000" pitchFamily="2" charset="-128"/>
                <a:cs typeface="Yuppy TC" panose="020F0603040207020204" pitchFamily="34" charset="-120"/>
                <a:sym typeface="Fira Sans Condensed Light"/>
              </a:rPr>
              <a:t>A 1100826 </a:t>
            </a:r>
            <a:r>
              <a:rPr kumimoji="0" lang="zh-TW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SoukouMincho" panose="02000600000000000000" pitchFamily="2" charset="-128"/>
                <a:ea typeface="SoukouMincho" panose="02000600000000000000" pitchFamily="2" charset="-128"/>
                <a:cs typeface="Fira Sans Condensed Light"/>
                <a:sym typeface="Fira Sans Condensed Light"/>
              </a:rPr>
              <a:t>王子晨</a:t>
            </a:r>
          </a:p>
        </p:txBody>
      </p:sp>
    </p:spTree>
    <p:extLst>
      <p:ext uri="{BB962C8B-B14F-4D97-AF65-F5344CB8AC3E}">
        <p14:creationId xmlns:p14="http://schemas.microsoft.com/office/powerpoint/2010/main" val="2108440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>
          <a:extLst>
            <a:ext uri="{FF2B5EF4-FFF2-40B4-BE49-F238E27FC236}">
              <a16:creationId xmlns:a16="http://schemas.microsoft.com/office/drawing/2014/main" id="{8D16F957-EF1F-1CEF-D195-B7FAE1098C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6">
            <a:extLst>
              <a:ext uri="{FF2B5EF4-FFF2-40B4-BE49-F238E27FC236}">
                <a16:creationId xmlns:a16="http://schemas.microsoft.com/office/drawing/2014/main" id="{F93B5A1C-913A-07EE-EB06-9B84CC0451E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838568" y="1802800"/>
            <a:ext cx="5793797" cy="153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7200" dirty="0">
                <a:solidFill>
                  <a:schemeClr val="tx2"/>
                </a:solidFill>
                <a:effectLst/>
                <a:latin typeface="SoukouMincho" panose="02000600000000000000" pitchFamily="2" charset="-128"/>
                <a:ea typeface="SoukouMincho" panose="02000600000000000000" pitchFamily="2" charset="-128"/>
              </a:rPr>
              <a:t>結構草圖</a:t>
            </a:r>
          </a:p>
        </p:txBody>
      </p:sp>
      <p:sp>
        <p:nvSpPr>
          <p:cNvPr id="124" name="Google Shape;124;p26">
            <a:extLst>
              <a:ext uri="{FF2B5EF4-FFF2-40B4-BE49-F238E27FC236}">
                <a16:creationId xmlns:a16="http://schemas.microsoft.com/office/drawing/2014/main" id="{0EEF6791-F745-3AEB-F0CA-2BD27BF756EF}"/>
              </a:ext>
            </a:extLst>
          </p:cNvPr>
          <p:cNvSpPr txBox="1">
            <a:spLocks noGrp="1"/>
          </p:cNvSpPr>
          <p:nvPr>
            <p:ph type="title" idx="9"/>
          </p:nvPr>
        </p:nvSpPr>
        <p:spPr>
          <a:xfrm>
            <a:off x="397937" y="1802800"/>
            <a:ext cx="2161999" cy="153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1400"/>
            </a:pPr>
            <a:r>
              <a:rPr lang="en" sz="72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02</a:t>
            </a:r>
            <a:endParaRPr sz="7200" dirty="0">
              <a:solidFill>
                <a:schemeClr val="tx2"/>
              </a:solidFill>
              <a:latin typeface="SoukouMincho" panose="02000600000000000000" pitchFamily="2" charset="-128"/>
              <a:ea typeface="SoukouMincho" panose="02000600000000000000" pitchFamily="2" charset="-128"/>
            </a:endParaRPr>
          </a:p>
        </p:txBody>
      </p:sp>
      <p:cxnSp>
        <p:nvCxnSpPr>
          <p:cNvPr id="130" name="Google Shape;130;p26">
            <a:extLst>
              <a:ext uri="{FF2B5EF4-FFF2-40B4-BE49-F238E27FC236}">
                <a16:creationId xmlns:a16="http://schemas.microsoft.com/office/drawing/2014/main" id="{6B489516-AFA8-796E-B5AE-03B52C7FCC6D}"/>
              </a:ext>
            </a:extLst>
          </p:cNvPr>
          <p:cNvCxnSpPr>
            <a:cxnSpLocks/>
          </p:cNvCxnSpPr>
          <p:nvPr/>
        </p:nvCxnSpPr>
        <p:spPr>
          <a:xfrm>
            <a:off x="2718271" y="1802800"/>
            <a:ext cx="0" cy="1439333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27443786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>
          <a:extLst>
            <a:ext uri="{FF2B5EF4-FFF2-40B4-BE49-F238E27FC236}">
              <a16:creationId xmlns:a16="http://schemas.microsoft.com/office/drawing/2014/main" id="{BCCF6782-49F5-C098-CFBE-B20A87CD88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19C61CAA-E8D7-BB85-D69E-BBA4C2D3824A}"/>
              </a:ext>
            </a:extLst>
          </p:cNvPr>
          <p:cNvSpPr>
            <a:spLocks noChangeAspect="1"/>
          </p:cNvSpPr>
          <p:nvPr/>
        </p:nvSpPr>
        <p:spPr>
          <a:xfrm>
            <a:off x="5054050" y="2891577"/>
            <a:ext cx="908684" cy="60578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000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Mega2560</a:t>
            </a:r>
            <a:endParaRPr kumimoji="1" lang="zh-TW" altLang="en-US" sz="1000" dirty="0">
              <a:solidFill>
                <a:schemeClr val="tx1"/>
              </a:solidFill>
              <a:latin typeface="SoukouMincho" panose="02000600000000000000" pitchFamily="2" charset="-128"/>
              <a:ea typeface="SoukouMincho" panose="02000600000000000000" pitchFamily="2" charset="-128"/>
            </a:endParaRPr>
          </a:p>
        </p:txBody>
      </p:sp>
      <p:grpSp>
        <p:nvGrpSpPr>
          <p:cNvPr id="60" name="群組 59">
            <a:extLst>
              <a:ext uri="{FF2B5EF4-FFF2-40B4-BE49-F238E27FC236}">
                <a16:creationId xmlns:a16="http://schemas.microsoft.com/office/drawing/2014/main" id="{90CB6C58-3895-33E3-5759-E51B5903D204}"/>
              </a:ext>
            </a:extLst>
          </p:cNvPr>
          <p:cNvGrpSpPr/>
          <p:nvPr/>
        </p:nvGrpSpPr>
        <p:grpSpPr>
          <a:xfrm>
            <a:off x="2739540" y="145452"/>
            <a:ext cx="4533298" cy="1359428"/>
            <a:chOff x="2655826" y="205510"/>
            <a:chExt cx="4533298" cy="1359428"/>
          </a:xfrm>
        </p:grpSpPr>
        <p:grpSp>
          <p:nvGrpSpPr>
            <p:cNvPr id="61" name="Google Shape;1679;p42">
              <a:extLst>
                <a:ext uri="{FF2B5EF4-FFF2-40B4-BE49-F238E27FC236}">
                  <a16:creationId xmlns:a16="http://schemas.microsoft.com/office/drawing/2014/main" id="{52E7B4FE-6F35-9A88-EF70-1EA5B5EBCF6F}"/>
                </a:ext>
              </a:extLst>
            </p:cNvPr>
            <p:cNvGrpSpPr/>
            <p:nvPr/>
          </p:nvGrpSpPr>
          <p:grpSpPr>
            <a:xfrm rot="3938964">
              <a:off x="2655826" y="205510"/>
              <a:ext cx="1359428" cy="1359428"/>
              <a:chOff x="885403" y="1571142"/>
              <a:chExt cx="2598600" cy="2598600"/>
            </a:xfrm>
          </p:grpSpPr>
          <p:sp>
            <p:nvSpPr>
              <p:cNvPr id="725" name="Google Shape;1680;p42">
                <a:extLst>
                  <a:ext uri="{FF2B5EF4-FFF2-40B4-BE49-F238E27FC236}">
                    <a16:creationId xmlns:a16="http://schemas.microsoft.com/office/drawing/2014/main" id="{47A0D185-C89B-EBF1-C0D8-8CE89DE294C9}"/>
                  </a:ext>
                </a:extLst>
              </p:cNvPr>
              <p:cNvSpPr/>
              <p:nvPr/>
            </p:nvSpPr>
            <p:spPr>
              <a:xfrm>
                <a:off x="1303550" y="1980350"/>
                <a:ext cx="1762475" cy="1762450"/>
              </a:xfrm>
              <a:custGeom>
                <a:avLst/>
                <a:gdLst/>
                <a:ahLst/>
                <a:cxnLst/>
                <a:rect l="l" t="t" r="r" b="b"/>
                <a:pathLst>
                  <a:path w="70499" h="70498" extrusionOk="0">
                    <a:moveTo>
                      <a:pt x="35133" y="1"/>
                    </a:moveTo>
                    <a:lnTo>
                      <a:pt x="35133" y="683"/>
                    </a:lnTo>
                    <a:lnTo>
                      <a:pt x="35257" y="683"/>
                    </a:lnTo>
                    <a:cubicBezTo>
                      <a:pt x="36048" y="683"/>
                      <a:pt x="36853" y="710"/>
                      <a:pt x="37645" y="751"/>
                    </a:cubicBezTo>
                    <a:lnTo>
                      <a:pt x="37686" y="82"/>
                    </a:lnTo>
                    <a:cubicBezTo>
                      <a:pt x="36880" y="28"/>
                      <a:pt x="36061" y="1"/>
                      <a:pt x="35257" y="1"/>
                    </a:cubicBezTo>
                    <a:close/>
                    <a:moveTo>
                      <a:pt x="34560" y="1"/>
                    </a:moveTo>
                    <a:cubicBezTo>
                      <a:pt x="33714" y="28"/>
                      <a:pt x="32840" y="68"/>
                      <a:pt x="32008" y="150"/>
                    </a:cubicBezTo>
                    <a:lnTo>
                      <a:pt x="32063" y="820"/>
                    </a:lnTo>
                    <a:cubicBezTo>
                      <a:pt x="32895" y="751"/>
                      <a:pt x="33741" y="696"/>
                      <a:pt x="34574" y="683"/>
                    </a:cubicBezTo>
                    <a:lnTo>
                      <a:pt x="34560" y="1"/>
                    </a:lnTo>
                    <a:close/>
                    <a:moveTo>
                      <a:pt x="38259" y="123"/>
                    </a:moveTo>
                    <a:lnTo>
                      <a:pt x="38205" y="805"/>
                    </a:lnTo>
                    <a:cubicBezTo>
                      <a:pt x="39037" y="874"/>
                      <a:pt x="39870" y="969"/>
                      <a:pt x="40689" y="1106"/>
                    </a:cubicBezTo>
                    <a:lnTo>
                      <a:pt x="40798" y="437"/>
                    </a:lnTo>
                    <a:cubicBezTo>
                      <a:pt x="39965" y="301"/>
                      <a:pt x="39106" y="192"/>
                      <a:pt x="38259" y="123"/>
                    </a:cubicBezTo>
                    <a:close/>
                    <a:moveTo>
                      <a:pt x="31435" y="205"/>
                    </a:moveTo>
                    <a:cubicBezTo>
                      <a:pt x="30588" y="301"/>
                      <a:pt x="29742" y="423"/>
                      <a:pt x="28896" y="574"/>
                    </a:cubicBezTo>
                    <a:lnTo>
                      <a:pt x="29018" y="1242"/>
                    </a:lnTo>
                    <a:cubicBezTo>
                      <a:pt x="29837" y="1093"/>
                      <a:pt x="30683" y="969"/>
                      <a:pt x="31502" y="874"/>
                    </a:cubicBezTo>
                    <a:lnTo>
                      <a:pt x="31435" y="205"/>
                    </a:lnTo>
                    <a:close/>
                    <a:moveTo>
                      <a:pt x="41357" y="532"/>
                    </a:moveTo>
                    <a:lnTo>
                      <a:pt x="41248" y="1188"/>
                    </a:lnTo>
                    <a:cubicBezTo>
                      <a:pt x="42067" y="1338"/>
                      <a:pt x="42900" y="1515"/>
                      <a:pt x="43705" y="1720"/>
                    </a:cubicBezTo>
                    <a:lnTo>
                      <a:pt x="43869" y="1065"/>
                    </a:lnTo>
                    <a:cubicBezTo>
                      <a:pt x="43037" y="847"/>
                      <a:pt x="42203" y="669"/>
                      <a:pt x="41357" y="532"/>
                    </a:cubicBezTo>
                    <a:close/>
                    <a:moveTo>
                      <a:pt x="28336" y="683"/>
                    </a:moveTo>
                    <a:cubicBezTo>
                      <a:pt x="27504" y="847"/>
                      <a:pt x="26671" y="1038"/>
                      <a:pt x="25852" y="1269"/>
                    </a:cubicBezTo>
                    <a:lnTo>
                      <a:pt x="26030" y="1925"/>
                    </a:lnTo>
                    <a:cubicBezTo>
                      <a:pt x="26834" y="1693"/>
                      <a:pt x="27653" y="1502"/>
                      <a:pt x="28472" y="1338"/>
                    </a:cubicBezTo>
                    <a:lnTo>
                      <a:pt x="28336" y="683"/>
                    </a:lnTo>
                    <a:close/>
                    <a:moveTo>
                      <a:pt x="44415" y="1202"/>
                    </a:moveTo>
                    <a:lnTo>
                      <a:pt x="44238" y="1857"/>
                    </a:lnTo>
                    <a:cubicBezTo>
                      <a:pt x="45042" y="2075"/>
                      <a:pt x="45848" y="2321"/>
                      <a:pt x="46640" y="2594"/>
                    </a:cubicBezTo>
                    <a:lnTo>
                      <a:pt x="46871" y="1952"/>
                    </a:lnTo>
                    <a:cubicBezTo>
                      <a:pt x="46067" y="1679"/>
                      <a:pt x="45234" y="1420"/>
                      <a:pt x="44415" y="1202"/>
                    </a:cubicBezTo>
                    <a:close/>
                    <a:moveTo>
                      <a:pt x="25306" y="1420"/>
                    </a:moveTo>
                    <a:cubicBezTo>
                      <a:pt x="24487" y="1666"/>
                      <a:pt x="23668" y="1939"/>
                      <a:pt x="22863" y="2239"/>
                    </a:cubicBezTo>
                    <a:lnTo>
                      <a:pt x="23109" y="2867"/>
                    </a:lnTo>
                    <a:cubicBezTo>
                      <a:pt x="23886" y="2580"/>
                      <a:pt x="24692" y="2307"/>
                      <a:pt x="25484" y="2075"/>
                    </a:cubicBezTo>
                    <a:lnTo>
                      <a:pt x="25306" y="1420"/>
                    </a:lnTo>
                    <a:close/>
                    <a:moveTo>
                      <a:pt x="47404" y="2157"/>
                    </a:moveTo>
                    <a:lnTo>
                      <a:pt x="47172" y="2785"/>
                    </a:lnTo>
                    <a:cubicBezTo>
                      <a:pt x="47950" y="3071"/>
                      <a:pt x="48742" y="3399"/>
                      <a:pt x="49492" y="3740"/>
                    </a:cubicBezTo>
                    <a:lnTo>
                      <a:pt x="49779" y="3126"/>
                    </a:lnTo>
                    <a:cubicBezTo>
                      <a:pt x="49001" y="2771"/>
                      <a:pt x="48209" y="2443"/>
                      <a:pt x="47404" y="2157"/>
                    </a:cubicBezTo>
                    <a:close/>
                    <a:moveTo>
                      <a:pt x="22344" y="2443"/>
                    </a:moveTo>
                    <a:cubicBezTo>
                      <a:pt x="21553" y="2758"/>
                      <a:pt x="20761" y="3098"/>
                      <a:pt x="19997" y="3467"/>
                    </a:cubicBezTo>
                    <a:lnTo>
                      <a:pt x="20283" y="4068"/>
                    </a:lnTo>
                    <a:cubicBezTo>
                      <a:pt x="21034" y="3713"/>
                      <a:pt x="21812" y="3371"/>
                      <a:pt x="22590" y="3071"/>
                    </a:cubicBezTo>
                    <a:lnTo>
                      <a:pt x="22344" y="2443"/>
                    </a:lnTo>
                    <a:close/>
                    <a:moveTo>
                      <a:pt x="50298" y="3358"/>
                    </a:moveTo>
                    <a:lnTo>
                      <a:pt x="50011" y="3972"/>
                    </a:lnTo>
                    <a:cubicBezTo>
                      <a:pt x="50762" y="4327"/>
                      <a:pt x="51512" y="4723"/>
                      <a:pt x="52236" y="5133"/>
                    </a:cubicBezTo>
                    <a:lnTo>
                      <a:pt x="52577" y="4545"/>
                    </a:lnTo>
                    <a:cubicBezTo>
                      <a:pt x="51827" y="4123"/>
                      <a:pt x="51062" y="3726"/>
                      <a:pt x="50298" y="3358"/>
                    </a:cubicBezTo>
                    <a:close/>
                    <a:moveTo>
                      <a:pt x="19478" y="3713"/>
                    </a:moveTo>
                    <a:cubicBezTo>
                      <a:pt x="18727" y="4095"/>
                      <a:pt x="17962" y="4505"/>
                      <a:pt x="17240" y="4942"/>
                    </a:cubicBezTo>
                    <a:lnTo>
                      <a:pt x="17580" y="5528"/>
                    </a:lnTo>
                    <a:cubicBezTo>
                      <a:pt x="18304" y="5105"/>
                      <a:pt x="19041" y="4696"/>
                      <a:pt x="19791" y="4314"/>
                    </a:cubicBezTo>
                    <a:lnTo>
                      <a:pt x="19478" y="3713"/>
                    </a:lnTo>
                    <a:close/>
                    <a:moveTo>
                      <a:pt x="53068" y="4832"/>
                    </a:moveTo>
                    <a:lnTo>
                      <a:pt x="52728" y="5406"/>
                    </a:lnTo>
                    <a:cubicBezTo>
                      <a:pt x="53450" y="5828"/>
                      <a:pt x="54160" y="6292"/>
                      <a:pt x="54843" y="6756"/>
                    </a:cubicBezTo>
                    <a:lnTo>
                      <a:pt x="55225" y="6210"/>
                    </a:lnTo>
                    <a:cubicBezTo>
                      <a:pt x="54529" y="5719"/>
                      <a:pt x="53805" y="5255"/>
                      <a:pt x="53068" y="4832"/>
                    </a:cubicBezTo>
                    <a:close/>
                    <a:moveTo>
                      <a:pt x="16748" y="5242"/>
                    </a:moveTo>
                    <a:cubicBezTo>
                      <a:pt x="16230" y="5569"/>
                      <a:pt x="15697" y="5910"/>
                      <a:pt x="15192" y="6265"/>
                    </a:cubicBezTo>
                    <a:lnTo>
                      <a:pt x="15574" y="6811"/>
                    </a:lnTo>
                    <a:cubicBezTo>
                      <a:pt x="16079" y="6470"/>
                      <a:pt x="16598" y="6129"/>
                      <a:pt x="17103" y="5815"/>
                    </a:cubicBezTo>
                    <a:lnTo>
                      <a:pt x="16748" y="5242"/>
                    </a:lnTo>
                    <a:close/>
                    <a:moveTo>
                      <a:pt x="14960" y="6429"/>
                    </a:moveTo>
                    <a:cubicBezTo>
                      <a:pt x="14850" y="6498"/>
                      <a:pt x="14728" y="6579"/>
                      <a:pt x="14619" y="6661"/>
                    </a:cubicBezTo>
                    <a:lnTo>
                      <a:pt x="15014" y="7207"/>
                    </a:lnTo>
                    <a:cubicBezTo>
                      <a:pt x="15123" y="7139"/>
                      <a:pt x="15233" y="7057"/>
                      <a:pt x="15342" y="6975"/>
                    </a:cubicBezTo>
                    <a:lnTo>
                      <a:pt x="14960" y="6429"/>
                    </a:lnTo>
                    <a:close/>
                    <a:moveTo>
                      <a:pt x="55703" y="6525"/>
                    </a:moveTo>
                    <a:lnTo>
                      <a:pt x="55307" y="7084"/>
                    </a:lnTo>
                    <a:cubicBezTo>
                      <a:pt x="55989" y="7562"/>
                      <a:pt x="56658" y="8081"/>
                      <a:pt x="57299" y="8613"/>
                    </a:cubicBezTo>
                    <a:lnTo>
                      <a:pt x="57723" y="8094"/>
                    </a:lnTo>
                    <a:cubicBezTo>
                      <a:pt x="57068" y="7548"/>
                      <a:pt x="56386" y="7029"/>
                      <a:pt x="55703" y="6525"/>
                    </a:cubicBezTo>
                    <a:close/>
                    <a:moveTo>
                      <a:pt x="14168" y="7002"/>
                    </a:moveTo>
                    <a:cubicBezTo>
                      <a:pt x="13485" y="7508"/>
                      <a:pt x="12817" y="8054"/>
                      <a:pt x="12175" y="8613"/>
                    </a:cubicBezTo>
                    <a:lnTo>
                      <a:pt x="12612" y="9118"/>
                    </a:lnTo>
                    <a:cubicBezTo>
                      <a:pt x="13240" y="8572"/>
                      <a:pt x="13895" y="8039"/>
                      <a:pt x="14564" y="7548"/>
                    </a:cubicBezTo>
                    <a:lnTo>
                      <a:pt x="14168" y="7002"/>
                    </a:lnTo>
                    <a:close/>
                    <a:moveTo>
                      <a:pt x="58160" y="8463"/>
                    </a:moveTo>
                    <a:lnTo>
                      <a:pt x="57723" y="8968"/>
                    </a:lnTo>
                    <a:cubicBezTo>
                      <a:pt x="58351" y="9514"/>
                      <a:pt x="58979" y="10087"/>
                      <a:pt x="59565" y="10674"/>
                    </a:cubicBezTo>
                    <a:lnTo>
                      <a:pt x="60043" y="10196"/>
                    </a:lnTo>
                    <a:cubicBezTo>
                      <a:pt x="59443" y="9595"/>
                      <a:pt x="58815" y="9009"/>
                      <a:pt x="58160" y="8463"/>
                    </a:cubicBezTo>
                    <a:close/>
                    <a:moveTo>
                      <a:pt x="11738" y="8982"/>
                    </a:moveTo>
                    <a:cubicBezTo>
                      <a:pt x="11111" y="9555"/>
                      <a:pt x="10483" y="10156"/>
                      <a:pt x="9896" y="10756"/>
                    </a:cubicBezTo>
                    <a:lnTo>
                      <a:pt x="10388" y="11233"/>
                    </a:lnTo>
                    <a:cubicBezTo>
                      <a:pt x="10961" y="10633"/>
                      <a:pt x="11575" y="10046"/>
                      <a:pt x="12189" y="9486"/>
                    </a:cubicBezTo>
                    <a:lnTo>
                      <a:pt x="11738" y="8982"/>
                    </a:lnTo>
                    <a:close/>
                    <a:moveTo>
                      <a:pt x="60453" y="10605"/>
                    </a:moveTo>
                    <a:lnTo>
                      <a:pt x="59962" y="11070"/>
                    </a:lnTo>
                    <a:cubicBezTo>
                      <a:pt x="60548" y="11670"/>
                      <a:pt x="61121" y="12298"/>
                      <a:pt x="61654" y="12926"/>
                    </a:cubicBezTo>
                    <a:lnTo>
                      <a:pt x="62173" y="12489"/>
                    </a:lnTo>
                    <a:cubicBezTo>
                      <a:pt x="61627" y="11848"/>
                      <a:pt x="61039" y="11206"/>
                      <a:pt x="60453" y="10605"/>
                    </a:cubicBezTo>
                    <a:close/>
                    <a:moveTo>
                      <a:pt x="9500" y="11179"/>
                    </a:moveTo>
                    <a:cubicBezTo>
                      <a:pt x="8927" y="11793"/>
                      <a:pt x="8353" y="12449"/>
                      <a:pt x="7822" y="13104"/>
                    </a:cubicBezTo>
                    <a:lnTo>
                      <a:pt x="8353" y="13526"/>
                    </a:lnTo>
                    <a:cubicBezTo>
                      <a:pt x="8872" y="12885"/>
                      <a:pt x="9432" y="12243"/>
                      <a:pt x="10005" y="11630"/>
                    </a:cubicBezTo>
                    <a:lnTo>
                      <a:pt x="9500" y="11179"/>
                    </a:lnTo>
                    <a:close/>
                    <a:moveTo>
                      <a:pt x="62541" y="12926"/>
                    </a:moveTo>
                    <a:lnTo>
                      <a:pt x="62009" y="13363"/>
                    </a:lnTo>
                    <a:cubicBezTo>
                      <a:pt x="62541" y="14005"/>
                      <a:pt x="63046" y="14673"/>
                      <a:pt x="63523" y="15342"/>
                    </a:cubicBezTo>
                    <a:lnTo>
                      <a:pt x="64069" y="14960"/>
                    </a:lnTo>
                    <a:cubicBezTo>
                      <a:pt x="63592" y="14263"/>
                      <a:pt x="63074" y="13581"/>
                      <a:pt x="62541" y="12926"/>
                    </a:cubicBezTo>
                    <a:close/>
                    <a:moveTo>
                      <a:pt x="7467" y="13554"/>
                    </a:moveTo>
                    <a:cubicBezTo>
                      <a:pt x="6948" y="14223"/>
                      <a:pt x="6442" y="14919"/>
                      <a:pt x="5965" y="15628"/>
                    </a:cubicBezTo>
                    <a:lnTo>
                      <a:pt x="6524" y="16010"/>
                    </a:lnTo>
                    <a:cubicBezTo>
                      <a:pt x="6988" y="15315"/>
                      <a:pt x="7494" y="14632"/>
                      <a:pt x="7999" y="13963"/>
                    </a:cubicBezTo>
                    <a:lnTo>
                      <a:pt x="7467" y="13554"/>
                    </a:lnTo>
                    <a:close/>
                    <a:moveTo>
                      <a:pt x="64411" y="15437"/>
                    </a:moveTo>
                    <a:lnTo>
                      <a:pt x="63851" y="15819"/>
                    </a:lnTo>
                    <a:cubicBezTo>
                      <a:pt x="64315" y="16516"/>
                      <a:pt x="64766" y="17226"/>
                      <a:pt x="65189" y="17949"/>
                    </a:cubicBezTo>
                    <a:lnTo>
                      <a:pt x="65776" y="17608"/>
                    </a:lnTo>
                    <a:cubicBezTo>
                      <a:pt x="65352" y="16871"/>
                      <a:pt x="64888" y="16147"/>
                      <a:pt x="64411" y="15437"/>
                    </a:cubicBezTo>
                    <a:close/>
                    <a:moveTo>
                      <a:pt x="5651" y="16107"/>
                    </a:moveTo>
                    <a:cubicBezTo>
                      <a:pt x="5187" y="16816"/>
                      <a:pt x="4750" y="17553"/>
                      <a:pt x="4341" y="18304"/>
                    </a:cubicBezTo>
                    <a:lnTo>
                      <a:pt x="4928" y="18631"/>
                    </a:lnTo>
                    <a:cubicBezTo>
                      <a:pt x="5323" y="17894"/>
                      <a:pt x="5760" y="17171"/>
                      <a:pt x="6224" y="16475"/>
                    </a:cubicBezTo>
                    <a:lnTo>
                      <a:pt x="5651" y="16107"/>
                    </a:lnTo>
                    <a:close/>
                    <a:moveTo>
                      <a:pt x="66049" y="18099"/>
                    </a:moveTo>
                    <a:lnTo>
                      <a:pt x="65462" y="18427"/>
                    </a:lnTo>
                    <a:cubicBezTo>
                      <a:pt x="65871" y="19164"/>
                      <a:pt x="66253" y="19914"/>
                      <a:pt x="66608" y="20665"/>
                    </a:cubicBezTo>
                    <a:lnTo>
                      <a:pt x="67223" y="20378"/>
                    </a:lnTo>
                    <a:cubicBezTo>
                      <a:pt x="66868" y="19614"/>
                      <a:pt x="66472" y="18850"/>
                      <a:pt x="66049" y="18099"/>
                    </a:cubicBezTo>
                    <a:close/>
                    <a:moveTo>
                      <a:pt x="4068" y="18809"/>
                    </a:moveTo>
                    <a:cubicBezTo>
                      <a:pt x="3672" y="19559"/>
                      <a:pt x="3290" y="20338"/>
                      <a:pt x="2948" y="21115"/>
                    </a:cubicBezTo>
                    <a:lnTo>
                      <a:pt x="3576" y="21388"/>
                    </a:lnTo>
                    <a:cubicBezTo>
                      <a:pt x="3904" y="20624"/>
                      <a:pt x="4273" y="19860"/>
                      <a:pt x="4668" y="19123"/>
                    </a:cubicBezTo>
                    <a:lnTo>
                      <a:pt x="4068" y="18809"/>
                    </a:lnTo>
                    <a:close/>
                    <a:moveTo>
                      <a:pt x="67454" y="20897"/>
                    </a:moveTo>
                    <a:lnTo>
                      <a:pt x="66841" y="21170"/>
                    </a:lnTo>
                    <a:cubicBezTo>
                      <a:pt x="67181" y="21934"/>
                      <a:pt x="67496" y="22713"/>
                      <a:pt x="67782" y="23504"/>
                    </a:cubicBezTo>
                    <a:lnTo>
                      <a:pt x="68410" y="23272"/>
                    </a:lnTo>
                    <a:cubicBezTo>
                      <a:pt x="68124" y="22467"/>
                      <a:pt x="67796" y="21675"/>
                      <a:pt x="67454" y="20897"/>
                    </a:cubicBezTo>
                    <a:close/>
                    <a:moveTo>
                      <a:pt x="2730" y="21648"/>
                    </a:moveTo>
                    <a:cubicBezTo>
                      <a:pt x="2402" y="22426"/>
                      <a:pt x="2089" y="23231"/>
                      <a:pt x="1816" y="24036"/>
                    </a:cubicBezTo>
                    <a:lnTo>
                      <a:pt x="2457" y="24255"/>
                    </a:lnTo>
                    <a:cubicBezTo>
                      <a:pt x="2730" y="23463"/>
                      <a:pt x="3030" y="22671"/>
                      <a:pt x="3345" y="21907"/>
                    </a:cubicBezTo>
                    <a:lnTo>
                      <a:pt x="2730" y="21648"/>
                    </a:lnTo>
                    <a:close/>
                    <a:moveTo>
                      <a:pt x="68601" y="23805"/>
                    </a:moveTo>
                    <a:lnTo>
                      <a:pt x="67960" y="24023"/>
                    </a:lnTo>
                    <a:cubicBezTo>
                      <a:pt x="68233" y="24815"/>
                      <a:pt x="68479" y="25619"/>
                      <a:pt x="68683" y="26425"/>
                    </a:cubicBezTo>
                    <a:lnTo>
                      <a:pt x="69338" y="26262"/>
                    </a:lnTo>
                    <a:cubicBezTo>
                      <a:pt x="69134" y="25443"/>
                      <a:pt x="68874" y="24609"/>
                      <a:pt x="68601" y="23805"/>
                    </a:cubicBezTo>
                    <a:close/>
                    <a:moveTo>
                      <a:pt x="1638" y="24582"/>
                    </a:moveTo>
                    <a:cubicBezTo>
                      <a:pt x="1392" y="25401"/>
                      <a:pt x="1161" y="26234"/>
                      <a:pt x="956" y="27053"/>
                    </a:cubicBezTo>
                    <a:lnTo>
                      <a:pt x="1625" y="27217"/>
                    </a:lnTo>
                    <a:cubicBezTo>
                      <a:pt x="1816" y="26398"/>
                      <a:pt x="2034" y="25592"/>
                      <a:pt x="2293" y="24787"/>
                    </a:cubicBezTo>
                    <a:lnTo>
                      <a:pt x="1638" y="24582"/>
                    </a:lnTo>
                    <a:close/>
                    <a:moveTo>
                      <a:pt x="69489" y="26808"/>
                    </a:moveTo>
                    <a:lnTo>
                      <a:pt x="68834" y="26971"/>
                    </a:lnTo>
                    <a:cubicBezTo>
                      <a:pt x="69025" y="27776"/>
                      <a:pt x="69202" y="28609"/>
                      <a:pt x="69338" y="29428"/>
                    </a:cubicBezTo>
                    <a:lnTo>
                      <a:pt x="70007" y="29319"/>
                    </a:lnTo>
                    <a:cubicBezTo>
                      <a:pt x="69857" y="28486"/>
                      <a:pt x="69693" y="27640"/>
                      <a:pt x="69489" y="26808"/>
                    </a:cubicBezTo>
                    <a:close/>
                    <a:moveTo>
                      <a:pt x="833" y="27612"/>
                    </a:moveTo>
                    <a:cubicBezTo>
                      <a:pt x="655" y="28445"/>
                      <a:pt x="491" y="29292"/>
                      <a:pt x="369" y="30124"/>
                    </a:cubicBezTo>
                    <a:lnTo>
                      <a:pt x="1037" y="30233"/>
                    </a:lnTo>
                    <a:cubicBezTo>
                      <a:pt x="1161" y="29401"/>
                      <a:pt x="1310" y="28568"/>
                      <a:pt x="1488" y="27763"/>
                    </a:cubicBezTo>
                    <a:lnTo>
                      <a:pt x="833" y="27612"/>
                    </a:lnTo>
                    <a:close/>
                    <a:moveTo>
                      <a:pt x="70089" y="29878"/>
                    </a:moveTo>
                    <a:lnTo>
                      <a:pt x="69420" y="29987"/>
                    </a:lnTo>
                    <a:cubicBezTo>
                      <a:pt x="69556" y="30806"/>
                      <a:pt x="69653" y="31652"/>
                      <a:pt x="69720" y="32486"/>
                    </a:cubicBezTo>
                    <a:lnTo>
                      <a:pt x="70390" y="32431"/>
                    </a:lnTo>
                    <a:cubicBezTo>
                      <a:pt x="70321" y="31571"/>
                      <a:pt x="70226" y="30724"/>
                      <a:pt x="70089" y="29878"/>
                    </a:cubicBezTo>
                    <a:close/>
                    <a:moveTo>
                      <a:pt x="300" y="30697"/>
                    </a:moveTo>
                    <a:cubicBezTo>
                      <a:pt x="191" y="31530"/>
                      <a:pt x="109" y="32389"/>
                      <a:pt x="55" y="33250"/>
                    </a:cubicBezTo>
                    <a:lnTo>
                      <a:pt x="737" y="33277"/>
                    </a:lnTo>
                    <a:cubicBezTo>
                      <a:pt x="779" y="32444"/>
                      <a:pt x="861" y="31612"/>
                      <a:pt x="970" y="30779"/>
                    </a:cubicBezTo>
                    <a:lnTo>
                      <a:pt x="300" y="30697"/>
                    </a:lnTo>
                    <a:close/>
                    <a:moveTo>
                      <a:pt x="27" y="33809"/>
                    </a:moveTo>
                    <a:cubicBezTo>
                      <a:pt x="14" y="34287"/>
                      <a:pt x="0" y="34764"/>
                      <a:pt x="0" y="35243"/>
                    </a:cubicBezTo>
                    <a:cubicBezTo>
                      <a:pt x="0" y="35625"/>
                      <a:pt x="14" y="36007"/>
                      <a:pt x="27" y="36375"/>
                    </a:cubicBezTo>
                    <a:lnTo>
                      <a:pt x="697" y="36348"/>
                    </a:lnTo>
                    <a:cubicBezTo>
                      <a:pt x="683" y="35993"/>
                      <a:pt x="683" y="35611"/>
                      <a:pt x="683" y="35243"/>
                    </a:cubicBezTo>
                    <a:cubicBezTo>
                      <a:pt x="683" y="34779"/>
                      <a:pt x="697" y="34300"/>
                      <a:pt x="710" y="33836"/>
                    </a:cubicBezTo>
                    <a:lnTo>
                      <a:pt x="27" y="33809"/>
                    </a:lnTo>
                    <a:close/>
                    <a:moveTo>
                      <a:pt x="70430" y="32990"/>
                    </a:moveTo>
                    <a:lnTo>
                      <a:pt x="69748" y="33032"/>
                    </a:lnTo>
                    <a:cubicBezTo>
                      <a:pt x="69802" y="33769"/>
                      <a:pt x="69829" y="34506"/>
                      <a:pt x="69829" y="35243"/>
                    </a:cubicBezTo>
                    <a:cubicBezTo>
                      <a:pt x="69829" y="36075"/>
                      <a:pt x="69789" y="36921"/>
                      <a:pt x="69734" y="37754"/>
                    </a:cubicBezTo>
                    <a:lnTo>
                      <a:pt x="70403" y="37809"/>
                    </a:lnTo>
                    <a:cubicBezTo>
                      <a:pt x="70471" y="36962"/>
                      <a:pt x="70499" y="36102"/>
                      <a:pt x="70499" y="35243"/>
                    </a:cubicBezTo>
                    <a:cubicBezTo>
                      <a:pt x="70499" y="34491"/>
                      <a:pt x="70471" y="33741"/>
                      <a:pt x="70430" y="32990"/>
                    </a:cubicBezTo>
                    <a:close/>
                    <a:moveTo>
                      <a:pt x="724" y="36908"/>
                    </a:moveTo>
                    <a:lnTo>
                      <a:pt x="42" y="36948"/>
                    </a:lnTo>
                    <a:cubicBezTo>
                      <a:pt x="82" y="37795"/>
                      <a:pt x="151" y="38655"/>
                      <a:pt x="260" y="39501"/>
                    </a:cubicBezTo>
                    <a:lnTo>
                      <a:pt x="928" y="39419"/>
                    </a:lnTo>
                    <a:cubicBezTo>
                      <a:pt x="833" y="38586"/>
                      <a:pt x="764" y="37754"/>
                      <a:pt x="724" y="36908"/>
                    </a:cubicBezTo>
                    <a:close/>
                    <a:moveTo>
                      <a:pt x="69693" y="38313"/>
                    </a:moveTo>
                    <a:cubicBezTo>
                      <a:pt x="69611" y="39146"/>
                      <a:pt x="69516" y="39978"/>
                      <a:pt x="69380" y="40812"/>
                    </a:cubicBezTo>
                    <a:lnTo>
                      <a:pt x="70048" y="40921"/>
                    </a:lnTo>
                    <a:cubicBezTo>
                      <a:pt x="70184" y="40074"/>
                      <a:pt x="70293" y="39214"/>
                      <a:pt x="70362" y="38368"/>
                    </a:cubicBezTo>
                    <a:lnTo>
                      <a:pt x="69693" y="38313"/>
                    </a:lnTo>
                    <a:close/>
                    <a:moveTo>
                      <a:pt x="997" y="39965"/>
                    </a:moveTo>
                    <a:lnTo>
                      <a:pt x="328" y="40060"/>
                    </a:lnTo>
                    <a:cubicBezTo>
                      <a:pt x="451" y="40907"/>
                      <a:pt x="588" y="41753"/>
                      <a:pt x="764" y="42586"/>
                    </a:cubicBezTo>
                    <a:lnTo>
                      <a:pt x="1434" y="42449"/>
                    </a:lnTo>
                    <a:cubicBezTo>
                      <a:pt x="1256" y="41630"/>
                      <a:pt x="1119" y="40797"/>
                      <a:pt x="997" y="39965"/>
                    </a:cubicBezTo>
                    <a:close/>
                    <a:moveTo>
                      <a:pt x="69283" y="41357"/>
                    </a:moveTo>
                    <a:cubicBezTo>
                      <a:pt x="69134" y="42176"/>
                      <a:pt x="68956" y="43008"/>
                      <a:pt x="68752" y="43814"/>
                    </a:cubicBezTo>
                    <a:lnTo>
                      <a:pt x="69407" y="43978"/>
                    </a:lnTo>
                    <a:cubicBezTo>
                      <a:pt x="69625" y="43159"/>
                      <a:pt x="69802" y="42313"/>
                      <a:pt x="69953" y="41480"/>
                    </a:cubicBezTo>
                    <a:lnTo>
                      <a:pt x="69283" y="41357"/>
                    </a:lnTo>
                    <a:close/>
                    <a:moveTo>
                      <a:pt x="1556" y="42995"/>
                    </a:moveTo>
                    <a:lnTo>
                      <a:pt x="888" y="43145"/>
                    </a:lnTo>
                    <a:cubicBezTo>
                      <a:pt x="1079" y="43964"/>
                      <a:pt x="1297" y="44797"/>
                      <a:pt x="1556" y="45616"/>
                    </a:cubicBezTo>
                    <a:lnTo>
                      <a:pt x="2198" y="45411"/>
                    </a:lnTo>
                    <a:cubicBezTo>
                      <a:pt x="1952" y="44619"/>
                      <a:pt x="1734" y="43800"/>
                      <a:pt x="1556" y="42995"/>
                    </a:cubicBezTo>
                    <a:close/>
                    <a:moveTo>
                      <a:pt x="68615" y="44360"/>
                    </a:moveTo>
                    <a:cubicBezTo>
                      <a:pt x="68397" y="45165"/>
                      <a:pt x="68137" y="45971"/>
                      <a:pt x="67864" y="46748"/>
                    </a:cubicBezTo>
                    <a:lnTo>
                      <a:pt x="68506" y="46981"/>
                    </a:lnTo>
                    <a:cubicBezTo>
                      <a:pt x="68779" y="46175"/>
                      <a:pt x="69038" y="45356"/>
                      <a:pt x="69270" y="44537"/>
                    </a:cubicBezTo>
                    <a:lnTo>
                      <a:pt x="68615" y="44360"/>
                    </a:lnTo>
                    <a:close/>
                    <a:moveTo>
                      <a:pt x="2375" y="45957"/>
                    </a:moveTo>
                    <a:lnTo>
                      <a:pt x="1720" y="46162"/>
                    </a:lnTo>
                    <a:cubicBezTo>
                      <a:pt x="1993" y="46967"/>
                      <a:pt x="2280" y="47773"/>
                      <a:pt x="2608" y="48564"/>
                    </a:cubicBezTo>
                    <a:lnTo>
                      <a:pt x="3235" y="48304"/>
                    </a:lnTo>
                    <a:cubicBezTo>
                      <a:pt x="2921" y="47540"/>
                      <a:pt x="2621" y="46748"/>
                      <a:pt x="2375" y="45957"/>
                    </a:cubicBezTo>
                    <a:close/>
                    <a:moveTo>
                      <a:pt x="67673" y="47281"/>
                    </a:moveTo>
                    <a:cubicBezTo>
                      <a:pt x="67387" y="48059"/>
                      <a:pt x="67059" y="48837"/>
                      <a:pt x="66704" y="49602"/>
                    </a:cubicBezTo>
                    <a:lnTo>
                      <a:pt x="67332" y="49888"/>
                    </a:lnTo>
                    <a:cubicBezTo>
                      <a:pt x="67687" y="49110"/>
                      <a:pt x="68015" y="48319"/>
                      <a:pt x="68301" y="47513"/>
                    </a:cubicBezTo>
                    <a:lnTo>
                      <a:pt x="67673" y="47281"/>
                    </a:lnTo>
                    <a:close/>
                    <a:moveTo>
                      <a:pt x="3454" y="48823"/>
                    </a:moveTo>
                    <a:lnTo>
                      <a:pt x="2826" y="49083"/>
                    </a:lnTo>
                    <a:cubicBezTo>
                      <a:pt x="3154" y="49875"/>
                      <a:pt x="3522" y="50652"/>
                      <a:pt x="3918" y="51403"/>
                    </a:cubicBezTo>
                    <a:lnTo>
                      <a:pt x="4519" y="51089"/>
                    </a:lnTo>
                    <a:cubicBezTo>
                      <a:pt x="4136" y="50352"/>
                      <a:pt x="3781" y="49587"/>
                      <a:pt x="3454" y="48823"/>
                    </a:cubicBezTo>
                    <a:close/>
                    <a:moveTo>
                      <a:pt x="66472" y="50106"/>
                    </a:moveTo>
                    <a:cubicBezTo>
                      <a:pt x="66117" y="50870"/>
                      <a:pt x="65722" y="51622"/>
                      <a:pt x="65312" y="52345"/>
                    </a:cubicBezTo>
                    <a:lnTo>
                      <a:pt x="65898" y="52672"/>
                    </a:lnTo>
                    <a:cubicBezTo>
                      <a:pt x="66322" y="51935"/>
                      <a:pt x="66717" y="51171"/>
                      <a:pt x="67086" y="50406"/>
                    </a:cubicBezTo>
                    <a:lnTo>
                      <a:pt x="66472" y="50106"/>
                    </a:lnTo>
                    <a:close/>
                    <a:moveTo>
                      <a:pt x="4777" y="51580"/>
                    </a:moveTo>
                    <a:lnTo>
                      <a:pt x="4177" y="51908"/>
                    </a:lnTo>
                    <a:cubicBezTo>
                      <a:pt x="4586" y="52659"/>
                      <a:pt x="5023" y="53396"/>
                      <a:pt x="5474" y="54119"/>
                    </a:cubicBezTo>
                    <a:lnTo>
                      <a:pt x="6047" y="53751"/>
                    </a:lnTo>
                    <a:cubicBezTo>
                      <a:pt x="5596" y="53054"/>
                      <a:pt x="5174" y="52317"/>
                      <a:pt x="4777" y="51580"/>
                    </a:cubicBezTo>
                    <a:close/>
                    <a:moveTo>
                      <a:pt x="6347" y="54228"/>
                    </a:moveTo>
                    <a:lnTo>
                      <a:pt x="5787" y="54597"/>
                    </a:lnTo>
                    <a:cubicBezTo>
                      <a:pt x="5938" y="54829"/>
                      <a:pt x="6102" y="55074"/>
                      <a:pt x="6266" y="55307"/>
                    </a:cubicBezTo>
                    <a:lnTo>
                      <a:pt x="6825" y="54925"/>
                    </a:lnTo>
                    <a:cubicBezTo>
                      <a:pt x="6661" y="54692"/>
                      <a:pt x="6497" y="54461"/>
                      <a:pt x="6347" y="54228"/>
                    </a:cubicBezTo>
                    <a:close/>
                    <a:moveTo>
                      <a:pt x="65025" y="52823"/>
                    </a:moveTo>
                    <a:cubicBezTo>
                      <a:pt x="64602" y="53546"/>
                      <a:pt x="64151" y="54255"/>
                      <a:pt x="63674" y="54938"/>
                    </a:cubicBezTo>
                    <a:lnTo>
                      <a:pt x="64220" y="55320"/>
                    </a:lnTo>
                    <a:cubicBezTo>
                      <a:pt x="64712" y="54624"/>
                      <a:pt x="65176" y="53901"/>
                      <a:pt x="65612" y="53163"/>
                    </a:cubicBezTo>
                    <a:lnTo>
                      <a:pt x="65025" y="52823"/>
                    </a:lnTo>
                    <a:close/>
                    <a:moveTo>
                      <a:pt x="6975" y="55156"/>
                    </a:moveTo>
                    <a:lnTo>
                      <a:pt x="6429" y="55538"/>
                    </a:lnTo>
                    <a:cubicBezTo>
                      <a:pt x="6702" y="55921"/>
                      <a:pt x="6975" y="56303"/>
                      <a:pt x="7261" y="56685"/>
                    </a:cubicBezTo>
                    <a:lnTo>
                      <a:pt x="7807" y="56275"/>
                    </a:lnTo>
                    <a:cubicBezTo>
                      <a:pt x="7521" y="55907"/>
                      <a:pt x="7248" y="55525"/>
                      <a:pt x="6975" y="55156"/>
                    </a:cubicBezTo>
                    <a:close/>
                    <a:moveTo>
                      <a:pt x="63347" y="55402"/>
                    </a:moveTo>
                    <a:cubicBezTo>
                      <a:pt x="62855" y="56071"/>
                      <a:pt x="62350" y="56740"/>
                      <a:pt x="61804" y="57382"/>
                    </a:cubicBezTo>
                    <a:lnTo>
                      <a:pt x="62322" y="57818"/>
                    </a:lnTo>
                    <a:cubicBezTo>
                      <a:pt x="62868" y="57163"/>
                      <a:pt x="63401" y="56481"/>
                      <a:pt x="63893" y="55798"/>
                    </a:cubicBezTo>
                    <a:lnTo>
                      <a:pt x="63347" y="55402"/>
                    </a:lnTo>
                    <a:close/>
                    <a:moveTo>
                      <a:pt x="8149" y="56712"/>
                    </a:moveTo>
                    <a:lnTo>
                      <a:pt x="7616" y="57136"/>
                    </a:lnTo>
                    <a:cubicBezTo>
                      <a:pt x="8149" y="57791"/>
                      <a:pt x="8708" y="58446"/>
                      <a:pt x="9282" y="59074"/>
                    </a:cubicBezTo>
                    <a:lnTo>
                      <a:pt x="9773" y="58623"/>
                    </a:lnTo>
                    <a:cubicBezTo>
                      <a:pt x="9214" y="58009"/>
                      <a:pt x="8668" y="57367"/>
                      <a:pt x="8149" y="56712"/>
                    </a:cubicBezTo>
                    <a:close/>
                    <a:moveTo>
                      <a:pt x="61449" y="57804"/>
                    </a:moveTo>
                    <a:cubicBezTo>
                      <a:pt x="60903" y="58446"/>
                      <a:pt x="60330" y="59060"/>
                      <a:pt x="59743" y="59647"/>
                    </a:cubicBezTo>
                    <a:lnTo>
                      <a:pt x="60220" y="60125"/>
                    </a:lnTo>
                    <a:cubicBezTo>
                      <a:pt x="60821" y="59524"/>
                      <a:pt x="61408" y="58896"/>
                      <a:pt x="61954" y="58255"/>
                    </a:cubicBezTo>
                    <a:lnTo>
                      <a:pt x="61449" y="57804"/>
                    </a:lnTo>
                    <a:close/>
                    <a:moveTo>
                      <a:pt x="10155" y="59033"/>
                    </a:moveTo>
                    <a:lnTo>
                      <a:pt x="9664" y="59497"/>
                    </a:lnTo>
                    <a:cubicBezTo>
                      <a:pt x="10251" y="60111"/>
                      <a:pt x="10865" y="60712"/>
                      <a:pt x="11493" y="61285"/>
                    </a:cubicBezTo>
                    <a:lnTo>
                      <a:pt x="11957" y="60794"/>
                    </a:lnTo>
                    <a:cubicBezTo>
                      <a:pt x="11343" y="60234"/>
                      <a:pt x="10728" y="59633"/>
                      <a:pt x="10155" y="59033"/>
                    </a:cubicBezTo>
                    <a:close/>
                    <a:moveTo>
                      <a:pt x="59334" y="60043"/>
                    </a:moveTo>
                    <a:cubicBezTo>
                      <a:pt x="58746" y="60630"/>
                      <a:pt x="58118" y="61189"/>
                      <a:pt x="57477" y="61735"/>
                    </a:cubicBezTo>
                    <a:lnTo>
                      <a:pt x="57914" y="62254"/>
                    </a:lnTo>
                    <a:cubicBezTo>
                      <a:pt x="58555" y="61695"/>
                      <a:pt x="59197" y="61121"/>
                      <a:pt x="59811" y="60534"/>
                    </a:cubicBezTo>
                    <a:lnTo>
                      <a:pt x="59334" y="60043"/>
                    </a:lnTo>
                    <a:close/>
                    <a:moveTo>
                      <a:pt x="12366" y="61162"/>
                    </a:moveTo>
                    <a:lnTo>
                      <a:pt x="11916" y="61667"/>
                    </a:lnTo>
                    <a:cubicBezTo>
                      <a:pt x="12557" y="62226"/>
                      <a:pt x="13227" y="62787"/>
                      <a:pt x="13895" y="63291"/>
                    </a:cubicBezTo>
                    <a:lnTo>
                      <a:pt x="14304" y="62759"/>
                    </a:lnTo>
                    <a:cubicBezTo>
                      <a:pt x="13649" y="62254"/>
                      <a:pt x="12994" y="61722"/>
                      <a:pt x="12366" y="61162"/>
                    </a:cubicBezTo>
                    <a:close/>
                    <a:moveTo>
                      <a:pt x="57041" y="62090"/>
                    </a:moveTo>
                    <a:cubicBezTo>
                      <a:pt x="56440" y="62581"/>
                      <a:pt x="55798" y="63060"/>
                      <a:pt x="55157" y="63524"/>
                    </a:cubicBezTo>
                    <a:lnTo>
                      <a:pt x="55539" y="64070"/>
                    </a:lnTo>
                    <a:cubicBezTo>
                      <a:pt x="56194" y="63606"/>
                      <a:pt x="56850" y="63114"/>
                      <a:pt x="57477" y="62609"/>
                    </a:cubicBezTo>
                    <a:lnTo>
                      <a:pt x="57041" y="62090"/>
                    </a:lnTo>
                    <a:close/>
                    <a:moveTo>
                      <a:pt x="14755" y="63087"/>
                    </a:moveTo>
                    <a:lnTo>
                      <a:pt x="14359" y="63633"/>
                    </a:lnTo>
                    <a:cubicBezTo>
                      <a:pt x="15041" y="64137"/>
                      <a:pt x="15751" y="64629"/>
                      <a:pt x="16475" y="65080"/>
                    </a:cubicBezTo>
                    <a:lnTo>
                      <a:pt x="16830" y="64506"/>
                    </a:lnTo>
                    <a:cubicBezTo>
                      <a:pt x="16133" y="64070"/>
                      <a:pt x="15438" y="63591"/>
                      <a:pt x="14755" y="63087"/>
                    </a:cubicBezTo>
                    <a:close/>
                    <a:moveTo>
                      <a:pt x="54584" y="63919"/>
                    </a:moveTo>
                    <a:cubicBezTo>
                      <a:pt x="53887" y="64383"/>
                      <a:pt x="53177" y="64834"/>
                      <a:pt x="52455" y="65243"/>
                    </a:cubicBezTo>
                    <a:lnTo>
                      <a:pt x="52782" y="65830"/>
                    </a:lnTo>
                    <a:cubicBezTo>
                      <a:pt x="53519" y="65407"/>
                      <a:pt x="54256" y="64956"/>
                      <a:pt x="54966" y="64479"/>
                    </a:cubicBezTo>
                    <a:lnTo>
                      <a:pt x="54584" y="63919"/>
                    </a:lnTo>
                    <a:close/>
                    <a:moveTo>
                      <a:pt x="17307" y="64807"/>
                    </a:moveTo>
                    <a:lnTo>
                      <a:pt x="16952" y="65380"/>
                    </a:lnTo>
                    <a:cubicBezTo>
                      <a:pt x="17689" y="65830"/>
                      <a:pt x="18441" y="66254"/>
                      <a:pt x="19191" y="66636"/>
                    </a:cubicBezTo>
                    <a:lnTo>
                      <a:pt x="19505" y="66035"/>
                    </a:lnTo>
                    <a:cubicBezTo>
                      <a:pt x="18768" y="65653"/>
                      <a:pt x="18031" y="65243"/>
                      <a:pt x="17307" y="64807"/>
                    </a:cubicBezTo>
                    <a:close/>
                    <a:moveTo>
                      <a:pt x="51963" y="65516"/>
                    </a:moveTo>
                    <a:cubicBezTo>
                      <a:pt x="51239" y="65926"/>
                      <a:pt x="50475" y="66308"/>
                      <a:pt x="49725" y="66649"/>
                    </a:cubicBezTo>
                    <a:lnTo>
                      <a:pt x="50011" y="67264"/>
                    </a:lnTo>
                    <a:cubicBezTo>
                      <a:pt x="50775" y="66909"/>
                      <a:pt x="51554" y="66527"/>
                      <a:pt x="52291" y="66103"/>
                    </a:cubicBezTo>
                    <a:lnTo>
                      <a:pt x="51963" y="65516"/>
                    </a:lnTo>
                    <a:close/>
                    <a:moveTo>
                      <a:pt x="20010" y="66281"/>
                    </a:moveTo>
                    <a:lnTo>
                      <a:pt x="19710" y="66894"/>
                    </a:lnTo>
                    <a:cubicBezTo>
                      <a:pt x="20474" y="67264"/>
                      <a:pt x="21252" y="67618"/>
                      <a:pt x="22044" y="67932"/>
                    </a:cubicBezTo>
                    <a:lnTo>
                      <a:pt x="22303" y="67318"/>
                    </a:lnTo>
                    <a:cubicBezTo>
                      <a:pt x="21525" y="67004"/>
                      <a:pt x="20761" y="66649"/>
                      <a:pt x="20010" y="66281"/>
                    </a:cubicBezTo>
                    <a:close/>
                    <a:moveTo>
                      <a:pt x="49219" y="66881"/>
                    </a:moveTo>
                    <a:cubicBezTo>
                      <a:pt x="48455" y="67222"/>
                      <a:pt x="47677" y="67537"/>
                      <a:pt x="46886" y="67810"/>
                    </a:cubicBezTo>
                    <a:lnTo>
                      <a:pt x="47117" y="68450"/>
                    </a:lnTo>
                    <a:cubicBezTo>
                      <a:pt x="47909" y="68164"/>
                      <a:pt x="48715" y="67850"/>
                      <a:pt x="49492" y="67495"/>
                    </a:cubicBezTo>
                    <a:lnTo>
                      <a:pt x="49219" y="66881"/>
                    </a:lnTo>
                    <a:close/>
                    <a:moveTo>
                      <a:pt x="22822" y="67522"/>
                    </a:moveTo>
                    <a:lnTo>
                      <a:pt x="22576" y="68150"/>
                    </a:lnTo>
                    <a:cubicBezTo>
                      <a:pt x="23368" y="68450"/>
                      <a:pt x="24186" y="68738"/>
                      <a:pt x="25005" y="68983"/>
                    </a:cubicBezTo>
                    <a:lnTo>
                      <a:pt x="25197" y="68341"/>
                    </a:lnTo>
                    <a:cubicBezTo>
                      <a:pt x="24405" y="68096"/>
                      <a:pt x="23600" y="67823"/>
                      <a:pt x="22822" y="67522"/>
                    </a:cubicBezTo>
                    <a:close/>
                    <a:moveTo>
                      <a:pt x="46353" y="68001"/>
                    </a:moveTo>
                    <a:cubicBezTo>
                      <a:pt x="45575" y="68259"/>
                      <a:pt x="44756" y="68505"/>
                      <a:pt x="43951" y="68710"/>
                    </a:cubicBezTo>
                    <a:lnTo>
                      <a:pt x="44114" y="69366"/>
                    </a:lnTo>
                    <a:cubicBezTo>
                      <a:pt x="44947" y="69160"/>
                      <a:pt x="45766" y="68915"/>
                      <a:pt x="46571" y="68642"/>
                    </a:cubicBezTo>
                    <a:lnTo>
                      <a:pt x="46353" y="68001"/>
                    </a:lnTo>
                    <a:close/>
                    <a:moveTo>
                      <a:pt x="25742" y="68492"/>
                    </a:moveTo>
                    <a:lnTo>
                      <a:pt x="25551" y="69147"/>
                    </a:lnTo>
                    <a:cubicBezTo>
                      <a:pt x="26370" y="69379"/>
                      <a:pt x="27203" y="69584"/>
                      <a:pt x="28036" y="69761"/>
                    </a:cubicBezTo>
                    <a:lnTo>
                      <a:pt x="28172" y="69093"/>
                    </a:lnTo>
                    <a:cubicBezTo>
                      <a:pt x="27367" y="68929"/>
                      <a:pt x="26534" y="68723"/>
                      <a:pt x="25742" y="68492"/>
                    </a:cubicBezTo>
                    <a:close/>
                    <a:moveTo>
                      <a:pt x="43405" y="68847"/>
                    </a:moveTo>
                    <a:cubicBezTo>
                      <a:pt x="42600" y="69051"/>
                      <a:pt x="41767" y="69215"/>
                      <a:pt x="40948" y="69351"/>
                    </a:cubicBezTo>
                    <a:lnTo>
                      <a:pt x="41057" y="70021"/>
                    </a:lnTo>
                    <a:cubicBezTo>
                      <a:pt x="41903" y="69884"/>
                      <a:pt x="42749" y="69706"/>
                      <a:pt x="43568" y="69502"/>
                    </a:cubicBezTo>
                    <a:lnTo>
                      <a:pt x="43405" y="68847"/>
                    </a:lnTo>
                    <a:close/>
                    <a:moveTo>
                      <a:pt x="28718" y="69202"/>
                    </a:moveTo>
                    <a:lnTo>
                      <a:pt x="28596" y="69870"/>
                    </a:lnTo>
                    <a:cubicBezTo>
                      <a:pt x="29428" y="70021"/>
                      <a:pt x="30288" y="70157"/>
                      <a:pt x="31134" y="70252"/>
                    </a:cubicBezTo>
                    <a:lnTo>
                      <a:pt x="31202" y="69584"/>
                    </a:lnTo>
                    <a:cubicBezTo>
                      <a:pt x="30370" y="69488"/>
                      <a:pt x="29537" y="69366"/>
                      <a:pt x="28718" y="69202"/>
                    </a:cubicBezTo>
                    <a:close/>
                    <a:moveTo>
                      <a:pt x="40402" y="69433"/>
                    </a:moveTo>
                    <a:cubicBezTo>
                      <a:pt x="39570" y="69557"/>
                      <a:pt x="38737" y="69652"/>
                      <a:pt x="37904" y="69720"/>
                    </a:cubicBezTo>
                    <a:lnTo>
                      <a:pt x="37945" y="70389"/>
                    </a:lnTo>
                    <a:cubicBezTo>
                      <a:pt x="38805" y="70334"/>
                      <a:pt x="39652" y="70239"/>
                      <a:pt x="40498" y="70103"/>
                    </a:cubicBezTo>
                    <a:lnTo>
                      <a:pt x="40402" y="69433"/>
                    </a:lnTo>
                    <a:close/>
                    <a:moveTo>
                      <a:pt x="31762" y="69639"/>
                    </a:moveTo>
                    <a:lnTo>
                      <a:pt x="31694" y="70321"/>
                    </a:lnTo>
                    <a:cubicBezTo>
                      <a:pt x="32540" y="70403"/>
                      <a:pt x="33400" y="70457"/>
                      <a:pt x="34246" y="70485"/>
                    </a:cubicBezTo>
                    <a:lnTo>
                      <a:pt x="34274" y="69802"/>
                    </a:lnTo>
                    <a:cubicBezTo>
                      <a:pt x="33441" y="69788"/>
                      <a:pt x="32594" y="69734"/>
                      <a:pt x="31762" y="69639"/>
                    </a:cubicBezTo>
                    <a:close/>
                    <a:moveTo>
                      <a:pt x="37344" y="69761"/>
                    </a:moveTo>
                    <a:cubicBezTo>
                      <a:pt x="36649" y="69802"/>
                      <a:pt x="35952" y="69815"/>
                      <a:pt x="35270" y="69815"/>
                    </a:cubicBezTo>
                    <a:lnTo>
                      <a:pt x="34833" y="69815"/>
                    </a:lnTo>
                    <a:lnTo>
                      <a:pt x="34820" y="70498"/>
                    </a:lnTo>
                    <a:lnTo>
                      <a:pt x="35257" y="70498"/>
                    </a:lnTo>
                    <a:cubicBezTo>
                      <a:pt x="35966" y="70498"/>
                      <a:pt x="36676" y="70471"/>
                      <a:pt x="37386" y="70430"/>
                    </a:cubicBezTo>
                    <a:lnTo>
                      <a:pt x="37344" y="6976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" name="Google Shape;1681;p42">
                <a:extLst>
                  <a:ext uri="{FF2B5EF4-FFF2-40B4-BE49-F238E27FC236}">
                    <a16:creationId xmlns:a16="http://schemas.microsoft.com/office/drawing/2014/main" id="{E9408ACD-DA12-F549-9450-9FBF460084F8}"/>
                  </a:ext>
                </a:extLst>
              </p:cNvPr>
              <p:cNvSpPr/>
              <p:nvPr/>
            </p:nvSpPr>
            <p:spPr>
              <a:xfrm rot="-5400000">
                <a:off x="1201838" y="1887550"/>
                <a:ext cx="1965900" cy="1965900"/>
              </a:xfrm>
              <a:prstGeom prst="blockArc">
                <a:avLst>
                  <a:gd name="adj1" fmla="val 13560149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7" name="Google Shape;1682;p42">
                <a:extLst>
                  <a:ext uri="{FF2B5EF4-FFF2-40B4-BE49-F238E27FC236}">
                    <a16:creationId xmlns:a16="http://schemas.microsoft.com/office/drawing/2014/main" id="{35A00D20-67C7-9897-19DC-A7AF03C0BC3D}"/>
                  </a:ext>
                </a:extLst>
              </p:cNvPr>
              <p:cNvSpPr/>
              <p:nvPr/>
            </p:nvSpPr>
            <p:spPr>
              <a:xfrm rot="3949254">
                <a:off x="1201770" y="1887509"/>
                <a:ext cx="1965866" cy="1965866"/>
              </a:xfrm>
              <a:prstGeom prst="blockArc">
                <a:avLst>
                  <a:gd name="adj1" fmla="val 17246835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2" name="Google Shape;1657;p42">
              <a:extLst>
                <a:ext uri="{FF2B5EF4-FFF2-40B4-BE49-F238E27FC236}">
                  <a16:creationId xmlns:a16="http://schemas.microsoft.com/office/drawing/2014/main" id="{3AB0E560-C6C5-70C1-F4EF-564BFD90E6AC}"/>
                </a:ext>
              </a:extLst>
            </p:cNvPr>
            <p:cNvGrpSpPr/>
            <p:nvPr/>
          </p:nvGrpSpPr>
          <p:grpSpPr>
            <a:xfrm>
              <a:off x="3017383" y="563884"/>
              <a:ext cx="635477" cy="633411"/>
              <a:chOff x="6039282" y="1042577"/>
              <a:chExt cx="734315" cy="731929"/>
            </a:xfrm>
          </p:grpSpPr>
          <p:sp>
            <p:nvSpPr>
              <p:cNvPr id="704" name="Google Shape;1658;p42">
                <a:extLst>
                  <a:ext uri="{FF2B5EF4-FFF2-40B4-BE49-F238E27FC236}">
                    <a16:creationId xmlns:a16="http://schemas.microsoft.com/office/drawing/2014/main" id="{BD0B9CC5-7782-259A-7408-FBC9AB6787F3}"/>
                  </a:ext>
                </a:extLst>
              </p:cNvPr>
              <p:cNvSpPr/>
              <p:nvPr/>
            </p:nvSpPr>
            <p:spPr>
              <a:xfrm>
                <a:off x="6045348" y="1300071"/>
                <a:ext cx="131951" cy="65352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701" extrusionOk="0">
                    <a:moveTo>
                      <a:pt x="108" y="0"/>
                    </a:moveTo>
                    <a:lnTo>
                      <a:pt x="51" y="224"/>
                    </a:lnTo>
                    <a:cubicBezTo>
                      <a:pt x="29" y="303"/>
                      <a:pt x="7" y="375"/>
                      <a:pt x="0" y="455"/>
                    </a:cubicBezTo>
                    <a:lnTo>
                      <a:pt x="1342" y="700"/>
                    </a:lnTo>
                    <a:cubicBezTo>
                      <a:pt x="1349" y="650"/>
                      <a:pt x="1363" y="599"/>
                      <a:pt x="1378" y="549"/>
                    </a:cubicBezTo>
                    <a:lnTo>
                      <a:pt x="1414" y="397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" name="Google Shape;1659;p42">
                <a:extLst>
                  <a:ext uri="{FF2B5EF4-FFF2-40B4-BE49-F238E27FC236}">
                    <a16:creationId xmlns:a16="http://schemas.microsoft.com/office/drawing/2014/main" id="{4D050C3C-60C3-A503-9421-0CB567FE62E8}"/>
                  </a:ext>
                </a:extLst>
              </p:cNvPr>
              <p:cNvSpPr/>
              <p:nvPr/>
            </p:nvSpPr>
            <p:spPr>
              <a:xfrm>
                <a:off x="6080342" y="1201250"/>
                <a:ext cx="127938" cy="96863"/>
              </a:xfrm>
              <a:custGeom>
                <a:avLst/>
                <a:gdLst/>
                <a:ahLst/>
                <a:cxnLst/>
                <a:rect l="l" t="t" r="r" b="b"/>
                <a:pathLst>
                  <a:path w="1371" h="1039" extrusionOk="0">
                    <a:moveTo>
                      <a:pt x="245" y="0"/>
                    </a:moveTo>
                    <a:cubicBezTo>
                      <a:pt x="159" y="137"/>
                      <a:pt x="72" y="267"/>
                      <a:pt x="0" y="404"/>
                    </a:cubicBezTo>
                    <a:lnTo>
                      <a:pt x="1219" y="1039"/>
                    </a:lnTo>
                    <a:cubicBezTo>
                      <a:pt x="1262" y="945"/>
                      <a:pt x="1320" y="866"/>
                      <a:pt x="1371" y="772"/>
                    </a:cubicBezTo>
                    <a:lnTo>
                      <a:pt x="245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" name="Google Shape;1660;p42">
                <a:extLst>
                  <a:ext uri="{FF2B5EF4-FFF2-40B4-BE49-F238E27FC236}">
                    <a16:creationId xmlns:a16="http://schemas.microsoft.com/office/drawing/2014/main" id="{36DE3CE8-F842-1AC6-73EC-CA15C58AE3D0}"/>
                  </a:ext>
                </a:extLst>
              </p:cNvPr>
              <p:cNvSpPr/>
              <p:nvPr/>
            </p:nvSpPr>
            <p:spPr>
              <a:xfrm>
                <a:off x="6144918" y="1121167"/>
                <a:ext cx="112541" cy="119145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1278" extrusionOk="0">
                    <a:moveTo>
                      <a:pt x="347" y="1"/>
                    </a:moveTo>
                    <a:cubicBezTo>
                      <a:pt x="224" y="95"/>
                      <a:pt x="116" y="210"/>
                      <a:pt x="1" y="318"/>
                    </a:cubicBezTo>
                    <a:lnTo>
                      <a:pt x="974" y="1278"/>
                    </a:lnTo>
                    <a:cubicBezTo>
                      <a:pt x="1046" y="1205"/>
                      <a:pt x="1126" y="1133"/>
                      <a:pt x="1205" y="1068"/>
                    </a:cubicBezTo>
                    <a:lnTo>
                      <a:pt x="347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" name="Google Shape;1661;p42">
                <a:extLst>
                  <a:ext uri="{FF2B5EF4-FFF2-40B4-BE49-F238E27FC236}">
                    <a16:creationId xmlns:a16="http://schemas.microsoft.com/office/drawing/2014/main" id="{3ACCFFC4-0B52-3B6F-3EB2-DA587FA68D62}"/>
                  </a:ext>
                </a:extLst>
              </p:cNvPr>
              <p:cNvSpPr/>
              <p:nvPr/>
            </p:nvSpPr>
            <p:spPr>
              <a:xfrm>
                <a:off x="6232449" y="1066723"/>
                <a:ext cx="86879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931" h="1400" extrusionOk="0">
                    <a:moveTo>
                      <a:pt x="426" y="1"/>
                    </a:moveTo>
                    <a:cubicBezTo>
                      <a:pt x="354" y="22"/>
                      <a:pt x="282" y="58"/>
                      <a:pt x="209" y="94"/>
                    </a:cubicBezTo>
                    <a:lnTo>
                      <a:pt x="0" y="195"/>
                    </a:lnTo>
                    <a:lnTo>
                      <a:pt x="649" y="1400"/>
                    </a:lnTo>
                    <a:lnTo>
                      <a:pt x="786" y="1335"/>
                    </a:lnTo>
                    <a:cubicBezTo>
                      <a:pt x="830" y="1306"/>
                      <a:pt x="880" y="1285"/>
                      <a:pt x="931" y="1270"/>
                    </a:cubicBezTo>
                    <a:lnTo>
                      <a:pt x="426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" name="Google Shape;1662;p42">
                <a:extLst>
                  <a:ext uri="{FF2B5EF4-FFF2-40B4-BE49-F238E27FC236}">
                    <a16:creationId xmlns:a16="http://schemas.microsoft.com/office/drawing/2014/main" id="{0114016B-13D9-A543-C74F-7BD4E249F53A}"/>
                  </a:ext>
                </a:extLst>
              </p:cNvPr>
              <p:cNvSpPr/>
              <p:nvPr/>
            </p:nvSpPr>
            <p:spPr>
              <a:xfrm>
                <a:off x="6335379" y="1042577"/>
                <a:ext cx="53284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571" h="1400" extrusionOk="0">
                    <a:moveTo>
                      <a:pt x="470" y="0"/>
                    </a:moveTo>
                    <a:cubicBezTo>
                      <a:pt x="390" y="0"/>
                      <a:pt x="311" y="7"/>
                      <a:pt x="239" y="22"/>
                    </a:cubicBezTo>
                    <a:lnTo>
                      <a:pt x="1" y="58"/>
                    </a:lnTo>
                    <a:lnTo>
                      <a:pt x="268" y="1399"/>
                    </a:lnTo>
                    <a:lnTo>
                      <a:pt x="419" y="1378"/>
                    </a:lnTo>
                    <a:cubicBezTo>
                      <a:pt x="470" y="1370"/>
                      <a:pt x="520" y="1363"/>
                      <a:pt x="571" y="1363"/>
                    </a:cubicBezTo>
                    <a:lnTo>
                      <a:pt x="470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" name="Google Shape;1663;p42">
                <a:extLst>
                  <a:ext uri="{FF2B5EF4-FFF2-40B4-BE49-F238E27FC236}">
                    <a16:creationId xmlns:a16="http://schemas.microsoft.com/office/drawing/2014/main" id="{DE6EC127-EB2D-6632-CB54-6DB441850577}"/>
                  </a:ext>
                </a:extLst>
              </p:cNvPr>
              <p:cNvSpPr/>
              <p:nvPr/>
            </p:nvSpPr>
            <p:spPr>
              <a:xfrm>
                <a:off x="6431682" y="1043229"/>
                <a:ext cx="56550" cy="131824"/>
              </a:xfrm>
              <a:custGeom>
                <a:avLst/>
                <a:gdLst/>
                <a:ahLst/>
                <a:cxnLst/>
                <a:rect l="l" t="t" r="r" b="b"/>
                <a:pathLst>
                  <a:path w="606" h="1414" extrusionOk="0">
                    <a:moveTo>
                      <a:pt x="144" y="0"/>
                    </a:moveTo>
                    <a:lnTo>
                      <a:pt x="0" y="1356"/>
                    </a:lnTo>
                    <a:cubicBezTo>
                      <a:pt x="101" y="1378"/>
                      <a:pt x="202" y="1385"/>
                      <a:pt x="303" y="1414"/>
                    </a:cubicBezTo>
                    <a:lnTo>
                      <a:pt x="606" y="80"/>
                    </a:lnTo>
                    <a:cubicBezTo>
                      <a:pt x="454" y="36"/>
                      <a:pt x="296" y="22"/>
                      <a:pt x="14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" name="Google Shape;1664;p42">
                <a:extLst>
                  <a:ext uri="{FF2B5EF4-FFF2-40B4-BE49-F238E27FC236}">
                    <a16:creationId xmlns:a16="http://schemas.microsoft.com/office/drawing/2014/main" id="{DB38D0EB-DEF9-66F2-2B90-7EDF4B1B6BF2}"/>
                  </a:ext>
                </a:extLst>
              </p:cNvPr>
              <p:cNvSpPr/>
              <p:nvPr/>
            </p:nvSpPr>
            <p:spPr>
              <a:xfrm>
                <a:off x="6500924" y="1070731"/>
                <a:ext cx="89678" cy="130612"/>
              </a:xfrm>
              <a:custGeom>
                <a:avLst/>
                <a:gdLst/>
                <a:ahLst/>
                <a:cxnLst/>
                <a:rect l="l" t="t" r="r" b="b"/>
                <a:pathLst>
                  <a:path w="961" h="1401" extrusionOk="0">
                    <a:moveTo>
                      <a:pt x="542" y="1"/>
                    </a:moveTo>
                    <a:lnTo>
                      <a:pt x="1" y="1256"/>
                    </a:lnTo>
                    <a:lnTo>
                      <a:pt x="138" y="1321"/>
                    </a:lnTo>
                    <a:cubicBezTo>
                      <a:pt x="181" y="1343"/>
                      <a:pt x="232" y="1371"/>
                      <a:pt x="275" y="1400"/>
                    </a:cubicBezTo>
                    <a:lnTo>
                      <a:pt x="960" y="210"/>
                    </a:lnTo>
                    <a:cubicBezTo>
                      <a:pt x="895" y="174"/>
                      <a:pt x="823" y="131"/>
                      <a:pt x="751" y="102"/>
                    </a:cubicBezTo>
                    <a:lnTo>
                      <a:pt x="54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" name="Google Shape;1665;p42">
                <a:extLst>
                  <a:ext uri="{FF2B5EF4-FFF2-40B4-BE49-F238E27FC236}">
                    <a16:creationId xmlns:a16="http://schemas.microsoft.com/office/drawing/2014/main" id="{BB8429DF-89BC-8F16-60EF-206A2BACE280}"/>
                  </a:ext>
                </a:extLst>
              </p:cNvPr>
              <p:cNvSpPr/>
              <p:nvPr/>
            </p:nvSpPr>
            <p:spPr>
              <a:xfrm>
                <a:off x="6561580" y="1127973"/>
                <a:ext cx="114501" cy="117746"/>
              </a:xfrm>
              <a:custGeom>
                <a:avLst/>
                <a:gdLst/>
                <a:ahLst/>
                <a:cxnLst/>
                <a:rect l="l" t="t" r="r" b="b"/>
                <a:pathLst>
                  <a:path w="1227" h="1263" extrusionOk="0">
                    <a:moveTo>
                      <a:pt x="887" y="0"/>
                    </a:moveTo>
                    <a:lnTo>
                      <a:pt x="0" y="1046"/>
                    </a:lnTo>
                    <a:cubicBezTo>
                      <a:pt x="79" y="1111"/>
                      <a:pt x="152" y="1183"/>
                      <a:pt x="224" y="1262"/>
                    </a:cubicBezTo>
                    <a:lnTo>
                      <a:pt x="1226" y="332"/>
                    </a:lnTo>
                    <a:cubicBezTo>
                      <a:pt x="1118" y="209"/>
                      <a:pt x="1003" y="101"/>
                      <a:pt x="88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" name="Google Shape;1666;p42">
                <a:extLst>
                  <a:ext uri="{FF2B5EF4-FFF2-40B4-BE49-F238E27FC236}">
                    <a16:creationId xmlns:a16="http://schemas.microsoft.com/office/drawing/2014/main" id="{FABC3C32-FF97-AD2F-C2A5-78FD71A9892B}"/>
                  </a:ext>
                </a:extLst>
              </p:cNvPr>
              <p:cNvSpPr/>
              <p:nvPr/>
            </p:nvSpPr>
            <p:spPr>
              <a:xfrm>
                <a:off x="6636887" y="1310792"/>
                <a:ext cx="132697" cy="61996"/>
              </a:xfrm>
              <a:custGeom>
                <a:avLst/>
                <a:gdLst/>
                <a:ahLst/>
                <a:cxnLst/>
                <a:rect l="l" t="t" r="r" b="b"/>
                <a:pathLst>
                  <a:path w="1422" h="665" extrusionOk="0">
                    <a:moveTo>
                      <a:pt x="1321" y="1"/>
                    </a:moveTo>
                    <a:lnTo>
                      <a:pt x="1" y="361"/>
                    </a:lnTo>
                    <a:lnTo>
                      <a:pt x="44" y="506"/>
                    </a:lnTo>
                    <a:cubicBezTo>
                      <a:pt x="51" y="556"/>
                      <a:pt x="59" y="614"/>
                      <a:pt x="66" y="664"/>
                    </a:cubicBezTo>
                    <a:lnTo>
                      <a:pt x="1422" y="462"/>
                    </a:lnTo>
                    <a:cubicBezTo>
                      <a:pt x="1407" y="383"/>
                      <a:pt x="1400" y="304"/>
                      <a:pt x="1378" y="232"/>
                    </a:cubicBezTo>
                    <a:lnTo>
                      <a:pt x="1321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" name="Google Shape;1667;p42">
                <a:extLst>
                  <a:ext uri="{FF2B5EF4-FFF2-40B4-BE49-F238E27FC236}">
                    <a16:creationId xmlns:a16="http://schemas.microsoft.com/office/drawing/2014/main" id="{E24DB61C-8E32-F948-5D71-145F1AF0817C}"/>
                  </a:ext>
                </a:extLst>
              </p:cNvPr>
              <p:cNvSpPr/>
              <p:nvPr/>
            </p:nvSpPr>
            <p:spPr>
              <a:xfrm>
                <a:off x="6642953" y="1415020"/>
                <a:ext cx="130645" cy="47826"/>
              </a:xfrm>
              <a:custGeom>
                <a:avLst/>
                <a:gdLst/>
                <a:ahLst/>
                <a:cxnLst/>
                <a:rect l="l" t="t" r="r" b="b"/>
                <a:pathLst>
                  <a:path w="1400" h="513" extrusionOk="0">
                    <a:moveTo>
                      <a:pt x="30" y="1"/>
                    </a:moveTo>
                    <a:cubicBezTo>
                      <a:pt x="30" y="109"/>
                      <a:pt x="15" y="210"/>
                      <a:pt x="1" y="311"/>
                    </a:cubicBezTo>
                    <a:lnTo>
                      <a:pt x="1357" y="513"/>
                    </a:lnTo>
                    <a:cubicBezTo>
                      <a:pt x="1378" y="354"/>
                      <a:pt x="1393" y="203"/>
                      <a:pt x="1400" y="44"/>
                    </a:cubicBezTo>
                    <a:lnTo>
                      <a:pt x="30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" name="Google Shape;1668;p42">
                <a:extLst>
                  <a:ext uri="{FF2B5EF4-FFF2-40B4-BE49-F238E27FC236}">
                    <a16:creationId xmlns:a16="http://schemas.microsoft.com/office/drawing/2014/main" id="{AE14C6F0-6E9A-89EF-6EBE-6CFAE05DF815}"/>
                  </a:ext>
                </a:extLst>
              </p:cNvPr>
              <p:cNvSpPr/>
              <p:nvPr/>
            </p:nvSpPr>
            <p:spPr>
              <a:xfrm>
                <a:off x="6622143" y="1485687"/>
                <a:ext cx="131951" cy="81388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73" extrusionOk="0">
                    <a:moveTo>
                      <a:pt x="123" y="0"/>
                    </a:moveTo>
                    <a:lnTo>
                      <a:pt x="65" y="144"/>
                    </a:lnTo>
                    <a:cubicBezTo>
                      <a:pt x="51" y="195"/>
                      <a:pt x="22" y="238"/>
                      <a:pt x="0" y="281"/>
                    </a:cubicBezTo>
                    <a:lnTo>
                      <a:pt x="1234" y="873"/>
                    </a:lnTo>
                    <a:cubicBezTo>
                      <a:pt x="1270" y="801"/>
                      <a:pt x="1306" y="736"/>
                      <a:pt x="1335" y="664"/>
                    </a:cubicBezTo>
                    <a:lnTo>
                      <a:pt x="1414" y="440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" name="Google Shape;1669;p42">
                <a:extLst>
                  <a:ext uri="{FF2B5EF4-FFF2-40B4-BE49-F238E27FC236}">
                    <a16:creationId xmlns:a16="http://schemas.microsoft.com/office/drawing/2014/main" id="{C6D51FA7-E3C1-D831-8248-F27F6197D115}"/>
                  </a:ext>
                </a:extLst>
              </p:cNvPr>
              <p:cNvSpPr/>
              <p:nvPr/>
            </p:nvSpPr>
            <p:spPr>
              <a:xfrm>
                <a:off x="6582390" y="1548895"/>
                <a:ext cx="121219" cy="108983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169" extrusionOk="0">
                    <a:moveTo>
                      <a:pt x="195" y="0"/>
                    </a:moveTo>
                    <a:lnTo>
                      <a:pt x="102" y="123"/>
                    </a:lnTo>
                    <a:lnTo>
                      <a:pt x="1" y="238"/>
                    </a:lnTo>
                    <a:lnTo>
                      <a:pt x="1003" y="1168"/>
                    </a:lnTo>
                    <a:lnTo>
                      <a:pt x="1155" y="988"/>
                    </a:lnTo>
                    <a:lnTo>
                      <a:pt x="1299" y="801"/>
                    </a:lnTo>
                    <a:lnTo>
                      <a:pt x="19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" name="Google Shape;1670;p42">
                <a:extLst>
                  <a:ext uri="{FF2B5EF4-FFF2-40B4-BE49-F238E27FC236}">
                    <a16:creationId xmlns:a16="http://schemas.microsoft.com/office/drawing/2014/main" id="{BA3E2517-21C6-1017-6451-33148B38F2FC}"/>
                  </a:ext>
                </a:extLst>
              </p:cNvPr>
              <p:cNvSpPr/>
              <p:nvPr/>
            </p:nvSpPr>
            <p:spPr>
              <a:xfrm>
                <a:off x="6526586" y="1599238"/>
                <a:ext cx="100316" cy="126510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1357" extrusionOk="0">
                    <a:moveTo>
                      <a:pt x="252" y="1"/>
                    </a:moveTo>
                    <a:cubicBezTo>
                      <a:pt x="209" y="37"/>
                      <a:pt x="173" y="66"/>
                      <a:pt x="130" y="95"/>
                    </a:cubicBezTo>
                    <a:lnTo>
                      <a:pt x="0" y="174"/>
                    </a:lnTo>
                    <a:lnTo>
                      <a:pt x="685" y="1357"/>
                    </a:lnTo>
                    <a:lnTo>
                      <a:pt x="880" y="1234"/>
                    </a:lnTo>
                    <a:cubicBezTo>
                      <a:pt x="952" y="1191"/>
                      <a:pt x="1010" y="1141"/>
                      <a:pt x="1075" y="1097"/>
                    </a:cubicBezTo>
                    <a:lnTo>
                      <a:pt x="25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" name="Google Shape;1671;p42">
                <a:extLst>
                  <a:ext uri="{FF2B5EF4-FFF2-40B4-BE49-F238E27FC236}">
                    <a16:creationId xmlns:a16="http://schemas.microsoft.com/office/drawing/2014/main" id="{4D3DCFA9-3B95-91D3-96E9-16F6A687DE85}"/>
                  </a:ext>
                </a:extLst>
              </p:cNvPr>
              <p:cNvSpPr/>
              <p:nvPr/>
            </p:nvSpPr>
            <p:spPr>
              <a:xfrm>
                <a:off x="6459957" y="1632893"/>
                <a:ext cx="70735" cy="132570"/>
              </a:xfrm>
              <a:custGeom>
                <a:avLst/>
                <a:gdLst/>
                <a:ahLst/>
                <a:cxnLst/>
                <a:rect l="l" t="t" r="r" b="b"/>
                <a:pathLst>
                  <a:path w="758" h="1422" extrusionOk="0">
                    <a:moveTo>
                      <a:pt x="296" y="1"/>
                    </a:moveTo>
                    <a:cubicBezTo>
                      <a:pt x="195" y="37"/>
                      <a:pt x="101" y="73"/>
                      <a:pt x="0" y="94"/>
                    </a:cubicBezTo>
                    <a:lnTo>
                      <a:pt x="303" y="1421"/>
                    </a:lnTo>
                    <a:cubicBezTo>
                      <a:pt x="454" y="1393"/>
                      <a:pt x="606" y="1342"/>
                      <a:pt x="757" y="1292"/>
                    </a:cubicBezTo>
                    <a:lnTo>
                      <a:pt x="296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" name="Google Shape;1672;p42">
                <a:extLst>
                  <a:ext uri="{FF2B5EF4-FFF2-40B4-BE49-F238E27FC236}">
                    <a16:creationId xmlns:a16="http://schemas.microsoft.com/office/drawing/2014/main" id="{A6B701A0-7E71-02DB-3141-232CC4BE5D4C}"/>
                  </a:ext>
                </a:extLst>
              </p:cNvPr>
              <p:cNvSpPr/>
              <p:nvPr/>
            </p:nvSpPr>
            <p:spPr>
              <a:xfrm>
                <a:off x="6379145" y="1646318"/>
                <a:ext cx="43859" cy="128188"/>
              </a:xfrm>
              <a:custGeom>
                <a:avLst/>
                <a:gdLst/>
                <a:ahLst/>
                <a:cxnLst/>
                <a:rect l="l" t="t" r="r" b="b"/>
                <a:pathLst>
                  <a:path w="470" h="1375" extrusionOk="0">
                    <a:moveTo>
                      <a:pt x="102" y="1"/>
                    </a:moveTo>
                    <a:lnTo>
                      <a:pt x="1" y="1364"/>
                    </a:lnTo>
                    <a:cubicBezTo>
                      <a:pt x="113" y="1369"/>
                      <a:pt x="221" y="1374"/>
                      <a:pt x="331" y="1374"/>
                    </a:cubicBezTo>
                    <a:cubicBezTo>
                      <a:pt x="377" y="1374"/>
                      <a:pt x="423" y="1373"/>
                      <a:pt x="469" y="1371"/>
                    </a:cubicBezTo>
                    <a:lnTo>
                      <a:pt x="412" y="1"/>
                    </a:lnTo>
                    <a:cubicBezTo>
                      <a:pt x="361" y="4"/>
                      <a:pt x="309" y="6"/>
                      <a:pt x="257" y="6"/>
                    </a:cubicBezTo>
                    <a:cubicBezTo>
                      <a:pt x="204" y="6"/>
                      <a:pt x="152" y="4"/>
                      <a:pt x="1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" name="Google Shape;1673;p42">
                <a:extLst>
                  <a:ext uri="{FF2B5EF4-FFF2-40B4-BE49-F238E27FC236}">
                    <a16:creationId xmlns:a16="http://schemas.microsoft.com/office/drawing/2014/main" id="{B2B6923F-8EBD-BB62-FDAC-C7C529DF1D61}"/>
                  </a:ext>
                </a:extLst>
              </p:cNvPr>
              <p:cNvSpPr/>
              <p:nvPr/>
            </p:nvSpPr>
            <p:spPr>
              <a:xfrm>
                <a:off x="6272109" y="1630842"/>
                <a:ext cx="74187" cy="131917"/>
              </a:xfrm>
              <a:custGeom>
                <a:avLst/>
                <a:gdLst/>
                <a:ahLst/>
                <a:cxnLst/>
                <a:rect l="l" t="t" r="r" b="b"/>
                <a:pathLst>
                  <a:path w="795" h="1415" extrusionOk="0">
                    <a:moveTo>
                      <a:pt x="506" y="1"/>
                    </a:moveTo>
                    <a:lnTo>
                      <a:pt x="1" y="1270"/>
                    </a:lnTo>
                    <a:cubicBezTo>
                      <a:pt x="145" y="1328"/>
                      <a:pt x="296" y="1379"/>
                      <a:pt x="448" y="1415"/>
                    </a:cubicBezTo>
                    <a:lnTo>
                      <a:pt x="794" y="95"/>
                    </a:lnTo>
                    <a:cubicBezTo>
                      <a:pt x="693" y="66"/>
                      <a:pt x="599" y="37"/>
                      <a:pt x="5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" name="Google Shape;1674;p42">
                <a:extLst>
                  <a:ext uri="{FF2B5EF4-FFF2-40B4-BE49-F238E27FC236}">
                    <a16:creationId xmlns:a16="http://schemas.microsoft.com/office/drawing/2014/main" id="{AEB101F9-F422-71EF-A3F8-489F00B728BC}"/>
                  </a:ext>
                </a:extLst>
              </p:cNvPr>
              <p:cNvSpPr/>
              <p:nvPr/>
            </p:nvSpPr>
            <p:spPr>
              <a:xfrm>
                <a:off x="6177205" y="1595229"/>
                <a:ext cx="103769" cy="125205"/>
              </a:xfrm>
              <a:custGeom>
                <a:avLst/>
                <a:gdLst/>
                <a:ahLst/>
                <a:cxnLst/>
                <a:rect l="l" t="t" r="r" b="b"/>
                <a:pathLst>
                  <a:path w="1112" h="1343" extrusionOk="0">
                    <a:moveTo>
                      <a:pt x="859" y="1"/>
                    </a:moveTo>
                    <a:lnTo>
                      <a:pt x="1" y="1068"/>
                    </a:lnTo>
                    <a:cubicBezTo>
                      <a:pt x="123" y="1169"/>
                      <a:pt x="253" y="1256"/>
                      <a:pt x="390" y="1342"/>
                    </a:cubicBezTo>
                    <a:lnTo>
                      <a:pt x="1112" y="174"/>
                    </a:lnTo>
                    <a:cubicBezTo>
                      <a:pt x="1018" y="123"/>
                      <a:pt x="938" y="66"/>
                      <a:pt x="85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" name="Google Shape;1675;p42">
                <a:extLst>
                  <a:ext uri="{FF2B5EF4-FFF2-40B4-BE49-F238E27FC236}">
                    <a16:creationId xmlns:a16="http://schemas.microsoft.com/office/drawing/2014/main" id="{4F09884F-98C6-F248-B3C7-CDE592D0C2CC}"/>
                  </a:ext>
                </a:extLst>
              </p:cNvPr>
              <p:cNvSpPr/>
              <p:nvPr/>
            </p:nvSpPr>
            <p:spPr>
              <a:xfrm>
                <a:off x="6103205" y="1542835"/>
                <a:ext cx="123272" cy="106932"/>
              </a:xfrm>
              <a:custGeom>
                <a:avLst/>
                <a:gdLst/>
                <a:ahLst/>
                <a:cxnLst/>
                <a:rect l="l" t="t" r="r" b="b"/>
                <a:pathLst>
                  <a:path w="1321" h="1147" extrusionOk="0">
                    <a:moveTo>
                      <a:pt x="1126" y="0"/>
                    </a:moveTo>
                    <a:lnTo>
                      <a:pt x="0" y="772"/>
                    </a:lnTo>
                    <a:lnTo>
                      <a:pt x="137" y="959"/>
                    </a:lnTo>
                    <a:lnTo>
                      <a:pt x="210" y="1053"/>
                    </a:lnTo>
                    <a:lnTo>
                      <a:pt x="289" y="1147"/>
                    </a:lnTo>
                    <a:lnTo>
                      <a:pt x="1320" y="245"/>
                    </a:lnTo>
                    <a:lnTo>
                      <a:pt x="1263" y="188"/>
                    </a:lnTo>
                    <a:lnTo>
                      <a:pt x="1219" y="123"/>
                    </a:lnTo>
                    <a:lnTo>
                      <a:pt x="112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" name="Google Shape;1676;p42">
                <a:extLst>
                  <a:ext uri="{FF2B5EF4-FFF2-40B4-BE49-F238E27FC236}">
                    <a16:creationId xmlns:a16="http://schemas.microsoft.com/office/drawing/2014/main" id="{47548520-4415-2C33-B597-B2C22FE9EF87}"/>
                  </a:ext>
                </a:extLst>
              </p:cNvPr>
              <p:cNvSpPr/>
              <p:nvPr/>
            </p:nvSpPr>
            <p:spPr>
              <a:xfrm>
                <a:off x="6055426" y="1478881"/>
                <a:ext cx="131951" cy="78777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45" extrusionOk="0">
                    <a:moveTo>
                      <a:pt x="1306" y="1"/>
                    </a:moveTo>
                    <a:lnTo>
                      <a:pt x="0" y="405"/>
                    </a:lnTo>
                    <a:cubicBezTo>
                      <a:pt x="51" y="549"/>
                      <a:pt x="101" y="701"/>
                      <a:pt x="166" y="845"/>
                    </a:cubicBezTo>
                    <a:lnTo>
                      <a:pt x="1414" y="282"/>
                    </a:lnTo>
                    <a:cubicBezTo>
                      <a:pt x="1371" y="196"/>
                      <a:pt x="1342" y="95"/>
                      <a:pt x="13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" name="Google Shape;1677;p42">
                <a:extLst>
                  <a:ext uri="{FF2B5EF4-FFF2-40B4-BE49-F238E27FC236}">
                    <a16:creationId xmlns:a16="http://schemas.microsoft.com/office/drawing/2014/main" id="{1AB90EB7-5874-4705-C7DE-D08DC043B66A}"/>
                  </a:ext>
                </a:extLst>
              </p:cNvPr>
              <p:cNvSpPr/>
              <p:nvPr/>
            </p:nvSpPr>
            <p:spPr>
              <a:xfrm>
                <a:off x="6039282" y="1408308"/>
                <a:ext cx="129338" cy="43817"/>
              </a:xfrm>
              <a:custGeom>
                <a:avLst/>
                <a:gdLst/>
                <a:ahLst/>
                <a:cxnLst/>
                <a:rect l="l" t="t" r="r" b="b"/>
                <a:pathLst>
                  <a:path w="1386" h="470" extrusionOk="0">
                    <a:moveTo>
                      <a:pt x="0" y="1"/>
                    </a:moveTo>
                    <a:cubicBezTo>
                      <a:pt x="7" y="152"/>
                      <a:pt x="7" y="311"/>
                      <a:pt x="29" y="469"/>
                    </a:cubicBezTo>
                    <a:lnTo>
                      <a:pt x="1385" y="304"/>
                    </a:lnTo>
                    <a:cubicBezTo>
                      <a:pt x="1371" y="203"/>
                      <a:pt x="1378" y="102"/>
                      <a:pt x="13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" name="Google Shape;1678;p42">
                <a:extLst>
                  <a:ext uri="{FF2B5EF4-FFF2-40B4-BE49-F238E27FC236}">
                    <a16:creationId xmlns:a16="http://schemas.microsoft.com/office/drawing/2014/main" id="{70A7D7C9-B0CE-6459-5B51-5DBE7DE35933}"/>
                  </a:ext>
                </a:extLst>
              </p:cNvPr>
              <p:cNvSpPr/>
              <p:nvPr/>
            </p:nvSpPr>
            <p:spPr>
              <a:xfrm>
                <a:off x="6608612" y="1210666"/>
                <a:ext cx="128685" cy="93507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003" extrusionOk="0">
                    <a:moveTo>
                      <a:pt x="1155" y="0"/>
                    </a:moveTo>
                    <a:lnTo>
                      <a:pt x="1" y="736"/>
                    </a:lnTo>
                    <a:lnTo>
                      <a:pt x="80" y="866"/>
                    </a:lnTo>
                    <a:cubicBezTo>
                      <a:pt x="102" y="909"/>
                      <a:pt x="131" y="959"/>
                      <a:pt x="145" y="1003"/>
                    </a:cubicBezTo>
                    <a:lnTo>
                      <a:pt x="1379" y="411"/>
                    </a:lnTo>
                    <a:cubicBezTo>
                      <a:pt x="1342" y="339"/>
                      <a:pt x="1314" y="267"/>
                      <a:pt x="1278" y="202"/>
                    </a:cubicBezTo>
                    <a:lnTo>
                      <a:pt x="115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3" name="Google Shape;184;p31">
              <a:extLst>
                <a:ext uri="{FF2B5EF4-FFF2-40B4-BE49-F238E27FC236}">
                  <a16:creationId xmlns:a16="http://schemas.microsoft.com/office/drawing/2014/main" id="{73916A5D-65C3-E59D-29FF-5BE39221FCFD}"/>
                </a:ext>
              </a:extLst>
            </p:cNvPr>
            <p:cNvSpPr txBox="1">
              <a:spLocks/>
            </p:cNvSpPr>
            <p:nvPr/>
          </p:nvSpPr>
          <p:spPr>
            <a:xfrm>
              <a:off x="4022116" y="539105"/>
              <a:ext cx="3167008" cy="7204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9pPr>
            </a:lstStyle>
            <a:p>
              <a:pPr marL="0" indent="0">
                <a:buSzPts val="3000"/>
              </a:pPr>
              <a:r>
                <a:rPr lang="zh-TW" altLang="en-US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工作流程圖</a:t>
              </a:r>
            </a:p>
          </p:txBody>
        </p:sp>
      </p:grpSp>
      <p:sp>
        <p:nvSpPr>
          <p:cNvPr id="6" name="矩形 5">
            <a:extLst>
              <a:ext uri="{FF2B5EF4-FFF2-40B4-BE49-F238E27FC236}">
                <a16:creationId xmlns:a16="http://schemas.microsoft.com/office/drawing/2014/main" id="{84601D7F-426B-4DBE-19F6-1C5C54BA4D54}"/>
              </a:ext>
            </a:extLst>
          </p:cNvPr>
          <p:cNvSpPr>
            <a:spLocks noChangeAspect="1"/>
          </p:cNvSpPr>
          <p:nvPr/>
        </p:nvSpPr>
        <p:spPr>
          <a:xfrm>
            <a:off x="3919053" y="2062931"/>
            <a:ext cx="908684" cy="60578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000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BLE</a:t>
            </a:r>
            <a:r>
              <a:rPr kumimoji="1" lang="zh-TW" altLang="en-US" sz="1000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模組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473089F-8FEB-C5D0-E81F-A6E5DED4A87B}"/>
              </a:ext>
            </a:extLst>
          </p:cNvPr>
          <p:cNvSpPr>
            <a:spLocks noChangeAspect="1"/>
          </p:cNvSpPr>
          <p:nvPr/>
        </p:nvSpPr>
        <p:spPr>
          <a:xfrm>
            <a:off x="3919053" y="2887474"/>
            <a:ext cx="908684" cy="60578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000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BLE</a:t>
            </a:r>
            <a:r>
              <a:rPr kumimoji="1" lang="zh-TW" altLang="en-US" sz="1000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模組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8B9011F-B73C-B8DA-1E55-04E8BF403211}"/>
              </a:ext>
            </a:extLst>
          </p:cNvPr>
          <p:cNvSpPr>
            <a:spLocks noChangeAspect="1"/>
          </p:cNvSpPr>
          <p:nvPr/>
        </p:nvSpPr>
        <p:spPr>
          <a:xfrm>
            <a:off x="3919053" y="3714570"/>
            <a:ext cx="908684" cy="60578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000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ESP32cam</a:t>
            </a:r>
            <a:endParaRPr kumimoji="1" lang="zh-TW" altLang="en-US" sz="1000" dirty="0">
              <a:solidFill>
                <a:schemeClr val="tx1"/>
              </a:solidFill>
              <a:latin typeface="SoukouMincho" panose="02000600000000000000" pitchFamily="2" charset="-128"/>
              <a:ea typeface="SoukouMincho" panose="02000600000000000000" pitchFamily="2" charset="-128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2437C6C-B910-5FEF-0538-39DD26E34FDA}"/>
              </a:ext>
            </a:extLst>
          </p:cNvPr>
          <p:cNvSpPr>
            <a:spLocks noChangeAspect="1"/>
          </p:cNvSpPr>
          <p:nvPr/>
        </p:nvSpPr>
        <p:spPr>
          <a:xfrm>
            <a:off x="5054050" y="3714570"/>
            <a:ext cx="908684" cy="60578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" altLang="zh-TW" sz="1000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OV2640</a:t>
            </a:r>
            <a:endParaRPr kumimoji="1" lang="zh-TW" altLang="en-US" sz="1000" dirty="0">
              <a:solidFill>
                <a:schemeClr val="tx1"/>
              </a:solidFill>
              <a:latin typeface="SoukouMincho" panose="02000600000000000000" pitchFamily="2" charset="-128"/>
              <a:ea typeface="SoukouMincho" panose="02000600000000000000" pitchFamily="2" charset="-128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0FF7A70C-D7CA-B1A3-4E58-36B98BC7B12C}"/>
              </a:ext>
            </a:extLst>
          </p:cNvPr>
          <p:cNvSpPr>
            <a:spLocks noChangeAspect="1"/>
          </p:cNvSpPr>
          <p:nvPr/>
        </p:nvSpPr>
        <p:spPr>
          <a:xfrm>
            <a:off x="6189047" y="2891576"/>
            <a:ext cx="908684" cy="60578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000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L298n</a:t>
            </a:r>
            <a:endParaRPr kumimoji="1" lang="zh-TW" altLang="en-US" sz="1000" dirty="0">
              <a:solidFill>
                <a:schemeClr val="tx1"/>
              </a:solidFill>
              <a:latin typeface="SoukouMincho" panose="02000600000000000000" pitchFamily="2" charset="-128"/>
              <a:ea typeface="SoukouMincho" panose="02000600000000000000" pitchFamily="2" charset="-128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A61E4DA9-8DF4-3DA2-EAA4-C8204168EA41}"/>
              </a:ext>
            </a:extLst>
          </p:cNvPr>
          <p:cNvSpPr>
            <a:spLocks noChangeAspect="1"/>
          </p:cNvSpPr>
          <p:nvPr/>
        </p:nvSpPr>
        <p:spPr>
          <a:xfrm>
            <a:off x="7324044" y="2887474"/>
            <a:ext cx="908684" cy="60578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000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TT</a:t>
            </a:r>
            <a:r>
              <a:rPr kumimoji="1" lang="zh-TW" altLang="en-US" sz="1000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減速馬達</a:t>
            </a:r>
          </a:p>
        </p:txBody>
      </p:sp>
      <p:cxnSp>
        <p:nvCxnSpPr>
          <p:cNvPr id="20" name="直線箭頭接點 19">
            <a:extLst>
              <a:ext uri="{FF2B5EF4-FFF2-40B4-BE49-F238E27FC236}">
                <a16:creationId xmlns:a16="http://schemas.microsoft.com/office/drawing/2014/main" id="{BE453ED1-FA6A-E195-EE45-D6770E5F03D4}"/>
              </a:ext>
            </a:extLst>
          </p:cNvPr>
          <p:cNvCxnSpPr>
            <a:cxnSpLocks/>
            <a:stCxn id="18" idx="3"/>
            <a:endCxn id="19" idx="1"/>
          </p:cNvCxnSpPr>
          <p:nvPr/>
        </p:nvCxnSpPr>
        <p:spPr>
          <a:xfrm flipV="1">
            <a:off x="7097731" y="3190369"/>
            <a:ext cx="226313" cy="4102"/>
          </a:xfrm>
          <a:prstGeom prst="straightConnector1">
            <a:avLst/>
          </a:prstGeom>
          <a:ln w="31750">
            <a:solidFill>
              <a:schemeClr val="accent4"/>
            </a:solidFill>
            <a:headEnd type="none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箭頭接點 22">
            <a:extLst>
              <a:ext uri="{FF2B5EF4-FFF2-40B4-BE49-F238E27FC236}">
                <a16:creationId xmlns:a16="http://schemas.microsoft.com/office/drawing/2014/main" id="{899A9ACB-BF29-8D99-9BC4-595BFEC2F5EC}"/>
              </a:ext>
            </a:extLst>
          </p:cNvPr>
          <p:cNvCxnSpPr>
            <a:cxnSpLocks/>
          </p:cNvCxnSpPr>
          <p:nvPr/>
        </p:nvCxnSpPr>
        <p:spPr>
          <a:xfrm flipH="1">
            <a:off x="4827243" y="4014953"/>
            <a:ext cx="226807" cy="0"/>
          </a:xfrm>
          <a:prstGeom prst="straightConnector1">
            <a:avLst/>
          </a:prstGeom>
          <a:ln w="31750">
            <a:solidFill>
              <a:schemeClr val="accent4"/>
            </a:solidFill>
            <a:headEnd type="none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箭頭接點 31">
            <a:extLst>
              <a:ext uri="{FF2B5EF4-FFF2-40B4-BE49-F238E27FC236}">
                <a16:creationId xmlns:a16="http://schemas.microsoft.com/office/drawing/2014/main" id="{375C93E1-2DD7-193D-FCE3-7C04D415FB7D}"/>
              </a:ext>
            </a:extLst>
          </p:cNvPr>
          <p:cNvCxnSpPr>
            <a:cxnSpLocks/>
            <a:stCxn id="4" idx="3"/>
            <a:endCxn id="18" idx="1"/>
          </p:cNvCxnSpPr>
          <p:nvPr/>
        </p:nvCxnSpPr>
        <p:spPr>
          <a:xfrm flipV="1">
            <a:off x="5962734" y="3194471"/>
            <a:ext cx="226313" cy="1"/>
          </a:xfrm>
          <a:prstGeom prst="straightConnector1">
            <a:avLst/>
          </a:prstGeom>
          <a:ln w="31750">
            <a:solidFill>
              <a:schemeClr val="accent4"/>
            </a:solidFill>
            <a:headEnd type="none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箭頭接點 37">
            <a:extLst>
              <a:ext uri="{FF2B5EF4-FFF2-40B4-BE49-F238E27FC236}">
                <a16:creationId xmlns:a16="http://schemas.microsoft.com/office/drawing/2014/main" id="{7570937D-3B53-DEF4-604D-276D85A64ACD}"/>
              </a:ext>
            </a:extLst>
          </p:cNvPr>
          <p:cNvCxnSpPr>
            <a:cxnSpLocks/>
            <a:stCxn id="7" idx="3"/>
            <a:endCxn id="4" idx="1"/>
          </p:cNvCxnSpPr>
          <p:nvPr/>
        </p:nvCxnSpPr>
        <p:spPr>
          <a:xfrm>
            <a:off x="4827737" y="3190369"/>
            <a:ext cx="226313" cy="4103"/>
          </a:xfrm>
          <a:prstGeom prst="straightConnector1">
            <a:avLst/>
          </a:prstGeom>
          <a:ln w="31750">
            <a:solidFill>
              <a:schemeClr val="accent4"/>
            </a:solidFill>
            <a:headEnd type="none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矩形 41">
            <a:extLst>
              <a:ext uri="{FF2B5EF4-FFF2-40B4-BE49-F238E27FC236}">
                <a16:creationId xmlns:a16="http://schemas.microsoft.com/office/drawing/2014/main" id="{0F30FBF8-77E4-4BCF-04E3-B1B6BA57A108}"/>
              </a:ext>
            </a:extLst>
          </p:cNvPr>
          <p:cNvSpPr>
            <a:spLocks noChangeAspect="1"/>
          </p:cNvSpPr>
          <p:nvPr/>
        </p:nvSpPr>
        <p:spPr>
          <a:xfrm>
            <a:off x="1707778" y="2887473"/>
            <a:ext cx="908684" cy="60578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000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MacBook</a:t>
            </a:r>
            <a:endParaRPr kumimoji="1" lang="zh-TW" altLang="en-US" sz="1000" dirty="0">
              <a:solidFill>
                <a:schemeClr val="tx1"/>
              </a:solidFill>
              <a:latin typeface="SoukouMincho" panose="02000600000000000000" pitchFamily="2" charset="-128"/>
              <a:ea typeface="SoukouMincho" panose="02000600000000000000" pitchFamily="2" charset="-128"/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F6161133-3406-6E58-A130-CC5C98C9C186}"/>
              </a:ext>
            </a:extLst>
          </p:cNvPr>
          <p:cNvSpPr/>
          <p:nvPr/>
        </p:nvSpPr>
        <p:spPr>
          <a:xfrm>
            <a:off x="3733101" y="1839650"/>
            <a:ext cx="5099733" cy="2716458"/>
          </a:xfrm>
          <a:prstGeom prst="rect">
            <a:avLst/>
          </a:prstGeom>
          <a:noFill/>
          <a:ln w="25400">
            <a:solidFill>
              <a:schemeClr val="accent4">
                <a:alpha val="53552"/>
              </a:schemeClr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099E9D54-7016-8241-FE6C-831E67FC8993}"/>
              </a:ext>
            </a:extLst>
          </p:cNvPr>
          <p:cNvSpPr txBox="1"/>
          <p:nvPr/>
        </p:nvSpPr>
        <p:spPr>
          <a:xfrm>
            <a:off x="6379685" y="2089923"/>
            <a:ext cx="12277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Josefin Slab"/>
              <a:buNone/>
              <a:tabLst/>
              <a:defRPr/>
            </a:pPr>
            <a:r>
              <a:rPr lang="zh-TW" altLang="en-US" sz="3600" dirty="0">
                <a:ln>
                  <a:solidFill>
                    <a:schemeClr val="tx2"/>
                  </a:solidFill>
                </a:ln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  <a:cs typeface="Rajdhani"/>
                <a:sym typeface="Fira Sans Condensed Light"/>
              </a:rPr>
              <a:t>車輛</a:t>
            </a:r>
            <a:endParaRPr lang="zh-TW" altLang="en-US" sz="3600" b="0" i="0" u="none" strike="noStrike" cap="none" dirty="0">
              <a:ln>
                <a:solidFill>
                  <a:schemeClr val="tx2"/>
                </a:solidFill>
              </a:ln>
              <a:solidFill>
                <a:schemeClr val="tx2"/>
              </a:solidFill>
              <a:latin typeface="SoukouMincho" panose="02000600000000000000" pitchFamily="2" charset="-128"/>
              <a:ea typeface="SoukouMincho" panose="02000600000000000000" pitchFamily="2" charset="-128"/>
              <a:cs typeface="Rajdhani"/>
              <a:sym typeface="Fira Sans Condensed Light"/>
            </a:endParaRPr>
          </a:p>
        </p:txBody>
      </p:sp>
      <p:cxnSp>
        <p:nvCxnSpPr>
          <p:cNvPr id="49" name="直線箭頭接點 48">
            <a:extLst>
              <a:ext uri="{FF2B5EF4-FFF2-40B4-BE49-F238E27FC236}">
                <a16:creationId xmlns:a16="http://schemas.microsoft.com/office/drawing/2014/main" id="{D3DC0A5F-A446-483D-42E3-F726F5FC9E42}"/>
              </a:ext>
            </a:extLst>
          </p:cNvPr>
          <p:cNvCxnSpPr>
            <a:cxnSpLocks/>
            <a:stCxn id="42" idx="3"/>
            <a:endCxn id="7" idx="1"/>
          </p:cNvCxnSpPr>
          <p:nvPr/>
        </p:nvCxnSpPr>
        <p:spPr>
          <a:xfrm>
            <a:off x="2616462" y="3190368"/>
            <a:ext cx="1302591" cy="1"/>
          </a:xfrm>
          <a:prstGeom prst="straightConnector1">
            <a:avLst/>
          </a:prstGeom>
          <a:ln w="31750">
            <a:solidFill>
              <a:schemeClr val="accent4"/>
            </a:solidFill>
            <a:headEnd type="none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文字方塊 58">
            <a:extLst>
              <a:ext uri="{FF2B5EF4-FFF2-40B4-BE49-F238E27FC236}">
                <a16:creationId xmlns:a16="http://schemas.microsoft.com/office/drawing/2014/main" id="{13A29071-F342-7802-8400-AFE047975BED}"/>
              </a:ext>
            </a:extLst>
          </p:cNvPr>
          <p:cNvSpPr txBox="1"/>
          <p:nvPr/>
        </p:nvSpPr>
        <p:spPr>
          <a:xfrm>
            <a:off x="3005075" y="3197879"/>
            <a:ext cx="4418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1000" dirty="0">
                <a:solidFill>
                  <a:schemeClr val="accent4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藍牙</a:t>
            </a:r>
          </a:p>
        </p:txBody>
      </p:sp>
      <p:sp>
        <p:nvSpPr>
          <p:cNvPr id="730" name="文字方塊 729">
            <a:extLst>
              <a:ext uri="{FF2B5EF4-FFF2-40B4-BE49-F238E27FC236}">
                <a16:creationId xmlns:a16="http://schemas.microsoft.com/office/drawing/2014/main" id="{452881CC-7FF0-E1C8-0C60-1B48E80C259B}"/>
              </a:ext>
            </a:extLst>
          </p:cNvPr>
          <p:cNvSpPr txBox="1"/>
          <p:nvPr/>
        </p:nvSpPr>
        <p:spPr>
          <a:xfrm>
            <a:off x="2648827" y="2951658"/>
            <a:ext cx="11271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000" dirty="0">
                <a:solidFill>
                  <a:schemeClr val="accent4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L298n</a:t>
            </a:r>
            <a:r>
              <a:rPr kumimoji="1" lang="zh-TW" altLang="en-US" sz="1000" dirty="0">
                <a:solidFill>
                  <a:schemeClr val="accent4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控制訊號</a:t>
            </a:r>
          </a:p>
        </p:txBody>
      </p:sp>
      <p:cxnSp>
        <p:nvCxnSpPr>
          <p:cNvPr id="731" name="直線箭頭接點 730">
            <a:extLst>
              <a:ext uri="{FF2B5EF4-FFF2-40B4-BE49-F238E27FC236}">
                <a16:creationId xmlns:a16="http://schemas.microsoft.com/office/drawing/2014/main" id="{1979C997-FAC3-CB11-C32A-57860768F982}"/>
              </a:ext>
            </a:extLst>
          </p:cNvPr>
          <p:cNvCxnSpPr>
            <a:cxnSpLocks/>
            <a:stCxn id="8" idx="1"/>
          </p:cNvCxnSpPr>
          <p:nvPr/>
        </p:nvCxnSpPr>
        <p:spPr>
          <a:xfrm flipH="1" flipV="1">
            <a:off x="2616462" y="3500772"/>
            <a:ext cx="1302591" cy="516693"/>
          </a:xfrm>
          <a:prstGeom prst="straightConnector1">
            <a:avLst/>
          </a:prstGeom>
          <a:ln w="31750">
            <a:solidFill>
              <a:schemeClr val="accent4"/>
            </a:solidFill>
            <a:headEnd type="none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5" name="文字方塊 734">
            <a:extLst>
              <a:ext uri="{FF2B5EF4-FFF2-40B4-BE49-F238E27FC236}">
                <a16:creationId xmlns:a16="http://schemas.microsoft.com/office/drawing/2014/main" id="{C65A76F1-374C-9B38-9DA4-BE68C548ED8E}"/>
              </a:ext>
            </a:extLst>
          </p:cNvPr>
          <p:cNvSpPr txBox="1"/>
          <p:nvPr/>
        </p:nvSpPr>
        <p:spPr>
          <a:xfrm>
            <a:off x="3010017" y="3827916"/>
            <a:ext cx="57285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000" dirty="0">
                <a:solidFill>
                  <a:schemeClr val="accent4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Wi-Fi</a:t>
            </a:r>
            <a:endParaRPr kumimoji="1" lang="zh-TW" altLang="en-US" sz="1000" dirty="0">
              <a:solidFill>
                <a:schemeClr val="accent4"/>
              </a:solidFill>
              <a:latin typeface="SoukouMincho" panose="02000600000000000000" pitchFamily="2" charset="-128"/>
              <a:ea typeface="SoukouMincho" panose="02000600000000000000" pitchFamily="2" charset="-128"/>
            </a:endParaRPr>
          </a:p>
        </p:txBody>
      </p:sp>
      <p:sp>
        <p:nvSpPr>
          <p:cNvPr id="736" name="文字方塊 735">
            <a:extLst>
              <a:ext uri="{FF2B5EF4-FFF2-40B4-BE49-F238E27FC236}">
                <a16:creationId xmlns:a16="http://schemas.microsoft.com/office/drawing/2014/main" id="{77EFC0CB-EA32-5B12-BB90-4E7049D09214}"/>
              </a:ext>
            </a:extLst>
          </p:cNvPr>
          <p:cNvSpPr txBox="1"/>
          <p:nvPr/>
        </p:nvSpPr>
        <p:spPr>
          <a:xfrm>
            <a:off x="3248519" y="3553359"/>
            <a:ext cx="46394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1000" dirty="0">
                <a:solidFill>
                  <a:schemeClr val="accent4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影像</a:t>
            </a:r>
          </a:p>
        </p:txBody>
      </p:sp>
      <p:cxnSp>
        <p:nvCxnSpPr>
          <p:cNvPr id="737" name="直線箭頭接點 736">
            <a:extLst>
              <a:ext uri="{FF2B5EF4-FFF2-40B4-BE49-F238E27FC236}">
                <a16:creationId xmlns:a16="http://schemas.microsoft.com/office/drawing/2014/main" id="{679A3663-0AEE-8167-FD8D-3EF3B745222A}"/>
              </a:ext>
            </a:extLst>
          </p:cNvPr>
          <p:cNvCxnSpPr>
            <a:cxnSpLocks/>
            <a:endCxn id="6" idx="1"/>
          </p:cNvCxnSpPr>
          <p:nvPr/>
        </p:nvCxnSpPr>
        <p:spPr>
          <a:xfrm flipV="1">
            <a:off x="2605547" y="2365826"/>
            <a:ext cx="1313506" cy="524201"/>
          </a:xfrm>
          <a:prstGeom prst="straightConnector1">
            <a:avLst/>
          </a:prstGeom>
          <a:ln w="31750">
            <a:solidFill>
              <a:schemeClr val="accent4"/>
            </a:solidFill>
            <a:headEnd type="none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1" name="文字方塊 740">
            <a:extLst>
              <a:ext uri="{FF2B5EF4-FFF2-40B4-BE49-F238E27FC236}">
                <a16:creationId xmlns:a16="http://schemas.microsoft.com/office/drawing/2014/main" id="{1DD63A2F-30CE-84F9-5BF0-F11505215B54}"/>
              </a:ext>
            </a:extLst>
          </p:cNvPr>
          <p:cNvSpPr txBox="1"/>
          <p:nvPr/>
        </p:nvSpPr>
        <p:spPr>
          <a:xfrm>
            <a:off x="2716067" y="2320552"/>
            <a:ext cx="9926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1000" dirty="0">
                <a:solidFill>
                  <a:schemeClr val="accent4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搜索藍牙訊號</a:t>
            </a:r>
          </a:p>
        </p:txBody>
      </p:sp>
      <p:sp>
        <p:nvSpPr>
          <p:cNvPr id="742" name="矩形 741">
            <a:extLst>
              <a:ext uri="{FF2B5EF4-FFF2-40B4-BE49-F238E27FC236}">
                <a16:creationId xmlns:a16="http://schemas.microsoft.com/office/drawing/2014/main" id="{75F6ADC9-3CA5-7413-00EE-E5FE4309BF3C}"/>
              </a:ext>
            </a:extLst>
          </p:cNvPr>
          <p:cNvSpPr>
            <a:spLocks noChangeAspect="1"/>
          </p:cNvSpPr>
          <p:nvPr/>
        </p:nvSpPr>
        <p:spPr>
          <a:xfrm>
            <a:off x="393896" y="2887472"/>
            <a:ext cx="908684" cy="60578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000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PS5</a:t>
            </a:r>
            <a:r>
              <a:rPr kumimoji="1" lang="zh-TW" altLang="en-US" sz="1000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手把</a:t>
            </a:r>
          </a:p>
        </p:txBody>
      </p:sp>
      <p:cxnSp>
        <p:nvCxnSpPr>
          <p:cNvPr id="743" name="直線箭頭接點 742">
            <a:extLst>
              <a:ext uri="{FF2B5EF4-FFF2-40B4-BE49-F238E27FC236}">
                <a16:creationId xmlns:a16="http://schemas.microsoft.com/office/drawing/2014/main" id="{6E66E0AD-E814-6A21-8C25-95B9B9FE2A41}"/>
              </a:ext>
            </a:extLst>
          </p:cNvPr>
          <p:cNvCxnSpPr>
            <a:cxnSpLocks/>
            <a:stCxn id="742" idx="3"/>
            <a:endCxn id="42" idx="1"/>
          </p:cNvCxnSpPr>
          <p:nvPr/>
        </p:nvCxnSpPr>
        <p:spPr>
          <a:xfrm>
            <a:off x="1302580" y="3190367"/>
            <a:ext cx="405198" cy="1"/>
          </a:xfrm>
          <a:prstGeom prst="straightConnector1">
            <a:avLst/>
          </a:prstGeom>
          <a:ln w="31750">
            <a:solidFill>
              <a:schemeClr val="accent4"/>
            </a:solidFill>
            <a:headEnd type="none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25929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>
          <a:extLst>
            <a:ext uri="{FF2B5EF4-FFF2-40B4-BE49-F238E27FC236}">
              <a16:creationId xmlns:a16="http://schemas.microsoft.com/office/drawing/2014/main" id="{DAB141B9-04C2-1822-154E-065E07BECD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6">
            <a:extLst>
              <a:ext uri="{FF2B5EF4-FFF2-40B4-BE49-F238E27FC236}">
                <a16:creationId xmlns:a16="http://schemas.microsoft.com/office/drawing/2014/main" id="{D3888C40-ECE1-C966-E54F-30BC977150A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19569" y="1802800"/>
            <a:ext cx="5145494" cy="153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72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控制器</a:t>
            </a:r>
          </a:p>
        </p:txBody>
      </p:sp>
      <p:sp>
        <p:nvSpPr>
          <p:cNvPr id="124" name="Google Shape;124;p26">
            <a:extLst>
              <a:ext uri="{FF2B5EF4-FFF2-40B4-BE49-F238E27FC236}">
                <a16:creationId xmlns:a16="http://schemas.microsoft.com/office/drawing/2014/main" id="{A25A9E68-C7B6-9059-D3CD-442682B1F4A6}"/>
              </a:ext>
            </a:extLst>
          </p:cNvPr>
          <p:cNvSpPr txBox="1">
            <a:spLocks noGrp="1"/>
          </p:cNvSpPr>
          <p:nvPr>
            <p:ph type="title" idx="9"/>
          </p:nvPr>
        </p:nvSpPr>
        <p:spPr>
          <a:xfrm>
            <a:off x="778937" y="1802800"/>
            <a:ext cx="2161999" cy="153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1400"/>
            </a:pPr>
            <a:r>
              <a:rPr lang="en" sz="72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03</a:t>
            </a:r>
            <a:endParaRPr sz="7200" dirty="0">
              <a:solidFill>
                <a:schemeClr val="tx2"/>
              </a:solidFill>
              <a:latin typeface="SoukouMincho" panose="02000600000000000000" pitchFamily="2" charset="-128"/>
              <a:ea typeface="SoukouMincho" panose="02000600000000000000" pitchFamily="2" charset="-128"/>
            </a:endParaRPr>
          </a:p>
        </p:txBody>
      </p:sp>
      <p:cxnSp>
        <p:nvCxnSpPr>
          <p:cNvPr id="130" name="Google Shape;130;p26">
            <a:extLst>
              <a:ext uri="{FF2B5EF4-FFF2-40B4-BE49-F238E27FC236}">
                <a16:creationId xmlns:a16="http://schemas.microsoft.com/office/drawing/2014/main" id="{F34CA4B9-E20D-6335-4CD0-FF6BE8208038}"/>
              </a:ext>
            </a:extLst>
          </p:cNvPr>
          <p:cNvCxnSpPr>
            <a:cxnSpLocks/>
          </p:cNvCxnSpPr>
          <p:nvPr/>
        </p:nvCxnSpPr>
        <p:spPr>
          <a:xfrm>
            <a:off x="3099271" y="1802800"/>
            <a:ext cx="0" cy="1439333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17317135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>
          <a:extLst>
            <a:ext uri="{FF2B5EF4-FFF2-40B4-BE49-F238E27FC236}">
              <a16:creationId xmlns:a16="http://schemas.microsoft.com/office/drawing/2014/main" id="{1C8D3D8D-644B-807A-E43B-E510B12E5C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群組 5">
            <a:extLst>
              <a:ext uri="{FF2B5EF4-FFF2-40B4-BE49-F238E27FC236}">
                <a16:creationId xmlns:a16="http://schemas.microsoft.com/office/drawing/2014/main" id="{2EE4FEF6-2349-E3F3-156F-DB40A36AA987}"/>
              </a:ext>
            </a:extLst>
          </p:cNvPr>
          <p:cNvGrpSpPr/>
          <p:nvPr/>
        </p:nvGrpSpPr>
        <p:grpSpPr>
          <a:xfrm>
            <a:off x="1360097" y="164345"/>
            <a:ext cx="6423806" cy="1359428"/>
            <a:chOff x="2655826" y="205510"/>
            <a:chExt cx="6423806" cy="1359428"/>
          </a:xfrm>
        </p:grpSpPr>
        <p:grpSp>
          <p:nvGrpSpPr>
            <p:cNvPr id="7" name="Google Shape;1679;p42">
              <a:extLst>
                <a:ext uri="{FF2B5EF4-FFF2-40B4-BE49-F238E27FC236}">
                  <a16:creationId xmlns:a16="http://schemas.microsoft.com/office/drawing/2014/main" id="{85D90D2A-8FBF-0846-B665-83B636D5B792}"/>
                </a:ext>
              </a:extLst>
            </p:cNvPr>
            <p:cNvGrpSpPr/>
            <p:nvPr/>
          </p:nvGrpSpPr>
          <p:grpSpPr>
            <a:xfrm rot="3938964">
              <a:off x="2655826" y="205510"/>
              <a:ext cx="1359428" cy="1359428"/>
              <a:chOff x="885403" y="1571142"/>
              <a:chExt cx="2598600" cy="2598600"/>
            </a:xfrm>
          </p:grpSpPr>
          <p:sp>
            <p:nvSpPr>
              <p:cNvPr id="31" name="Google Shape;1680;p42">
                <a:extLst>
                  <a:ext uri="{FF2B5EF4-FFF2-40B4-BE49-F238E27FC236}">
                    <a16:creationId xmlns:a16="http://schemas.microsoft.com/office/drawing/2014/main" id="{0792EF93-83D2-96E6-888E-8EF989B7ED64}"/>
                  </a:ext>
                </a:extLst>
              </p:cNvPr>
              <p:cNvSpPr/>
              <p:nvPr/>
            </p:nvSpPr>
            <p:spPr>
              <a:xfrm>
                <a:off x="1303550" y="1980350"/>
                <a:ext cx="1762475" cy="1762450"/>
              </a:xfrm>
              <a:custGeom>
                <a:avLst/>
                <a:gdLst/>
                <a:ahLst/>
                <a:cxnLst/>
                <a:rect l="l" t="t" r="r" b="b"/>
                <a:pathLst>
                  <a:path w="70499" h="70498" extrusionOk="0">
                    <a:moveTo>
                      <a:pt x="35133" y="1"/>
                    </a:moveTo>
                    <a:lnTo>
                      <a:pt x="35133" y="683"/>
                    </a:lnTo>
                    <a:lnTo>
                      <a:pt x="35257" y="683"/>
                    </a:lnTo>
                    <a:cubicBezTo>
                      <a:pt x="36048" y="683"/>
                      <a:pt x="36853" y="710"/>
                      <a:pt x="37645" y="751"/>
                    </a:cubicBezTo>
                    <a:lnTo>
                      <a:pt x="37686" y="82"/>
                    </a:lnTo>
                    <a:cubicBezTo>
                      <a:pt x="36880" y="28"/>
                      <a:pt x="36061" y="1"/>
                      <a:pt x="35257" y="1"/>
                    </a:cubicBezTo>
                    <a:close/>
                    <a:moveTo>
                      <a:pt x="34560" y="1"/>
                    </a:moveTo>
                    <a:cubicBezTo>
                      <a:pt x="33714" y="28"/>
                      <a:pt x="32840" y="68"/>
                      <a:pt x="32008" y="150"/>
                    </a:cubicBezTo>
                    <a:lnTo>
                      <a:pt x="32063" y="820"/>
                    </a:lnTo>
                    <a:cubicBezTo>
                      <a:pt x="32895" y="751"/>
                      <a:pt x="33741" y="696"/>
                      <a:pt x="34574" y="683"/>
                    </a:cubicBezTo>
                    <a:lnTo>
                      <a:pt x="34560" y="1"/>
                    </a:lnTo>
                    <a:close/>
                    <a:moveTo>
                      <a:pt x="38259" y="123"/>
                    </a:moveTo>
                    <a:lnTo>
                      <a:pt x="38205" y="805"/>
                    </a:lnTo>
                    <a:cubicBezTo>
                      <a:pt x="39037" y="874"/>
                      <a:pt x="39870" y="969"/>
                      <a:pt x="40689" y="1106"/>
                    </a:cubicBezTo>
                    <a:lnTo>
                      <a:pt x="40798" y="437"/>
                    </a:lnTo>
                    <a:cubicBezTo>
                      <a:pt x="39965" y="301"/>
                      <a:pt x="39106" y="192"/>
                      <a:pt x="38259" y="123"/>
                    </a:cubicBezTo>
                    <a:close/>
                    <a:moveTo>
                      <a:pt x="31435" y="205"/>
                    </a:moveTo>
                    <a:cubicBezTo>
                      <a:pt x="30588" y="301"/>
                      <a:pt x="29742" y="423"/>
                      <a:pt x="28896" y="574"/>
                    </a:cubicBezTo>
                    <a:lnTo>
                      <a:pt x="29018" y="1242"/>
                    </a:lnTo>
                    <a:cubicBezTo>
                      <a:pt x="29837" y="1093"/>
                      <a:pt x="30683" y="969"/>
                      <a:pt x="31502" y="874"/>
                    </a:cubicBezTo>
                    <a:lnTo>
                      <a:pt x="31435" y="205"/>
                    </a:lnTo>
                    <a:close/>
                    <a:moveTo>
                      <a:pt x="41357" y="532"/>
                    </a:moveTo>
                    <a:lnTo>
                      <a:pt x="41248" y="1188"/>
                    </a:lnTo>
                    <a:cubicBezTo>
                      <a:pt x="42067" y="1338"/>
                      <a:pt x="42900" y="1515"/>
                      <a:pt x="43705" y="1720"/>
                    </a:cubicBezTo>
                    <a:lnTo>
                      <a:pt x="43869" y="1065"/>
                    </a:lnTo>
                    <a:cubicBezTo>
                      <a:pt x="43037" y="847"/>
                      <a:pt x="42203" y="669"/>
                      <a:pt x="41357" y="532"/>
                    </a:cubicBezTo>
                    <a:close/>
                    <a:moveTo>
                      <a:pt x="28336" y="683"/>
                    </a:moveTo>
                    <a:cubicBezTo>
                      <a:pt x="27504" y="847"/>
                      <a:pt x="26671" y="1038"/>
                      <a:pt x="25852" y="1269"/>
                    </a:cubicBezTo>
                    <a:lnTo>
                      <a:pt x="26030" y="1925"/>
                    </a:lnTo>
                    <a:cubicBezTo>
                      <a:pt x="26834" y="1693"/>
                      <a:pt x="27653" y="1502"/>
                      <a:pt x="28472" y="1338"/>
                    </a:cubicBezTo>
                    <a:lnTo>
                      <a:pt x="28336" y="683"/>
                    </a:lnTo>
                    <a:close/>
                    <a:moveTo>
                      <a:pt x="44415" y="1202"/>
                    </a:moveTo>
                    <a:lnTo>
                      <a:pt x="44238" y="1857"/>
                    </a:lnTo>
                    <a:cubicBezTo>
                      <a:pt x="45042" y="2075"/>
                      <a:pt x="45848" y="2321"/>
                      <a:pt x="46640" y="2594"/>
                    </a:cubicBezTo>
                    <a:lnTo>
                      <a:pt x="46871" y="1952"/>
                    </a:lnTo>
                    <a:cubicBezTo>
                      <a:pt x="46067" y="1679"/>
                      <a:pt x="45234" y="1420"/>
                      <a:pt x="44415" y="1202"/>
                    </a:cubicBezTo>
                    <a:close/>
                    <a:moveTo>
                      <a:pt x="25306" y="1420"/>
                    </a:moveTo>
                    <a:cubicBezTo>
                      <a:pt x="24487" y="1666"/>
                      <a:pt x="23668" y="1939"/>
                      <a:pt x="22863" y="2239"/>
                    </a:cubicBezTo>
                    <a:lnTo>
                      <a:pt x="23109" y="2867"/>
                    </a:lnTo>
                    <a:cubicBezTo>
                      <a:pt x="23886" y="2580"/>
                      <a:pt x="24692" y="2307"/>
                      <a:pt x="25484" y="2075"/>
                    </a:cubicBezTo>
                    <a:lnTo>
                      <a:pt x="25306" y="1420"/>
                    </a:lnTo>
                    <a:close/>
                    <a:moveTo>
                      <a:pt x="47404" y="2157"/>
                    </a:moveTo>
                    <a:lnTo>
                      <a:pt x="47172" y="2785"/>
                    </a:lnTo>
                    <a:cubicBezTo>
                      <a:pt x="47950" y="3071"/>
                      <a:pt x="48742" y="3399"/>
                      <a:pt x="49492" y="3740"/>
                    </a:cubicBezTo>
                    <a:lnTo>
                      <a:pt x="49779" y="3126"/>
                    </a:lnTo>
                    <a:cubicBezTo>
                      <a:pt x="49001" y="2771"/>
                      <a:pt x="48209" y="2443"/>
                      <a:pt x="47404" y="2157"/>
                    </a:cubicBezTo>
                    <a:close/>
                    <a:moveTo>
                      <a:pt x="22344" y="2443"/>
                    </a:moveTo>
                    <a:cubicBezTo>
                      <a:pt x="21553" y="2758"/>
                      <a:pt x="20761" y="3098"/>
                      <a:pt x="19997" y="3467"/>
                    </a:cubicBezTo>
                    <a:lnTo>
                      <a:pt x="20283" y="4068"/>
                    </a:lnTo>
                    <a:cubicBezTo>
                      <a:pt x="21034" y="3713"/>
                      <a:pt x="21812" y="3371"/>
                      <a:pt x="22590" y="3071"/>
                    </a:cubicBezTo>
                    <a:lnTo>
                      <a:pt x="22344" y="2443"/>
                    </a:lnTo>
                    <a:close/>
                    <a:moveTo>
                      <a:pt x="50298" y="3358"/>
                    </a:moveTo>
                    <a:lnTo>
                      <a:pt x="50011" y="3972"/>
                    </a:lnTo>
                    <a:cubicBezTo>
                      <a:pt x="50762" y="4327"/>
                      <a:pt x="51512" y="4723"/>
                      <a:pt x="52236" y="5133"/>
                    </a:cubicBezTo>
                    <a:lnTo>
                      <a:pt x="52577" y="4545"/>
                    </a:lnTo>
                    <a:cubicBezTo>
                      <a:pt x="51827" y="4123"/>
                      <a:pt x="51062" y="3726"/>
                      <a:pt x="50298" y="3358"/>
                    </a:cubicBezTo>
                    <a:close/>
                    <a:moveTo>
                      <a:pt x="19478" y="3713"/>
                    </a:moveTo>
                    <a:cubicBezTo>
                      <a:pt x="18727" y="4095"/>
                      <a:pt x="17962" y="4505"/>
                      <a:pt x="17240" y="4942"/>
                    </a:cubicBezTo>
                    <a:lnTo>
                      <a:pt x="17580" y="5528"/>
                    </a:lnTo>
                    <a:cubicBezTo>
                      <a:pt x="18304" y="5105"/>
                      <a:pt x="19041" y="4696"/>
                      <a:pt x="19791" y="4314"/>
                    </a:cubicBezTo>
                    <a:lnTo>
                      <a:pt x="19478" y="3713"/>
                    </a:lnTo>
                    <a:close/>
                    <a:moveTo>
                      <a:pt x="53068" y="4832"/>
                    </a:moveTo>
                    <a:lnTo>
                      <a:pt x="52728" y="5406"/>
                    </a:lnTo>
                    <a:cubicBezTo>
                      <a:pt x="53450" y="5828"/>
                      <a:pt x="54160" y="6292"/>
                      <a:pt x="54843" y="6756"/>
                    </a:cubicBezTo>
                    <a:lnTo>
                      <a:pt x="55225" y="6210"/>
                    </a:lnTo>
                    <a:cubicBezTo>
                      <a:pt x="54529" y="5719"/>
                      <a:pt x="53805" y="5255"/>
                      <a:pt x="53068" y="4832"/>
                    </a:cubicBezTo>
                    <a:close/>
                    <a:moveTo>
                      <a:pt x="16748" y="5242"/>
                    </a:moveTo>
                    <a:cubicBezTo>
                      <a:pt x="16230" y="5569"/>
                      <a:pt x="15697" y="5910"/>
                      <a:pt x="15192" y="6265"/>
                    </a:cubicBezTo>
                    <a:lnTo>
                      <a:pt x="15574" y="6811"/>
                    </a:lnTo>
                    <a:cubicBezTo>
                      <a:pt x="16079" y="6470"/>
                      <a:pt x="16598" y="6129"/>
                      <a:pt x="17103" y="5815"/>
                    </a:cubicBezTo>
                    <a:lnTo>
                      <a:pt x="16748" y="5242"/>
                    </a:lnTo>
                    <a:close/>
                    <a:moveTo>
                      <a:pt x="14960" y="6429"/>
                    </a:moveTo>
                    <a:cubicBezTo>
                      <a:pt x="14850" y="6498"/>
                      <a:pt x="14728" y="6579"/>
                      <a:pt x="14619" y="6661"/>
                    </a:cubicBezTo>
                    <a:lnTo>
                      <a:pt x="15014" y="7207"/>
                    </a:lnTo>
                    <a:cubicBezTo>
                      <a:pt x="15123" y="7139"/>
                      <a:pt x="15233" y="7057"/>
                      <a:pt x="15342" y="6975"/>
                    </a:cubicBezTo>
                    <a:lnTo>
                      <a:pt x="14960" y="6429"/>
                    </a:lnTo>
                    <a:close/>
                    <a:moveTo>
                      <a:pt x="55703" y="6525"/>
                    </a:moveTo>
                    <a:lnTo>
                      <a:pt x="55307" y="7084"/>
                    </a:lnTo>
                    <a:cubicBezTo>
                      <a:pt x="55989" y="7562"/>
                      <a:pt x="56658" y="8081"/>
                      <a:pt x="57299" y="8613"/>
                    </a:cubicBezTo>
                    <a:lnTo>
                      <a:pt x="57723" y="8094"/>
                    </a:lnTo>
                    <a:cubicBezTo>
                      <a:pt x="57068" y="7548"/>
                      <a:pt x="56386" y="7029"/>
                      <a:pt x="55703" y="6525"/>
                    </a:cubicBezTo>
                    <a:close/>
                    <a:moveTo>
                      <a:pt x="14168" y="7002"/>
                    </a:moveTo>
                    <a:cubicBezTo>
                      <a:pt x="13485" y="7508"/>
                      <a:pt x="12817" y="8054"/>
                      <a:pt x="12175" y="8613"/>
                    </a:cubicBezTo>
                    <a:lnTo>
                      <a:pt x="12612" y="9118"/>
                    </a:lnTo>
                    <a:cubicBezTo>
                      <a:pt x="13240" y="8572"/>
                      <a:pt x="13895" y="8039"/>
                      <a:pt x="14564" y="7548"/>
                    </a:cubicBezTo>
                    <a:lnTo>
                      <a:pt x="14168" y="7002"/>
                    </a:lnTo>
                    <a:close/>
                    <a:moveTo>
                      <a:pt x="58160" y="8463"/>
                    </a:moveTo>
                    <a:lnTo>
                      <a:pt x="57723" y="8968"/>
                    </a:lnTo>
                    <a:cubicBezTo>
                      <a:pt x="58351" y="9514"/>
                      <a:pt x="58979" y="10087"/>
                      <a:pt x="59565" y="10674"/>
                    </a:cubicBezTo>
                    <a:lnTo>
                      <a:pt x="60043" y="10196"/>
                    </a:lnTo>
                    <a:cubicBezTo>
                      <a:pt x="59443" y="9595"/>
                      <a:pt x="58815" y="9009"/>
                      <a:pt x="58160" y="8463"/>
                    </a:cubicBezTo>
                    <a:close/>
                    <a:moveTo>
                      <a:pt x="11738" y="8982"/>
                    </a:moveTo>
                    <a:cubicBezTo>
                      <a:pt x="11111" y="9555"/>
                      <a:pt x="10483" y="10156"/>
                      <a:pt x="9896" y="10756"/>
                    </a:cubicBezTo>
                    <a:lnTo>
                      <a:pt x="10388" y="11233"/>
                    </a:lnTo>
                    <a:cubicBezTo>
                      <a:pt x="10961" y="10633"/>
                      <a:pt x="11575" y="10046"/>
                      <a:pt x="12189" y="9486"/>
                    </a:cubicBezTo>
                    <a:lnTo>
                      <a:pt x="11738" y="8982"/>
                    </a:lnTo>
                    <a:close/>
                    <a:moveTo>
                      <a:pt x="60453" y="10605"/>
                    </a:moveTo>
                    <a:lnTo>
                      <a:pt x="59962" y="11070"/>
                    </a:lnTo>
                    <a:cubicBezTo>
                      <a:pt x="60548" y="11670"/>
                      <a:pt x="61121" y="12298"/>
                      <a:pt x="61654" y="12926"/>
                    </a:cubicBezTo>
                    <a:lnTo>
                      <a:pt x="62173" y="12489"/>
                    </a:lnTo>
                    <a:cubicBezTo>
                      <a:pt x="61627" y="11848"/>
                      <a:pt x="61039" y="11206"/>
                      <a:pt x="60453" y="10605"/>
                    </a:cubicBezTo>
                    <a:close/>
                    <a:moveTo>
                      <a:pt x="9500" y="11179"/>
                    </a:moveTo>
                    <a:cubicBezTo>
                      <a:pt x="8927" y="11793"/>
                      <a:pt x="8353" y="12449"/>
                      <a:pt x="7822" y="13104"/>
                    </a:cubicBezTo>
                    <a:lnTo>
                      <a:pt x="8353" y="13526"/>
                    </a:lnTo>
                    <a:cubicBezTo>
                      <a:pt x="8872" y="12885"/>
                      <a:pt x="9432" y="12243"/>
                      <a:pt x="10005" y="11630"/>
                    </a:cubicBezTo>
                    <a:lnTo>
                      <a:pt x="9500" y="11179"/>
                    </a:lnTo>
                    <a:close/>
                    <a:moveTo>
                      <a:pt x="62541" y="12926"/>
                    </a:moveTo>
                    <a:lnTo>
                      <a:pt x="62009" y="13363"/>
                    </a:lnTo>
                    <a:cubicBezTo>
                      <a:pt x="62541" y="14005"/>
                      <a:pt x="63046" y="14673"/>
                      <a:pt x="63523" y="15342"/>
                    </a:cubicBezTo>
                    <a:lnTo>
                      <a:pt x="64069" y="14960"/>
                    </a:lnTo>
                    <a:cubicBezTo>
                      <a:pt x="63592" y="14263"/>
                      <a:pt x="63074" y="13581"/>
                      <a:pt x="62541" y="12926"/>
                    </a:cubicBezTo>
                    <a:close/>
                    <a:moveTo>
                      <a:pt x="7467" y="13554"/>
                    </a:moveTo>
                    <a:cubicBezTo>
                      <a:pt x="6948" y="14223"/>
                      <a:pt x="6442" y="14919"/>
                      <a:pt x="5965" y="15628"/>
                    </a:cubicBezTo>
                    <a:lnTo>
                      <a:pt x="6524" y="16010"/>
                    </a:lnTo>
                    <a:cubicBezTo>
                      <a:pt x="6988" y="15315"/>
                      <a:pt x="7494" y="14632"/>
                      <a:pt x="7999" y="13963"/>
                    </a:cubicBezTo>
                    <a:lnTo>
                      <a:pt x="7467" y="13554"/>
                    </a:lnTo>
                    <a:close/>
                    <a:moveTo>
                      <a:pt x="64411" y="15437"/>
                    </a:moveTo>
                    <a:lnTo>
                      <a:pt x="63851" y="15819"/>
                    </a:lnTo>
                    <a:cubicBezTo>
                      <a:pt x="64315" y="16516"/>
                      <a:pt x="64766" y="17226"/>
                      <a:pt x="65189" y="17949"/>
                    </a:cubicBezTo>
                    <a:lnTo>
                      <a:pt x="65776" y="17608"/>
                    </a:lnTo>
                    <a:cubicBezTo>
                      <a:pt x="65352" y="16871"/>
                      <a:pt x="64888" y="16147"/>
                      <a:pt x="64411" y="15437"/>
                    </a:cubicBezTo>
                    <a:close/>
                    <a:moveTo>
                      <a:pt x="5651" y="16107"/>
                    </a:moveTo>
                    <a:cubicBezTo>
                      <a:pt x="5187" y="16816"/>
                      <a:pt x="4750" y="17553"/>
                      <a:pt x="4341" y="18304"/>
                    </a:cubicBezTo>
                    <a:lnTo>
                      <a:pt x="4928" y="18631"/>
                    </a:lnTo>
                    <a:cubicBezTo>
                      <a:pt x="5323" y="17894"/>
                      <a:pt x="5760" y="17171"/>
                      <a:pt x="6224" y="16475"/>
                    </a:cubicBezTo>
                    <a:lnTo>
                      <a:pt x="5651" y="16107"/>
                    </a:lnTo>
                    <a:close/>
                    <a:moveTo>
                      <a:pt x="66049" y="18099"/>
                    </a:moveTo>
                    <a:lnTo>
                      <a:pt x="65462" y="18427"/>
                    </a:lnTo>
                    <a:cubicBezTo>
                      <a:pt x="65871" y="19164"/>
                      <a:pt x="66253" y="19914"/>
                      <a:pt x="66608" y="20665"/>
                    </a:cubicBezTo>
                    <a:lnTo>
                      <a:pt x="67223" y="20378"/>
                    </a:lnTo>
                    <a:cubicBezTo>
                      <a:pt x="66868" y="19614"/>
                      <a:pt x="66472" y="18850"/>
                      <a:pt x="66049" y="18099"/>
                    </a:cubicBezTo>
                    <a:close/>
                    <a:moveTo>
                      <a:pt x="4068" y="18809"/>
                    </a:moveTo>
                    <a:cubicBezTo>
                      <a:pt x="3672" y="19559"/>
                      <a:pt x="3290" y="20338"/>
                      <a:pt x="2948" y="21115"/>
                    </a:cubicBezTo>
                    <a:lnTo>
                      <a:pt x="3576" y="21388"/>
                    </a:lnTo>
                    <a:cubicBezTo>
                      <a:pt x="3904" y="20624"/>
                      <a:pt x="4273" y="19860"/>
                      <a:pt x="4668" y="19123"/>
                    </a:cubicBezTo>
                    <a:lnTo>
                      <a:pt x="4068" y="18809"/>
                    </a:lnTo>
                    <a:close/>
                    <a:moveTo>
                      <a:pt x="67454" y="20897"/>
                    </a:moveTo>
                    <a:lnTo>
                      <a:pt x="66841" y="21170"/>
                    </a:lnTo>
                    <a:cubicBezTo>
                      <a:pt x="67181" y="21934"/>
                      <a:pt x="67496" y="22713"/>
                      <a:pt x="67782" y="23504"/>
                    </a:cubicBezTo>
                    <a:lnTo>
                      <a:pt x="68410" y="23272"/>
                    </a:lnTo>
                    <a:cubicBezTo>
                      <a:pt x="68124" y="22467"/>
                      <a:pt x="67796" y="21675"/>
                      <a:pt x="67454" y="20897"/>
                    </a:cubicBezTo>
                    <a:close/>
                    <a:moveTo>
                      <a:pt x="2730" y="21648"/>
                    </a:moveTo>
                    <a:cubicBezTo>
                      <a:pt x="2402" y="22426"/>
                      <a:pt x="2089" y="23231"/>
                      <a:pt x="1816" y="24036"/>
                    </a:cubicBezTo>
                    <a:lnTo>
                      <a:pt x="2457" y="24255"/>
                    </a:lnTo>
                    <a:cubicBezTo>
                      <a:pt x="2730" y="23463"/>
                      <a:pt x="3030" y="22671"/>
                      <a:pt x="3345" y="21907"/>
                    </a:cubicBezTo>
                    <a:lnTo>
                      <a:pt x="2730" y="21648"/>
                    </a:lnTo>
                    <a:close/>
                    <a:moveTo>
                      <a:pt x="68601" y="23805"/>
                    </a:moveTo>
                    <a:lnTo>
                      <a:pt x="67960" y="24023"/>
                    </a:lnTo>
                    <a:cubicBezTo>
                      <a:pt x="68233" y="24815"/>
                      <a:pt x="68479" y="25619"/>
                      <a:pt x="68683" y="26425"/>
                    </a:cubicBezTo>
                    <a:lnTo>
                      <a:pt x="69338" y="26262"/>
                    </a:lnTo>
                    <a:cubicBezTo>
                      <a:pt x="69134" y="25443"/>
                      <a:pt x="68874" y="24609"/>
                      <a:pt x="68601" y="23805"/>
                    </a:cubicBezTo>
                    <a:close/>
                    <a:moveTo>
                      <a:pt x="1638" y="24582"/>
                    </a:moveTo>
                    <a:cubicBezTo>
                      <a:pt x="1392" y="25401"/>
                      <a:pt x="1161" y="26234"/>
                      <a:pt x="956" y="27053"/>
                    </a:cubicBezTo>
                    <a:lnTo>
                      <a:pt x="1625" y="27217"/>
                    </a:lnTo>
                    <a:cubicBezTo>
                      <a:pt x="1816" y="26398"/>
                      <a:pt x="2034" y="25592"/>
                      <a:pt x="2293" y="24787"/>
                    </a:cubicBezTo>
                    <a:lnTo>
                      <a:pt x="1638" y="24582"/>
                    </a:lnTo>
                    <a:close/>
                    <a:moveTo>
                      <a:pt x="69489" y="26808"/>
                    </a:moveTo>
                    <a:lnTo>
                      <a:pt x="68834" y="26971"/>
                    </a:lnTo>
                    <a:cubicBezTo>
                      <a:pt x="69025" y="27776"/>
                      <a:pt x="69202" y="28609"/>
                      <a:pt x="69338" y="29428"/>
                    </a:cubicBezTo>
                    <a:lnTo>
                      <a:pt x="70007" y="29319"/>
                    </a:lnTo>
                    <a:cubicBezTo>
                      <a:pt x="69857" y="28486"/>
                      <a:pt x="69693" y="27640"/>
                      <a:pt x="69489" y="26808"/>
                    </a:cubicBezTo>
                    <a:close/>
                    <a:moveTo>
                      <a:pt x="833" y="27612"/>
                    </a:moveTo>
                    <a:cubicBezTo>
                      <a:pt x="655" y="28445"/>
                      <a:pt x="491" y="29292"/>
                      <a:pt x="369" y="30124"/>
                    </a:cubicBezTo>
                    <a:lnTo>
                      <a:pt x="1037" y="30233"/>
                    </a:lnTo>
                    <a:cubicBezTo>
                      <a:pt x="1161" y="29401"/>
                      <a:pt x="1310" y="28568"/>
                      <a:pt x="1488" y="27763"/>
                    </a:cubicBezTo>
                    <a:lnTo>
                      <a:pt x="833" y="27612"/>
                    </a:lnTo>
                    <a:close/>
                    <a:moveTo>
                      <a:pt x="70089" y="29878"/>
                    </a:moveTo>
                    <a:lnTo>
                      <a:pt x="69420" y="29987"/>
                    </a:lnTo>
                    <a:cubicBezTo>
                      <a:pt x="69556" y="30806"/>
                      <a:pt x="69653" y="31652"/>
                      <a:pt x="69720" y="32486"/>
                    </a:cubicBezTo>
                    <a:lnTo>
                      <a:pt x="70390" y="32431"/>
                    </a:lnTo>
                    <a:cubicBezTo>
                      <a:pt x="70321" y="31571"/>
                      <a:pt x="70226" y="30724"/>
                      <a:pt x="70089" y="29878"/>
                    </a:cubicBezTo>
                    <a:close/>
                    <a:moveTo>
                      <a:pt x="300" y="30697"/>
                    </a:moveTo>
                    <a:cubicBezTo>
                      <a:pt x="191" y="31530"/>
                      <a:pt x="109" y="32389"/>
                      <a:pt x="55" y="33250"/>
                    </a:cubicBezTo>
                    <a:lnTo>
                      <a:pt x="737" y="33277"/>
                    </a:lnTo>
                    <a:cubicBezTo>
                      <a:pt x="779" y="32444"/>
                      <a:pt x="861" y="31612"/>
                      <a:pt x="970" y="30779"/>
                    </a:cubicBezTo>
                    <a:lnTo>
                      <a:pt x="300" y="30697"/>
                    </a:lnTo>
                    <a:close/>
                    <a:moveTo>
                      <a:pt x="27" y="33809"/>
                    </a:moveTo>
                    <a:cubicBezTo>
                      <a:pt x="14" y="34287"/>
                      <a:pt x="0" y="34764"/>
                      <a:pt x="0" y="35243"/>
                    </a:cubicBezTo>
                    <a:cubicBezTo>
                      <a:pt x="0" y="35625"/>
                      <a:pt x="14" y="36007"/>
                      <a:pt x="27" y="36375"/>
                    </a:cubicBezTo>
                    <a:lnTo>
                      <a:pt x="697" y="36348"/>
                    </a:lnTo>
                    <a:cubicBezTo>
                      <a:pt x="683" y="35993"/>
                      <a:pt x="683" y="35611"/>
                      <a:pt x="683" y="35243"/>
                    </a:cubicBezTo>
                    <a:cubicBezTo>
                      <a:pt x="683" y="34779"/>
                      <a:pt x="697" y="34300"/>
                      <a:pt x="710" y="33836"/>
                    </a:cubicBezTo>
                    <a:lnTo>
                      <a:pt x="27" y="33809"/>
                    </a:lnTo>
                    <a:close/>
                    <a:moveTo>
                      <a:pt x="70430" y="32990"/>
                    </a:moveTo>
                    <a:lnTo>
                      <a:pt x="69748" y="33032"/>
                    </a:lnTo>
                    <a:cubicBezTo>
                      <a:pt x="69802" y="33769"/>
                      <a:pt x="69829" y="34506"/>
                      <a:pt x="69829" y="35243"/>
                    </a:cubicBezTo>
                    <a:cubicBezTo>
                      <a:pt x="69829" y="36075"/>
                      <a:pt x="69789" y="36921"/>
                      <a:pt x="69734" y="37754"/>
                    </a:cubicBezTo>
                    <a:lnTo>
                      <a:pt x="70403" y="37809"/>
                    </a:lnTo>
                    <a:cubicBezTo>
                      <a:pt x="70471" y="36962"/>
                      <a:pt x="70499" y="36102"/>
                      <a:pt x="70499" y="35243"/>
                    </a:cubicBezTo>
                    <a:cubicBezTo>
                      <a:pt x="70499" y="34491"/>
                      <a:pt x="70471" y="33741"/>
                      <a:pt x="70430" y="32990"/>
                    </a:cubicBezTo>
                    <a:close/>
                    <a:moveTo>
                      <a:pt x="724" y="36908"/>
                    </a:moveTo>
                    <a:lnTo>
                      <a:pt x="42" y="36948"/>
                    </a:lnTo>
                    <a:cubicBezTo>
                      <a:pt x="82" y="37795"/>
                      <a:pt x="151" y="38655"/>
                      <a:pt x="260" y="39501"/>
                    </a:cubicBezTo>
                    <a:lnTo>
                      <a:pt x="928" y="39419"/>
                    </a:lnTo>
                    <a:cubicBezTo>
                      <a:pt x="833" y="38586"/>
                      <a:pt x="764" y="37754"/>
                      <a:pt x="724" y="36908"/>
                    </a:cubicBezTo>
                    <a:close/>
                    <a:moveTo>
                      <a:pt x="69693" y="38313"/>
                    </a:moveTo>
                    <a:cubicBezTo>
                      <a:pt x="69611" y="39146"/>
                      <a:pt x="69516" y="39978"/>
                      <a:pt x="69380" y="40812"/>
                    </a:cubicBezTo>
                    <a:lnTo>
                      <a:pt x="70048" y="40921"/>
                    </a:lnTo>
                    <a:cubicBezTo>
                      <a:pt x="70184" y="40074"/>
                      <a:pt x="70293" y="39214"/>
                      <a:pt x="70362" y="38368"/>
                    </a:cubicBezTo>
                    <a:lnTo>
                      <a:pt x="69693" y="38313"/>
                    </a:lnTo>
                    <a:close/>
                    <a:moveTo>
                      <a:pt x="997" y="39965"/>
                    </a:moveTo>
                    <a:lnTo>
                      <a:pt x="328" y="40060"/>
                    </a:lnTo>
                    <a:cubicBezTo>
                      <a:pt x="451" y="40907"/>
                      <a:pt x="588" y="41753"/>
                      <a:pt x="764" y="42586"/>
                    </a:cubicBezTo>
                    <a:lnTo>
                      <a:pt x="1434" y="42449"/>
                    </a:lnTo>
                    <a:cubicBezTo>
                      <a:pt x="1256" y="41630"/>
                      <a:pt x="1119" y="40797"/>
                      <a:pt x="997" y="39965"/>
                    </a:cubicBezTo>
                    <a:close/>
                    <a:moveTo>
                      <a:pt x="69283" y="41357"/>
                    </a:moveTo>
                    <a:cubicBezTo>
                      <a:pt x="69134" y="42176"/>
                      <a:pt x="68956" y="43008"/>
                      <a:pt x="68752" y="43814"/>
                    </a:cubicBezTo>
                    <a:lnTo>
                      <a:pt x="69407" y="43978"/>
                    </a:lnTo>
                    <a:cubicBezTo>
                      <a:pt x="69625" y="43159"/>
                      <a:pt x="69802" y="42313"/>
                      <a:pt x="69953" y="41480"/>
                    </a:cubicBezTo>
                    <a:lnTo>
                      <a:pt x="69283" y="41357"/>
                    </a:lnTo>
                    <a:close/>
                    <a:moveTo>
                      <a:pt x="1556" y="42995"/>
                    </a:moveTo>
                    <a:lnTo>
                      <a:pt x="888" y="43145"/>
                    </a:lnTo>
                    <a:cubicBezTo>
                      <a:pt x="1079" y="43964"/>
                      <a:pt x="1297" y="44797"/>
                      <a:pt x="1556" y="45616"/>
                    </a:cubicBezTo>
                    <a:lnTo>
                      <a:pt x="2198" y="45411"/>
                    </a:lnTo>
                    <a:cubicBezTo>
                      <a:pt x="1952" y="44619"/>
                      <a:pt x="1734" y="43800"/>
                      <a:pt x="1556" y="42995"/>
                    </a:cubicBezTo>
                    <a:close/>
                    <a:moveTo>
                      <a:pt x="68615" y="44360"/>
                    </a:moveTo>
                    <a:cubicBezTo>
                      <a:pt x="68397" y="45165"/>
                      <a:pt x="68137" y="45971"/>
                      <a:pt x="67864" y="46748"/>
                    </a:cubicBezTo>
                    <a:lnTo>
                      <a:pt x="68506" y="46981"/>
                    </a:lnTo>
                    <a:cubicBezTo>
                      <a:pt x="68779" y="46175"/>
                      <a:pt x="69038" y="45356"/>
                      <a:pt x="69270" y="44537"/>
                    </a:cubicBezTo>
                    <a:lnTo>
                      <a:pt x="68615" y="44360"/>
                    </a:lnTo>
                    <a:close/>
                    <a:moveTo>
                      <a:pt x="2375" y="45957"/>
                    </a:moveTo>
                    <a:lnTo>
                      <a:pt x="1720" y="46162"/>
                    </a:lnTo>
                    <a:cubicBezTo>
                      <a:pt x="1993" y="46967"/>
                      <a:pt x="2280" y="47773"/>
                      <a:pt x="2608" y="48564"/>
                    </a:cubicBezTo>
                    <a:lnTo>
                      <a:pt x="3235" y="48304"/>
                    </a:lnTo>
                    <a:cubicBezTo>
                      <a:pt x="2921" y="47540"/>
                      <a:pt x="2621" y="46748"/>
                      <a:pt x="2375" y="45957"/>
                    </a:cubicBezTo>
                    <a:close/>
                    <a:moveTo>
                      <a:pt x="67673" y="47281"/>
                    </a:moveTo>
                    <a:cubicBezTo>
                      <a:pt x="67387" y="48059"/>
                      <a:pt x="67059" y="48837"/>
                      <a:pt x="66704" y="49602"/>
                    </a:cubicBezTo>
                    <a:lnTo>
                      <a:pt x="67332" y="49888"/>
                    </a:lnTo>
                    <a:cubicBezTo>
                      <a:pt x="67687" y="49110"/>
                      <a:pt x="68015" y="48319"/>
                      <a:pt x="68301" y="47513"/>
                    </a:cubicBezTo>
                    <a:lnTo>
                      <a:pt x="67673" y="47281"/>
                    </a:lnTo>
                    <a:close/>
                    <a:moveTo>
                      <a:pt x="3454" y="48823"/>
                    </a:moveTo>
                    <a:lnTo>
                      <a:pt x="2826" y="49083"/>
                    </a:lnTo>
                    <a:cubicBezTo>
                      <a:pt x="3154" y="49875"/>
                      <a:pt x="3522" y="50652"/>
                      <a:pt x="3918" y="51403"/>
                    </a:cubicBezTo>
                    <a:lnTo>
                      <a:pt x="4519" y="51089"/>
                    </a:lnTo>
                    <a:cubicBezTo>
                      <a:pt x="4136" y="50352"/>
                      <a:pt x="3781" y="49587"/>
                      <a:pt x="3454" y="48823"/>
                    </a:cubicBezTo>
                    <a:close/>
                    <a:moveTo>
                      <a:pt x="66472" y="50106"/>
                    </a:moveTo>
                    <a:cubicBezTo>
                      <a:pt x="66117" y="50870"/>
                      <a:pt x="65722" y="51622"/>
                      <a:pt x="65312" y="52345"/>
                    </a:cubicBezTo>
                    <a:lnTo>
                      <a:pt x="65898" y="52672"/>
                    </a:lnTo>
                    <a:cubicBezTo>
                      <a:pt x="66322" y="51935"/>
                      <a:pt x="66717" y="51171"/>
                      <a:pt x="67086" y="50406"/>
                    </a:cubicBezTo>
                    <a:lnTo>
                      <a:pt x="66472" y="50106"/>
                    </a:lnTo>
                    <a:close/>
                    <a:moveTo>
                      <a:pt x="4777" y="51580"/>
                    </a:moveTo>
                    <a:lnTo>
                      <a:pt x="4177" y="51908"/>
                    </a:lnTo>
                    <a:cubicBezTo>
                      <a:pt x="4586" y="52659"/>
                      <a:pt x="5023" y="53396"/>
                      <a:pt x="5474" y="54119"/>
                    </a:cubicBezTo>
                    <a:lnTo>
                      <a:pt x="6047" y="53751"/>
                    </a:lnTo>
                    <a:cubicBezTo>
                      <a:pt x="5596" y="53054"/>
                      <a:pt x="5174" y="52317"/>
                      <a:pt x="4777" y="51580"/>
                    </a:cubicBezTo>
                    <a:close/>
                    <a:moveTo>
                      <a:pt x="6347" y="54228"/>
                    </a:moveTo>
                    <a:lnTo>
                      <a:pt x="5787" y="54597"/>
                    </a:lnTo>
                    <a:cubicBezTo>
                      <a:pt x="5938" y="54829"/>
                      <a:pt x="6102" y="55074"/>
                      <a:pt x="6266" y="55307"/>
                    </a:cubicBezTo>
                    <a:lnTo>
                      <a:pt x="6825" y="54925"/>
                    </a:lnTo>
                    <a:cubicBezTo>
                      <a:pt x="6661" y="54692"/>
                      <a:pt x="6497" y="54461"/>
                      <a:pt x="6347" y="54228"/>
                    </a:cubicBezTo>
                    <a:close/>
                    <a:moveTo>
                      <a:pt x="65025" y="52823"/>
                    </a:moveTo>
                    <a:cubicBezTo>
                      <a:pt x="64602" y="53546"/>
                      <a:pt x="64151" y="54255"/>
                      <a:pt x="63674" y="54938"/>
                    </a:cubicBezTo>
                    <a:lnTo>
                      <a:pt x="64220" y="55320"/>
                    </a:lnTo>
                    <a:cubicBezTo>
                      <a:pt x="64712" y="54624"/>
                      <a:pt x="65176" y="53901"/>
                      <a:pt x="65612" y="53163"/>
                    </a:cubicBezTo>
                    <a:lnTo>
                      <a:pt x="65025" y="52823"/>
                    </a:lnTo>
                    <a:close/>
                    <a:moveTo>
                      <a:pt x="6975" y="55156"/>
                    </a:moveTo>
                    <a:lnTo>
                      <a:pt x="6429" y="55538"/>
                    </a:lnTo>
                    <a:cubicBezTo>
                      <a:pt x="6702" y="55921"/>
                      <a:pt x="6975" y="56303"/>
                      <a:pt x="7261" y="56685"/>
                    </a:cubicBezTo>
                    <a:lnTo>
                      <a:pt x="7807" y="56275"/>
                    </a:lnTo>
                    <a:cubicBezTo>
                      <a:pt x="7521" y="55907"/>
                      <a:pt x="7248" y="55525"/>
                      <a:pt x="6975" y="55156"/>
                    </a:cubicBezTo>
                    <a:close/>
                    <a:moveTo>
                      <a:pt x="63347" y="55402"/>
                    </a:moveTo>
                    <a:cubicBezTo>
                      <a:pt x="62855" y="56071"/>
                      <a:pt x="62350" y="56740"/>
                      <a:pt x="61804" y="57382"/>
                    </a:cubicBezTo>
                    <a:lnTo>
                      <a:pt x="62322" y="57818"/>
                    </a:lnTo>
                    <a:cubicBezTo>
                      <a:pt x="62868" y="57163"/>
                      <a:pt x="63401" y="56481"/>
                      <a:pt x="63893" y="55798"/>
                    </a:cubicBezTo>
                    <a:lnTo>
                      <a:pt x="63347" y="55402"/>
                    </a:lnTo>
                    <a:close/>
                    <a:moveTo>
                      <a:pt x="8149" y="56712"/>
                    </a:moveTo>
                    <a:lnTo>
                      <a:pt x="7616" y="57136"/>
                    </a:lnTo>
                    <a:cubicBezTo>
                      <a:pt x="8149" y="57791"/>
                      <a:pt x="8708" y="58446"/>
                      <a:pt x="9282" y="59074"/>
                    </a:cubicBezTo>
                    <a:lnTo>
                      <a:pt x="9773" y="58623"/>
                    </a:lnTo>
                    <a:cubicBezTo>
                      <a:pt x="9214" y="58009"/>
                      <a:pt x="8668" y="57367"/>
                      <a:pt x="8149" y="56712"/>
                    </a:cubicBezTo>
                    <a:close/>
                    <a:moveTo>
                      <a:pt x="61449" y="57804"/>
                    </a:moveTo>
                    <a:cubicBezTo>
                      <a:pt x="60903" y="58446"/>
                      <a:pt x="60330" y="59060"/>
                      <a:pt x="59743" y="59647"/>
                    </a:cubicBezTo>
                    <a:lnTo>
                      <a:pt x="60220" y="60125"/>
                    </a:lnTo>
                    <a:cubicBezTo>
                      <a:pt x="60821" y="59524"/>
                      <a:pt x="61408" y="58896"/>
                      <a:pt x="61954" y="58255"/>
                    </a:cubicBezTo>
                    <a:lnTo>
                      <a:pt x="61449" y="57804"/>
                    </a:lnTo>
                    <a:close/>
                    <a:moveTo>
                      <a:pt x="10155" y="59033"/>
                    </a:moveTo>
                    <a:lnTo>
                      <a:pt x="9664" y="59497"/>
                    </a:lnTo>
                    <a:cubicBezTo>
                      <a:pt x="10251" y="60111"/>
                      <a:pt x="10865" y="60712"/>
                      <a:pt x="11493" y="61285"/>
                    </a:cubicBezTo>
                    <a:lnTo>
                      <a:pt x="11957" y="60794"/>
                    </a:lnTo>
                    <a:cubicBezTo>
                      <a:pt x="11343" y="60234"/>
                      <a:pt x="10728" y="59633"/>
                      <a:pt x="10155" y="59033"/>
                    </a:cubicBezTo>
                    <a:close/>
                    <a:moveTo>
                      <a:pt x="59334" y="60043"/>
                    </a:moveTo>
                    <a:cubicBezTo>
                      <a:pt x="58746" y="60630"/>
                      <a:pt x="58118" y="61189"/>
                      <a:pt x="57477" y="61735"/>
                    </a:cubicBezTo>
                    <a:lnTo>
                      <a:pt x="57914" y="62254"/>
                    </a:lnTo>
                    <a:cubicBezTo>
                      <a:pt x="58555" y="61695"/>
                      <a:pt x="59197" y="61121"/>
                      <a:pt x="59811" y="60534"/>
                    </a:cubicBezTo>
                    <a:lnTo>
                      <a:pt x="59334" y="60043"/>
                    </a:lnTo>
                    <a:close/>
                    <a:moveTo>
                      <a:pt x="12366" y="61162"/>
                    </a:moveTo>
                    <a:lnTo>
                      <a:pt x="11916" y="61667"/>
                    </a:lnTo>
                    <a:cubicBezTo>
                      <a:pt x="12557" y="62226"/>
                      <a:pt x="13227" y="62787"/>
                      <a:pt x="13895" y="63291"/>
                    </a:cubicBezTo>
                    <a:lnTo>
                      <a:pt x="14304" y="62759"/>
                    </a:lnTo>
                    <a:cubicBezTo>
                      <a:pt x="13649" y="62254"/>
                      <a:pt x="12994" y="61722"/>
                      <a:pt x="12366" y="61162"/>
                    </a:cubicBezTo>
                    <a:close/>
                    <a:moveTo>
                      <a:pt x="57041" y="62090"/>
                    </a:moveTo>
                    <a:cubicBezTo>
                      <a:pt x="56440" y="62581"/>
                      <a:pt x="55798" y="63060"/>
                      <a:pt x="55157" y="63524"/>
                    </a:cubicBezTo>
                    <a:lnTo>
                      <a:pt x="55539" y="64070"/>
                    </a:lnTo>
                    <a:cubicBezTo>
                      <a:pt x="56194" y="63606"/>
                      <a:pt x="56850" y="63114"/>
                      <a:pt x="57477" y="62609"/>
                    </a:cubicBezTo>
                    <a:lnTo>
                      <a:pt x="57041" y="62090"/>
                    </a:lnTo>
                    <a:close/>
                    <a:moveTo>
                      <a:pt x="14755" y="63087"/>
                    </a:moveTo>
                    <a:lnTo>
                      <a:pt x="14359" y="63633"/>
                    </a:lnTo>
                    <a:cubicBezTo>
                      <a:pt x="15041" y="64137"/>
                      <a:pt x="15751" y="64629"/>
                      <a:pt x="16475" y="65080"/>
                    </a:cubicBezTo>
                    <a:lnTo>
                      <a:pt x="16830" y="64506"/>
                    </a:lnTo>
                    <a:cubicBezTo>
                      <a:pt x="16133" y="64070"/>
                      <a:pt x="15438" y="63591"/>
                      <a:pt x="14755" y="63087"/>
                    </a:cubicBezTo>
                    <a:close/>
                    <a:moveTo>
                      <a:pt x="54584" y="63919"/>
                    </a:moveTo>
                    <a:cubicBezTo>
                      <a:pt x="53887" y="64383"/>
                      <a:pt x="53177" y="64834"/>
                      <a:pt x="52455" y="65243"/>
                    </a:cubicBezTo>
                    <a:lnTo>
                      <a:pt x="52782" y="65830"/>
                    </a:lnTo>
                    <a:cubicBezTo>
                      <a:pt x="53519" y="65407"/>
                      <a:pt x="54256" y="64956"/>
                      <a:pt x="54966" y="64479"/>
                    </a:cubicBezTo>
                    <a:lnTo>
                      <a:pt x="54584" y="63919"/>
                    </a:lnTo>
                    <a:close/>
                    <a:moveTo>
                      <a:pt x="17307" y="64807"/>
                    </a:moveTo>
                    <a:lnTo>
                      <a:pt x="16952" y="65380"/>
                    </a:lnTo>
                    <a:cubicBezTo>
                      <a:pt x="17689" y="65830"/>
                      <a:pt x="18441" y="66254"/>
                      <a:pt x="19191" y="66636"/>
                    </a:cubicBezTo>
                    <a:lnTo>
                      <a:pt x="19505" y="66035"/>
                    </a:lnTo>
                    <a:cubicBezTo>
                      <a:pt x="18768" y="65653"/>
                      <a:pt x="18031" y="65243"/>
                      <a:pt x="17307" y="64807"/>
                    </a:cubicBezTo>
                    <a:close/>
                    <a:moveTo>
                      <a:pt x="51963" y="65516"/>
                    </a:moveTo>
                    <a:cubicBezTo>
                      <a:pt x="51239" y="65926"/>
                      <a:pt x="50475" y="66308"/>
                      <a:pt x="49725" y="66649"/>
                    </a:cubicBezTo>
                    <a:lnTo>
                      <a:pt x="50011" y="67264"/>
                    </a:lnTo>
                    <a:cubicBezTo>
                      <a:pt x="50775" y="66909"/>
                      <a:pt x="51554" y="66527"/>
                      <a:pt x="52291" y="66103"/>
                    </a:cubicBezTo>
                    <a:lnTo>
                      <a:pt x="51963" y="65516"/>
                    </a:lnTo>
                    <a:close/>
                    <a:moveTo>
                      <a:pt x="20010" y="66281"/>
                    </a:moveTo>
                    <a:lnTo>
                      <a:pt x="19710" y="66894"/>
                    </a:lnTo>
                    <a:cubicBezTo>
                      <a:pt x="20474" y="67264"/>
                      <a:pt x="21252" y="67618"/>
                      <a:pt x="22044" y="67932"/>
                    </a:cubicBezTo>
                    <a:lnTo>
                      <a:pt x="22303" y="67318"/>
                    </a:lnTo>
                    <a:cubicBezTo>
                      <a:pt x="21525" y="67004"/>
                      <a:pt x="20761" y="66649"/>
                      <a:pt x="20010" y="66281"/>
                    </a:cubicBezTo>
                    <a:close/>
                    <a:moveTo>
                      <a:pt x="49219" y="66881"/>
                    </a:moveTo>
                    <a:cubicBezTo>
                      <a:pt x="48455" y="67222"/>
                      <a:pt x="47677" y="67537"/>
                      <a:pt x="46886" y="67810"/>
                    </a:cubicBezTo>
                    <a:lnTo>
                      <a:pt x="47117" y="68450"/>
                    </a:lnTo>
                    <a:cubicBezTo>
                      <a:pt x="47909" y="68164"/>
                      <a:pt x="48715" y="67850"/>
                      <a:pt x="49492" y="67495"/>
                    </a:cubicBezTo>
                    <a:lnTo>
                      <a:pt x="49219" y="66881"/>
                    </a:lnTo>
                    <a:close/>
                    <a:moveTo>
                      <a:pt x="22822" y="67522"/>
                    </a:moveTo>
                    <a:lnTo>
                      <a:pt x="22576" y="68150"/>
                    </a:lnTo>
                    <a:cubicBezTo>
                      <a:pt x="23368" y="68450"/>
                      <a:pt x="24186" y="68738"/>
                      <a:pt x="25005" y="68983"/>
                    </a:cubicBezTo>
                    <a:lnTo>
                      <a:pt x="25197" y="68341"/>
                    </a:lnTo>
                    <a:cubicBezTo>
                      <a:pt x="24405" y="68096"/>
                      <a:pt x="23600" y="67823"/>
                      <a:pt x="22822" y="67522"/>
                    </a:cubicBezTo>
                    <a:close/>
                    <a:moveTo>
                      <a:pt x="46353" y="68001"/>
                    </a:moveTo>
                    <a:cubicBezTo>
                      <a:pt x="45575" y="68259"/>
                      <a:pt x="44756" y="68505"/>
                      <a:pt x="43951" y="68710"/>
                    </a:cubicBezTo>
                    <a:lnTo>
                      <a:pt x="44114" y="69366"/>
                    </a:lnTo>
                    <a:cubicBezTo>
                      <a:pt x="44947" y="69160"/>
                      <a:pt x="45766" y="68915"/>
                      <a:pt x="46571" y="68642"/>
                    </a:cubicBezTo>
                    <a:lnTo>
                      <a:pt x="46353" y="68001"/>
                    </a:lnTo>
                    <a:close/>
                    <a:moveTo>
                      <a:pt x="25742" y="68492"/>
                    </a:moveTo>
                    <a:lnTo>
                      <a:pt x="25551" y="69147"/>
                    </a:lnTo>
                    <a:cubicBezTo>
                      <a:pt x="26370" y="69379"/>
                      <a:pt x="27203" y="69584"/>
                      <a:pt x="28036" y="69761"/>
                    </a:cubicBezTo>
                    <a:lnTo>
                      <a:pt x="28172" y="69093"/>
                    </a:lnTo>
                    <a:cubicBezTo>
                      <a:pt x="27367" y="68929"/>
                      <a:pt x="26534" y="68723"/>
                      <a:pt x="25742" y="68492"/>
                    </a:cubicBezTo>
                    <a:close/>
                    <a:moveTo>
                      <a:pt x="43405" y="68847"/>
                    </a:moveTo>
                    <a:cubicBezTo>
                      <a:pt x="42600" y="69051"/>
                      <a:pt x="41767" y="69215"/>
                      <a:pt x="40948" y="69351"/>
                    </a:cubicBezTo>
                    <a:lnTo>
                      <a:pt x="41057" y="70021"/>
                    </a:lnTo>
                    <a:cubicBezTo>
                      <a:pt x="41903" y="69884"/>
                      <a:pt x="42749" y="69706"/>
                      <a:pt x="43568" y="69502"/>
                    </a:cubicBezTo>
                    <a:lnTo>
                      <a:pt x="43405" y="68847"/>
                    </a:lnTo>
                    <a:close/>
                    <a:moveTo>
                      <a:pt x="28718" y="69202"/>
                    </a:moveTo>
                    <a:lnTo>
                      <a:pt x="28596" y="69870"/>
                    </a:lnTo>
                    <a:cubicBezTo>
                      <a:pt x="29428" y="70021"/>
                      <a:pt x="30288" y="70157"/>
                      <a:pt x="31134" y="70252"/>
                    </a:cubicBezTo>
                    <a:lnTo>
                      <a:pt x="31202" y="69584"/>
                    </a:lnTo>
                    <a:cubicBezTo>
                      <a:pt x="30370" y="69488"/>
                      <a:pt x="29537" y="69366"/>
                      <a:pt x="28718" y="69202"/>
                    </a:cubicBezTo>
                    <a:close/>
                    <a:moveTo>
                      <a:pt x="40402" y="69433"/>
                    </a:moveTo>
                    <a:cubicBezTo>
                      <a:pt x="39570" y="69557"/>
                      <a:pt x="38737" y="69652"/>
                      <a:pt x="37904" y="69720"/>
                    </a:cubicBezTo>
                    <a:lnTo>
                      <a:pt x="37945" y="70389"/>
                    </a:lnTo>
                    <a:cubicBezTo>
                      <a:pt x="38805" y="70334"/>
                      <a:pt x="39652" y="70239"/>
                      <a:pt x="40498" y="70103"/>
                    </a:cubicBezTo>
                    <a:lnTo>
                      <a:pt x="40402" y="69433"/>
                    </a:lnTo>
                    <a:close/>
                    <a:moveTo>
                      <a:pt x="31762" y="69639"/>
                    </a:moveTo>
                    <a:lnTo>
                      <a:pt x="31694" y="70321"/>
                    </a:lnTo>
                    <a:cubicBezTo>
                      <a:pt x="32540" y="70403"/>
                      <a:pt x="33400" y="70457"/>
                      <a:pt x="34246" y="70485"/>
                    </a:cubicBezTo>
                    <a:lnTo>
                      <a:pt x="34274" y="69802"/>
                    </a:lnTo>
                    <a:cubicBezTo>
                      <a:pt x="33441" y="69788"/>
                      <a:pt x="32594" y="69734"/>
                      <a:pt x="31762" y="69639"/>
                    </a:cubicBezTo>
                    <a:close/>
                    <a:moveTo>
                      <a:pt x="37344" y="69761"/>
                    </a:moveTo>
                    <a:cubicBezTo>
                      <a:pt x="36649" y="69802"/>
                      <a:pt x="35952" y="69815"/>
                      <a:pt x="35270" y="69815"/>
                    </a:cubicBezTo>
                    <a:lnTo>
                      <a:pt x="34833" y="69815"/>
                    </a:lnTo>
                    <a:lnTo>
                      <a:pt x="34820" y="70498"/>
                    </a:lnTo>
                    <a:lnTo>
                      <a:pt x="35257" y="70498"/>
                    </a:lnTo>
                    <a:cubicBezTo>
                      <a:pt x="35966" y="70498"/>
                      <a:pt x="36676" y="70471"/>
                      <a:pt x="37386" y="70430"/>
                    </a:cubicBezTo>
                    <a:lnTo>
                      <a:pt x="37344" y="6976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1681;p42">
                <a:extLst>
                  <a:ext uri="{FF2B5EF4-FFF2-40B4-BE49-F238E27FC236}">
                    <a16:creationId xmlns:a16="http://schemas.microsoft.com/office/drawing/2014/main" id="{B3EFF36A-1620-8E55-CFDC-20B0158379D6}"/>
                  </a:ext>
                </a:extLst>
              </p:cNvPr>
              <p:cNvSpPr/>
              <p:nvPr/>
            </p:nvSpPr>
            <p:spPr>
              <a:xfrm rot="-5400000">
                <a:off x="1201838" y="1887550"/>
                <a:ext cx="1965900" cy="1965900"/>
              </a:xfrm>
              <a:prstGeom prst="blockArc">
                <a:avLst>
                  <a:gd name="adj1" fmla="val 13560149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1682;p42">
                <a:extLst>
                  <a:ext uri="{FF2B5EF4-FFF2-40B4-BE49-F238E27FC236}">
                    <a16:creationId xmlns:a16="http://schemas.microsoft.com/office/drawing/2014/main" id="{38E17A71-2DC0-9A00-BC42-CEABE650C3C3}"/>
                  </a:ext>
                </a:extLst>
              </p:cNvPr>
              <p:cNvSpPr/>
              <p:nvPr/>
            </p:nvSpPr>
            <p:spPr>
              <a:xfrm rot="3949254">
                <a:off x="1201770" y="1887509"/>
                <a:ext cx="1965866" cy="1965866"/>
              </a:xfrm>
              <a:prstGeom prst="blockArc">
                <a:avLst>
                  <a:gd name="adj1" fmla="val 17246835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" name="Google Shape;1657;p42">
              <a:extLst>
                <a:ext uri="{FF2B5EF4-FFF2-40B4-BE49-F238E27FC236}">
                  <a16:creationId xmlns:a16="http://schemas.microsoft.com/office/drawing/2014/main" id="{D1905600-73D7-6320-D0F2-542D4610B8B4}"/>
                </a:ext>
              </a:extLst>
            </p:cNvPr>
            <p:cNvGrpSpPr/>
            <p:nvPr/>
          </p:nvGrpSpPr>
          <p:grpSpPr>
            <a:xfrm>
              <a:off x="3017383" y="563884"/>
              <a:ext cx="635477" cy="633411"/>
              <a:chOff x="6039282" y="1042577"/>
              <a:chExt cx="734315" cy="731929"/>
            </a:xfrm>
          </p:grpSpPr>
          <p:sp>
            <p:nvSpPr>
              <p:cNvPr id="10" name="Google Shape;1658;p42">
                <a:extLst>
                  <a:ext uri="{FF2B5EF4-FFF2-40B4-BE49-F238E27FC236}">
                    <a16:creationId xmlns:a16="http://schemas.microsoft.com/office/drawing/2014/main" id="{FEC68AE2-A570-2062-D5CA-5E88618D302E}"/>
                  </a:ext>
                </a:extLst>
              </p:cNvPr>
              <p:cNvSpPr/>
              <p:nvPr/>
            </p:nvSpPr>
            <p:spPr>
              <a:xfrm>
                <a:off x="6045348" y="1300071"/>
                <a:ext cx="131951" cy="65352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701" extrusionOk="0">
                    <a:moveTo>
                      <a:pt x="108" y="0"/>
                    </a:moveTo>
                    <a:lnTo>
                      <a:pt x="51" y="224"/>
                    </a:lnTo>
                    <a:cubicBezTo>
                      <a:pt x="29" y="303"/>
                      <a:pt x="7" y="375"/>
                      <a:pt x="0" y="455"/>
                    </a:cubicBezTo>
                    <a:lnTo>
                      <a:pt x="1342" y="700"/>
                    </a:lnTo>
                    <a:cubicBezTo>
                      <a:pt x="1349" y="650"/>
                      <a:pt x="1363" y="599"/>
                      <a:pt x="1378" y="549"/>
                    </a:cubicBezTo>
                    <a:lnTo>
                      <a:pt x="1414" y="397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1659;p42">
                <a:extLst>
                  <a:ext uri="{FF2B5EF4-FFF2-40B4-BE49-F238E27FC236}">
                    <a16:creationId xmlns:a16="http://schemas.microsoft.com/office/drawing/2014/main" id="{20366C3E-2EE5-533C-E711-1DD8E71FA450}"/>
                  </a:ext>
                </a:extLst>
              </p:cNvPr>
              <p:cNvSpPr/>
              <p:nvPr/>
            </p:nvSpPr>
            <p:spPr>
              <a:xfrm>
                <a:off x="6080342" y="1201250"/>
                <a:ext cx="127938" cy="96863"/>
              </a:xfrm>
              <a:custGeom>
                <a:avLst/>
                <a:gdLst/>
                <a:ahLst/>
                <a:cxnLst/>
                <a:rect l="l" t="t" r="r" b="b"/>
                <a:pathLst>
                  <a:path w="1371" h="1039" extrusionOk="0">
                    <a:moveTo>
                      <a:pt x="245" y="0"/>
                    </a:moveTo>
                    <a:cubicBezTo>
                      <a:pt x="159" y="137"/>
                      <a:pt x="72" y="267"/>
                      <a:pt x="0" y="404"/>
                    </a:cubicBezTo>
                    <a:lnTo>
                      <a:pt x="1219" y="1039"/>
                    </a:lnTo>
                    <a:cubicBezTo>
                      <a:pt x="1262" y="945"/>
                      <a:pt x="1320" y="866"/>
                      <a:pt x="1371" y="772"/>
                    </a:cubicBezTo>
                    <a:lnTo>
                      <a:pt x="245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1660;p42">
                <a:extLst>
                  <a:ext uri="{FF2B5EF4-FFF2-40B4-BE49-F238E27FC236}">
                    <a16:creationId xmlns:a16="http://schemas.microsoft.com/office/drawing/2014/main" id="{2ADE36BD-F4AE-88B2-34C5-DDCBE95951B7}"/>
                  </a:ext>
                </a:extLst>
              </p:cNvPr>
              <p:cNvSpPr/>
              <p:nvPr/>
            </p:nvSpPr>
            <p:spPr>
              <a:xfrm>
                <a:off x="6144918" y="1121167"/>
                <a:ext cx="112541" cy="119145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1278" extrusionOk="0">
                    <a:moveTo>
                      <a:pt x="347" y="1"/>
                    </a:moveTo>
                    <a:cubicBezTo>
                      <a:pt x="224" y="95"/>
                      <a:pt x="116" y="210"/>
                      <a:pt x="1" y="318"/>
                    </a:cubicBezTo>
                    <a:lnTo>
                      <a:pt x="974" y="1278"/>
                    </a:lnTo>
                    <a:cubicBezTo>
                      <a:pt x="1046" y="1205"/>
                      <a:pt x="1126" y="1133"/>
                      <a:pt x="1205" y="1068"/>
                    </a:cubicBezTo>
                    <a:lnTo>
                      <a:pt x="347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661;p42">
                <a:extLst>
                  <a:ext uri="{FF2B5EF4-FFF2-40B4-BE49-F238E27FC236}">
                    <a16:creationId xmlns:a16="http://schemas.microsoft.com/office/drawing/2014/main" id="{0702C8D5-0AA8-9B6D-0895-F6465A3988E6}"/>
                  </a:ext>
                </a:extLst>
              </p:cNvPr>
              <p:cNvSpPr/>
              <p:nvPr/>
            </p:nvSpPr>
            <p:spPr>
              <a:xfrm>
                <a:off x="6232449" y="1066723"/>
                <a:ext cx="86879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931" h="1400" extrusionOk="0">
                    <a:moveTo>
                      <a:pt x="426" y="1"/>
                    </a:moveTo>
                    <a:cubicBezTo>
                      <a:pt x="354" y="22"/>
                      <a:pt x="282" y="58"/>
                      <a:pt x="209" y="94"/>
                    </a:cubicBezTo>
                    <a:lnTo>
                      <a:pt x="0" y="195"/>
                    </a:lnTo>
                    <a:lnTo>
                      <a:pt x="649" y="1400"/>
                    </a:lnTo>
                    <a:lnTo>
                      <a:pt x="786" y="1335"/>
                    </a:lnTo>
                    <a:cubicBezTo>
                      <a:pt x="830" y="1306"/>
                      <a:pt x="880" y="1285"/>
                      <a:pt x="931" y="1270"/>
                    </a:cubicBezTo>
                    <a:lnTo>
                      <a:pt x="426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662;p42">
                <a:extLst>
                  <a:ext uri="{FF2B5EF4-FFF2-40B4-BE49-F238E27FC236}">
                    <a16:creationId xmlns:a16="http://schemas.microsoft.com/office/drawing/2014/main" id="{81E8D058-1069-CAD4-78DE-86FC4949DB13}"/>
                  </a:ext>
                </a:extLst>
              </p:cNvPr>
              <p:cNvSpPr/>
              <p:nvPr/>
            </p:nvSpPr>
            <p:spPr>
              <a:xfrm>
                <a:off x="6335379" y="1042577"/>
                <a:ext cx="53284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571" h="1400" extrusionOk="0">
                    <a:moveTo>
                      <a:pt x="470" y="0"/>
                    </a:moveTo>
                    <a:cubicBezTo>
                      <a:pt x="390" y="0"/>
                      <a:pt x="311" y="7"/>
                      <a:pt x="239" y="22"/>
                    </a:cubicBezTo>
                    <a:lnTo>
                      <a:pt x="1" y="58"/>
                    </a:lnTo>
                    <a:lnTo>
                      <a:pt x="268" y="1399"/>
                    </a:lnTo>
                    <a:lnTo>
                      <a:pt x="419" y="1378"/>
                    </a:lnTo>
                    <a:cubicBezTo>
                      <a:pt x="470" y="1370"/>
                      <a:pt x="520" y="1363"/>
                      <a:pt x="571" y="1363"/>
                    </a:cubicBezTo>
                    <a:lnTo>
                      <a:pt x="470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663;p42">
                <a:extLst>
                  <a:ext uri="{FF2B5EF4-FFF2-40B4-BE49-F238E27FC236}">
                    <a16:creationId xmlns:a16="http://schemas.microsoft.com/office/drawing/2014/main" id="{AE59B708-ECFA-D3B7-A6A0-BD18E62EFA21}"/>
                  </a:ext>
                </a:extLst>
              </p:cNvPr>
              <p:cNvSpPr/>
              <p:nvPr/>
            </p:nvSpPr>
            <p:spPr>
              <a:xfrm>
                <a:off x="6431682" y="1043229"/>
                <a:ext cx="56550" cy="131824"/>
              </a:xfrm>
              <a:custGeom>
                <a:avLst/>
                <a:gdLst/>
                <a:ahLst/>
                <a:cxnLst/>
                <a:rect l="l" t="t" r="r" b="b"/>
                <a:pathLst>
                  <a:path w="606" h="1414" extrusionOk="0">
                    <a:moveTo>
                      <a:pt x="144" y="0"/>
                    </a:moveTo>
                    <a:lnTo>
                      <a:pt x="0" y="1356"/>
                    </a:lnTo>
                    <a:cubicBezTo>
                      <a:pt x="101" y="1378"/>
                      <a:pt x="202" y="1385"/>
                      <a:pt x="303" y="1414"/>
                    </a:cubicBezTo>
                    <a:lnTo>
                      <a:pt x="606" y="80"/>
                    </a:lnTo>
                    <a:cubicBezTo>
                      <a:pt x="454" y="36"/>
                      <a:pt x="296" y="22"/>
                      <a:pt x="14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64;p42">
                <a:extLst>
                  <a:ext uri="{FF2B5EF4-FFF2-40B4-BE49-F238E27FC236}">
                    <a16:creationId xmlns:a16="http://schemas.microsoft.com/office/drawing/2014/main" id="{AA603C8C-5EB2-48D1-F2A4-8310CDCED7BF}"/>
                  </a:ext>
                </a:extLst>
              </p:cNvPr>
              <p:cNvSpPr/>
              <p:nvPr/>
            </p:nvSpPr>
            <p:spPr>
              <a:xfrm>
                <a:off x="6500924" y="1070731"/>
                <a:ext cx="89678" cy="130612"/>
              </a:xfrm>
              <a:custGeom>
                <a:avLst/>
                <a:gdLst/>
                <a:ahLst/>
                <a:cxnLst/>
                <a:rect l="l" t="t" r="r" b="b"/>
                <a:pathLst>
                  <a:path w="961" h="1401" extrusionOk="0">
                    <a:moveTo>
                      <a:pt x="542" y="1"/>
                    </a:moveTo>
                    <a:lnTo>
                      <a:pt x="1" y="1256"/>
                    </a:lnTo>
                    <a:lnTo>
                      <a:pt x="138" y="1321"/>
                    </a:lnTo>
                    <a:cubicBezTo>
                      <a:pt x="181" y="1343"/>
                      <a:pt x="232" y="1371"/>
                      <a:pt x="275" y="1400"/>
                    </a:cubicBezTo>
                    <a:lnTo>
                      <a:pt x="960" y="210"/>
                    </a:lnTo>
                    <a:cubicBezTo>
                      <a:pt x="895" y="174"/>
                      <a:pt x="823" y="131"/>
                      <a:pt x="751" y="102"/>
                    </a:cubicBezTo>
                    <a:lnTo>
                      <a:pt x="54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665;p42">
                <a:extLst>
                  <a:ext uri="{FF2B5EF4-FFF2-40B4-BE49-F238E27FC236}">
                    <a16:creationId xmlns:a16="http://schemas.microsoft.com/office/drawing/2014/main" id="{45682BC4-965B-6F1E-2D08-3CE7114FB12F}"/>
                  </a:ext>
                </a:extLst>
              </p:cNvPr>
              <p:cNvSpPr/>
              <p:nvPr/>
            </p:nvSpPr>
            <p:spPr>
              <a:xfrm>
                <a:off x="6561580" y="1127973"/>
                <a:ext cx="114501" cy="117746"/>
              </a:xfrm>
              <a:custGeom>
                <a:avLst/>
                <a:gdLst/>
                <a:ahLst/>
                <a:cxnLst/>
                <a:rect l="l" t="t" r="r" b="b"/>
                <a:pathLst>
                  <a:path w="1227" h="1263" extrusionOk="0">
                    <a:moveTo>
                      <a:pt x="887" y="0"/>
                    </a:moveTo>
                    <a:lnTo>
                      <a:pt x="0" y="1046"/>
                    </a:lnTo>
                    <a:cubicBezTo>
                      <a:pt x="79" y="1111"/>
                      <a:pt x="152" y="1183"/>
                      <a:pt x="224" y="1262"/>
                    </a:cubicBezTo>
                    <a:lnTo>
                      <a:pt x="1226" y="332"/>
                    </a:lnTo>
                    <a:cubicBezTo>
                      <a:pt x="1118" y="209"/>
                      <a:pt x="1003" y="101"/>
                      <a:pt x="88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666;p42">
                <a:extLst>
                  <a:ext uri="{FF2B5EF4-FFF2-40B4-BE49-F238E27FC236}">
                    <a16:creationId xmlns:a16="http://schemas.microsoft.com/office/drawing/2014/main" id="{5A4F1274-9E9F-450C-A7DA-C8498B998C0F}"/>
                  </a:ext>
                </a:extLst>
              </p:cNvPr>
              <p:cNvSpPr/>
              <p:nvPr/>
            </p:nvSpPr>
            <p:spPr>
              <a:xfrm>
                <a:off x="6636887" y="1310792"/>
                <a:ext cx="132697" cy="61996"/>
              </a:xfrm>
              <a:custGeom>
                <a:avLst/>
                <a:gdLst/>
                <a:ahLst/>
                <a:cxnLst/>
                <a:rect l="l" t="t" r="r" b="b"/>
                <a:pathLst>
                  <a:path w="1422" h="665" extrusionOk="0">
                    <a:moveTo>
                      <a:pt x="1321" y="1"/>
                    </a:moveTo>
                    <a:lnTo>
                      <a:pt x="1" y="361"/>
                    </a:lnTo>
                    <a:lnTo>
                      <a:pt x="44" y="506"/>
                    </a:lnTo>
                    <a:cubicBezTo>
                      <a:pt x="51" y="556"/>
                      <a:pt x="59" y="614"/>
                      <a:pt x="66" y="664"/>
                    </a:cubicBezTo>
                    <a:lnTo>
                      <a:pt x="1422" y="462"/>
                    </a:lnTo>
                    <a:cubicBezTo>
                      <a:pt x="1407" y="383"/>
                      <a:pt x="1400" y="304"/>
                      <a:pt x="1378" y="232"/>
                    </a:cubicBezTo>
                    <a:lnTo>
                      <a:pt x="1321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667;p42">
                <a:extLst>
                  <a:ext uri="{FF2B5EF4-FFF2-40B4-BE49-F238E27FC236}">
                    <a16:creationId xmlns:a16="http://schemas.microsoft.com/office/drawing/2014/main" id="{CD8A1CA6-20DF-30CC-E7ED-9DC368216B5F}"/>
                  </a:ext>
                </a:extLst>
              </p:cNvPr>
              <p:cNvSpPr/>
              <p:nvPr/>
            </p:nvSpPr>
            <p:spPr>
              <a:xfrm>
                <a:off x="6642953" y="1415020"/>
                <a:ext cx="130645" cy="47826"/>
              </a:xfrm>
              <a:custGeom>
                <a:avLst/>
                <a:gdLst/>
                <a:ahLst/>
                <a:cxnLst/>
                <a:rect l="l" t="t" r="r" b="b"/>
                <a:pathLst>
                  <a:path w="1400" h="513" extrusionOk="0">
                    <a:moveTo>
                      <a:pt x="30" y="1"/>
                    </a:moveTo>
                    <a:cubicBezTo>
                      <a:pt x="30" y="109"/>
                      <a:pt x="15" y="210"/>
                      <a:pt x="1" y="311"/>
                    </a:cubicBezTo>
                    <a:lnTo>
                      <a:pt x="1357" y="513"/>
                    </a:lnTo>
                    <a:cubicBezTo>
                      <a:pt x="1378" y="354"/>
                      <a:pt x="1393" y="203"/>
                      <a:pt x="1400" y="44"/>
                    </a:cubicBezTo>
                    <a:lnTo>
                      <a:pt x="30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1668;p42">
                <a:extLst>
                  <a:ext uri="{FF2B5EF4-FFF2-40B4-BE49-F238E27FC236}">
                    <a16:creationId xmlns:a16="http://schemas.microsoft.com/office/drawing/2014/main" id="{7079B06A-5CD3-B573-7515-A2434D53B642}"/>
                  </a:ext>
                </a:extLst>
              </p:cNvPr>
              <p:cNvSpPr/>
              <p:nvPr/>
            </p:nvSpPr>
            <p:spPr>
              <a:xfrm>
                <a:off x="6622143" y="1485687"/>
                <a:ext cx="131951" cy="81388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73" extrusionOk="0">
                    <a:moveTo>
                      <a:pt x="123" y="0"/>
                    </a:moveTo>
                    <a:lnTo>
                      <a:pt x="65" y="144"/>
                    </a:lnTo>
                    <a:cubicBezTo>
                      <a:pt x="51" y="195"/>
                      <a:pt x="22" y="238"/>
                      <a:pt x="0" y="281"/>
                    </a:cubicBezTo>
                    <a:lnTo>
                      <a:pt x="1234" y="873"/>
                    </a:lnTo>
                    <a:cubicBezTo>
                      <a:pt x="1270" y="801"/>
                      <a:pt x="1306" y="736"/>
                      <a:pt x="1335" y="664"/>
                    </a:cubicBezTo>
                    <a:lnTo>
                      <a:pt x="1414" y="440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1669;p42">
                <a:extLst>
                  <a:ext uri="{FF2B5EF4-FFF2-40B4-BE49-F238E27FC236}">
                    <a16:creationId xmlns:a16="http://schemas.microsoft.com/office/drawing/2014/main" id="{E945E797-3C34-F61E-4FEA-308B7B1BB3DA}"/>
                  </a:ext>
                </a:extLst>
              </p:cNvPr>
              <p:cNvSpPr/>
              <p:nvPr/>
            </p:nvSpPr>
            <p:spPr>
              <a:xfrm>
                <a:off x="6582390" y="1548895"/>
                <a:ext cx="121219" cy="108983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169" extrusionOk="0">
                    <a:moveTo>
                      <a:pt x="195" y="0"/>
                    </a:moveTo>
                    <a:lnTo>
                      <a:pt x="102" y="123"/>
                    </a:lnTo>
                    <a:lnTo>
                      <a:pt x="1" y="238"/>
                    </a:lnTo>
                    <a:lnTo>
                      <a:pt x="1003" y="1168"/>
                    </a:lnTo>
                    <a:lnTo>
                      <a:pt x="1155" y="988"/>
                    </a:lnTo>
                    <a:lnTo>
                      <a:pt x="1299" y="801"/>
                    </a:lnTo>
                    <a:lnTo>
                      <a:pt x="19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1670;p42">
                <a:extLst>
                  <a:ext uri="{FF2B5EF4-FFF2-40B4-BE49-F238E27FC236}">
                    <a16:creationId xmlns:a16="http://schemas.microsoft.com/office/drawing/2014/main" id="{8622F5FA-98DE-51BD-D57C-FA542BAFC36B}"/>
                  </a:ext>
                </a:extLst>
              </p:cNvPr>
              <p:cNvSpPr/>
              <p:nvPr/>
            </p:nvSpPr>
            <p:spPr>
              <a:xfrm>
                <a:off x="6526586" y="1599238"/>
                <a:ext cx="100316" cy="126510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1357" extrusionOk="0">
                    <a:moveTo>
                      <a:pt x="252" y="1"/>
                    </a:moveTo>
                    <a:cubicBezTo>
                      <a:pt x="209" y="37"/>
                      <a:pt x="173" y="66"/>
                      <a:pt x="130" y="95"/>
                    </a:cubicBezTo>
                    <a:lnTo>
                      <a:pt x="0" y="174"/>
                    </a:lnTo>
                    <a:lnTo>
                      <a:pt x="685" y="1357"/>
                    </a:lnTo>
                    <a:lnTo>
                      <a:pt x="880" y="1234"/>
                    </a:lnTo>
                    <a:cubicBezTo>
                      <a:pt x="952" y="1191"/>
                      <a:pt x="1010" y="1141"/>
                      <a:pt x="1075" y="1097"/>
                    </a:cubicBezTo>
                    <a:lnTo>
                      <a:pt x="25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1671;p42">
                <a:extLst>
                  <a:ext uri="{FF2B5EF4-FFF2-40B4-BE49-F238E27FC236}">
                    <a16:creationId xmlns:a16="http://schemas.microsoft.com/office/drawing/2014/main" id="{1A02D6FD-EFCC-EC04-C1F5-E5F6DE33EA43}"/>
                  </a:ext>
                </a:extLst>
              </p:cNvPr>
              <p:cNvSpPr/>
              <p:nvPr/>
            </p:nvSpPr>
            <p:spPr>
              <a:xfrm>
                <a:off x="6459957" y="1632893"/>
                <a:ext cx="70735" cy="132570"/>
              </a:xfrm>
              <a:custGeom>
                <a:avLst/>
                <a:gdLst/>
                <a:ahLst/>
                <a:cxnLst/>
                <a:rect l="l" t="t" r="r" b="b"/>
                <a:pathLst>
                  <a:path w="758" h="1422" extrusionOk="0">
                    <a:moveTo>
                      <a:pt x="296" y="1"/>
                    </a:moveTo>
                    <a:cubicBezTo>
                      <a:pt x="195" y="37"/>
                      <a:pt x="101" y="73"/>
                      <a:pt x="0" y="94"/>
                    </a:cubicBezTo>
                    <a:lnTo>
                      <a:pt x="303" y="1421"/>
                    </a:lnTo>
                    <a:cubicBezTo>
                      <a:pt x="454" y="1393"/>
                      <a:pt x="606" y="1342"/>
                      <a:pt x="757" y="1292"/>
                    </a:cubicBezTo>
                    <a:lnTo>
                      <a:pt x="296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1672;p42">
                <a:extLst>
                  <a:ext uri="{FF2B5EF4-FFF2-40B4-BE49-F238E27FC236}">
                    <a16:creationId xmlns:a16="http://schemas.microsoft.com/office/drawing/2014/main" id="{1E5B9756-05C7-73C9-E1C9-0A9A06EA4DA0}"/>
                  </a:ext>
                </a:extLst>
              </p:cNvPr>
              <p:cNvSpPr/>
              <p:nvPr/>
            </p:nvSpPr>
            <p:spPr>
              <a:xfrm>
                <a:off x="6379145" y="1646318"/>
                <a:ext cx="43859" cy="128188"/>
              </a:xfrm>
              <a:custGeom>
                <a:avLst/>
                <a:gdLst/>
                <a:ahLst/>
                <a:cxnLst/>
                <a:rect l="l" t="t" r="r" b="b"/>
                <a:pathLst>
                  <a:path w="470" h="1375" extrusionOk="0">
                    <a:moveTo>
                      <a:pt x="102" y="1"/>
                    </a:moveTo>
                    <a:lnTo>
                      <a:pt x="1" y="1364"/>
                    </a:lnTo>
                    <a:cubicBezTo>
                      <a:pt x="113" y="1369"/>
                      <a:pt x="221" y="1374"/>
                      <a:pt x="331" y="1374"/>
                    </a:cubicBezTo>
                    <a:cubicBezTo>
                      <a:pt x="377" y="1374"/>
                      <a:pt x="423" y="1373"/>
                      <a:pt x="469" y="1371"/>
                    </a:cubicBezTo>
                    <a:lnTo>
                      <a:pt x="412" y="1"/>
                    </a:lnTo>
                    <a:cubicBezTo>
                      <a:pt x="361" y="4"/>
                      <a:pt x="309" y="6"/>
                      <a:pt x="257" y="6"/>
                    </a:cubicBezTo>
                    <a:cubicBezTo>
                      <a:pt x="204" y="6"/>
                      <a:pt x="152" y="4"/>
                      <a:pt x="1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1673;p42">
                <a:extLst>
                  <a:ext uri="{FF2B5EF4-FFF2-40B4-BE49-F238E27FC236}">
                    <a16:creationId xmlns:a16="http://schemas.microsoft.com/office/drawing/2014/main" id="{8FA6BABA-0EF6-4E2E-EBD9-B3C04B818F26}"/>
                  </a:ext>
                </a:extLst>
              </p:cNvPr>
              <p:cNvSpPr/>
              <p:nvPr/>
            </p:nvSpPr>
            <p:spPr>
              <a:xfrm>
                <a:off x="6272109" y="1630842"/>
                <a:ext cx="74187" cy="131917"/>
              </a:xfrm>
              <a:custGeom>
                <a:avLst/>
                <a:gdLst/>
                <a:ahLst/>
                <a:cxnLst/>
                <a:rect l="l" t="t" r="r" b="b"/>
                <a:pathLst>
                  <a:path w="795" h="1415" extrusionOk="0">
                    <a:moveTo>
                      <a:pt x="506" y="1"/>
                    </a:moveTo>
                    <a:lnTo>
                      <a:pt x="1" y="1270"/>
                    </a:lnTo>
                    <a:cubicBezTo>
                      <a:pt x="145" y="1328"/>
                      <a:pt x="296" y="1379"/>
                      <a:pt x="448" y="1415"/>
                    </a:cubicBezTo>
                    <a:lnTo>
                      <a:pt x="794" y="95"/>
                    </a:lnTo>
                    <a:cubicBezTo>
                      <a:pt x="693" y="66"/>
                      <a:pt x="599" y="37"/>
                      <a:pt x="5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1674;p42">
                <a:extLst>
                  <a:ext uri="{FF2B5EF4-FFF2-40B4-BE49-F238E27FC236}">
                    <a16:creationId xmlns:a16="http://schemas.microsoft.com/office/drawing/2014/main" id="{2FC139DD-F42E-4FC9-DE36-BB07A13276C9}"/>
                  </a:ext>
                </a:extLst>
              </p:cNvPr>
              <p:cNvSpPr/>
              <p:nvPr/>
            </p:nvSpPr>
            <p:spPr>
              <a:xfrm>
                <a:off x="6177205" y="1595229"/>
                <a:ext cx="103769" cy="125205"/>
              </a:xfrm>
              <a:custGeom>
                <a:avLst/>
                <a:gdLst/>
                <a:ahLst/>
                <a:cxnLst/>
                <a:rect l="l" t="t" r="r" b="b"/>
                <a:pathLst>
                  <a:path w="1112" h="1343" extrusionOk="0">
                    <a:moveTo>
                      <a:pt x="859" y="1"/>
                    </a:moveTo>
                    <a:lnTo>
                      <a:pt x="1" y="1068"/>
                    </a:lnTo>
                    <a:cubicBezTo>
                      <a:pt x="123" y="1169"/>
                      <a:pt x="253" y="1256"/>
                      <a:pt x="390" y="1342"/>
                    </a:cubicBezTo>
                    <a:lnTo>
                      <a:pt x="1112" y="174"/>
                    </a:lnTo>
                    <a:cubicBezTo>
                      <a:pt x="1018" y="123"/>
                      <a:pt x="938" y="66"/>
                      <a:pt x="85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1675;p42">
                <a:extLst>
                  <a:ext uri="{FF2B5EF4-FFF2-40B4-BE49-F238E27FC236}">
                    <a16:creationId xmlns:a16="http://schemas.microsoft.com/office/drawing/2014/main" id="{6CF64B11-E7B1-297C-DF3B-3D5EEEE37A7B}"/>
                  </a:ext>
                </a:extLst>
              </p:cNvPr>
              <p:cNvSpPr/>
              <p:nvPr/>
            </p:nvSpPr>
            <p:spPr>
              <a:xfrm>
                <a:off x="6103205" y="1542835"/>
                <a:ext cx="123272" cy="106932"/>
              </a:xfrm>
              <a:custGeom>
                <a:avLst/>
                <a:gdLst/>
                <a:ahLst/>
                <a:cxnLst/>
                <a:rect l="l" t="t" r="r" b="b"/>
                <a:pathLst>
                  <a:path w="1321" h="1147" extrusionOk="0">
                    <a:moveTo>
                      <a:pt x="1126" y="0"/>
                    </a:moveTo>
                    <a:lnTo>
                      <a:pt x="0" y="772"/>
                    </a:lnTo>
                    <a:lnTo>
                      <a:pt x="137" y="959"/>
                    </a:lnTo>
                    <a:lnTo>
                      <a:pt x="210" y="1053"/>
                    </a:lnTo>
                    <a:lnTo>
                      <a:pt x="289" y="1147"/>
                    </a:lnTo>
                    <a:lnTo>
                      <a:pt x="1320" y="245"/>
                    </a:lnTo>
                    <a:lnTo>
                      <a:pt x="1263" y="188"/>
                    </a:lnTo>
                    <a:lnTo>
                      <a:pt x="1219" y="123"/>
                    </a:lnTo>
                    <a:lnTo>
                      <a:pt x="112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1676;p42">
                <a:extLst>
                  <a:ext uri="{FF2B5EF4-FFF2-40B4-BE49-F238E27FC236}">
                    <a16:creationId xmlns:a16="http://schemas.microsoft.com/office/drawing/2014/main" id="{69CD9A80-0397-A7B3-EE5A-537AF7B6DAC5}"/>
                  </a:ext>
                </a:extLst>
              </p:cNvPr>
              <p:cNvSpPr/>
              <p:nvPr/>
            </p:nvSpPr>
            <p:spPr>
              <a:xfrm>
                <a:off x="6055426" y="1478881"/>
                <a:ext cx="131951" cy="78777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45" extrusionOk="0">
                    <a:moveTo>
                      <a:pt x="1306" y="1"/>
                    </a:moveTo>
                    <a:lnTo>
                      <a:pt x="0" y="405"/>
                    </a:lnTo>
                    <a:cubicBezTo>
                      <a:pt x="51" y="549"/>
                      <a:pt x="101" y="701"/>
                      <a:pt x="166" y="845"/>
                    </a:cubicBezTo>
                    <a:lnTo>
                      <a:pt x="1414" y="282"/>
                    </a:lnTo>
                    <a:cubicBezTo>
                      <a:pt x="1371" y="196"/>
                      <a:pt x="1342" y="95"/>
                      <a:pt x="13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1677;p42">
                <a:extLst>
                  <a:ext uri="{FF2B5EF4-FFF2-40B4-BE49-F238E27FC236}">
                    <a16:creationId xmlns:a16="http://schemas.microsoft.com/office/drawing/2014/main" id="{49C6BE41-C266-7ADC-2197-C17CDD71FF0B}"/>
                  </a:ext>
                </a:extLst>
              </p:cNvPr>
              <p:cNvSpPr/>
              <p:nvPr/>
            </p:nvSpPr>
            <p:spPr>
              <a:xfrm>
                <a:off x="6039282" y="1408308"/>
                <a:ext cx="129338" cy="43817"/>
              </a:xfrm>
              <a:custGeom>
                <a:avLst/>
                <a:gdLst/>
                <a:ahLst/>
                <a:cxnLst/>
                <a:rect l="l" t="t" r="r" b="b"/>
                <a:pathLst>
                  <a:path w="1386" h="470" extrusionOk="0">
                    <a:moveTo>
                      <a:pt x="0" y="1"/>
                    </a:moveTo>
                    <a:cubicBezTo>
                      <a:pt x="7" y="152"/>
                      <a:pt x="7" y="311"/>
                      <a:pt x="29" y="469"/>
                    </a:cubicBezTo>
                    <a:lnTo>
                      <a:pt x="1385" y="304"/>
                    </a:lnTo>
                    <a:cubicBezTo>
                      <a:pt x="1371" y="203"/>
                      <a:pt x="1378" y="102"/>
                      <a:pt x="13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1678;p42">
                <a:extLst>
                  <a:ext uri="{FF2B5EF4-FFF2-40B4-BE49-F238E27FC236}">
                    <a16:creationId xmlns:a16="http://schemas.microsoft.com/office/drawing/2014/main" id="{26F36196-E499-4A44-82D6-24F93903C473}"/>
                  </a:ext>
                </a:extLst>
              </p:cNvPr>
              <p:cNvSpPr/>
              <p:nvPr/>
            </p:nvSpPr>
            <p:spPr>
              <a:xfrm>
                <a:off x="6608612" y="1210666"/>
                <a:ext cx="128685" cy="93507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003" extrusionOk="0">
                    <a:moveTo>
                      <a:pt x="1155" y="0"/>
                    </a:moveTo>
                    <a:lnTo>
                      <a:pt x="1" y="736"/>
                    </a:lnTo>
                    <a:lnTo>
                      <a:pt x="80" y="866"/>
                    </a:lnTo>
                    <a:cubicBezTo>
                      <a:pt x="102" y="909"/>
                      <a:pt x="131" y="959"/>
                      <a:pt x="145" y="1003"/>
                    </a:cubicBezTo>
                    <a:lnTo>
                      <a:pt x="1379" y="411"/>
                    </a:lnTo>
                    <a:cubicBezTo>
                      <a:pt x="1342" y="339"/>
                      <a:pt x="1314" y="267"/>
                      <a:pt x="1278" y="202"/>
                    </a:cubicBezTo>
                    <a:lnTo>
                      <a:pt x="115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" name="Google Shape;184;p31">
              <a:extLst>
                <a:ext uri="{FF2B5EF4-FFF2-40B4-BE49-F238E27FC236}">
                  <a16:creationId xmlns:a16="http://schemas.microsoft.com/office/drawing/2014/main" id="{8A100E9F-CEBD-41D4-DF57-2FB58F45780B}"/>
                </a:ext>
              </a:extLst>
            </p:cNvPr>
            <p:cNvSpPr txBox="1">
              <a:spLocks/>
            </p:cNvSpPr>
            <p:nvPr/>
          </p:nvSpPr>
          <p:spPr>
            <a:xfrm>
              <a:off x="4022116" y="539105"/>
              <a:ext cx="5057516" cy="7204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9pPr>
            </a:lstStyle>
            <a:p>
              <a:pPr marL="0" indent="0">
                <a:buSzPts val="3000"/>
              </a:pPr>
              <a:r>
                <a:rPr lang="zh-TW" altLang="en-US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功能與數目列表</a:t>
              </a:r>
            </a:p>
          </p:txBody>
        </p:sp>
      </p:grp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27A13A55-FC5E-A565-3426-131091C3E6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0992056"/>
              </p:ext>
            </p:extLst>
          </p:nvPr>
        </p:nvGraphicFramePr>
        <p:xfrm>
          <a:off x="1061250" y="1624808"/>
          <a:ext cx="7021500" cy="3032760"/>
        </p:xfrm>
        <a:graphic>
          <a:graphicData uri="http://schemas.openxmlformats.org/drawingml/2006/table">
            <a:tbl>
              <a:tblPr firstRow="1" bandRow="1">
                <a:tableStyleId>{42E02367-6310-4FDD-A0BC-0D42DE320BC0}</a:tableStyleId>
              </a:tblPr>
              <a:tblGrid>
                <a:gridCol w="3291980">
                  <a:extLst>
                    <a:ext uri="{9D8B030D-6E8A-4147-A177-3AD203B41FA5}">
                      <a16:colId xmlns:a16="http://schemas.microsoft.com/office/drawing/2014/main" val="3221964969"/>
                    </a:ext>
                  </a:extLst>
                </a:gridCol>
                <a:gridCol w="2866490">
                  <a:extLst>
                    <a:ext uri="{9D8B030D-6E8A-4147-A177-3AD203B41FA5}">
                      <a16:colId xmlns:a16="http://schemas.microsoft.com/office/drawing/2014/main" val="1534177508"/>
                    </a:ext>
                  </a:extLst>
                </a:gridCol>
                <a:gridCol w="863030">
                  <a:extLst>
                    <a:ext uri="{9D8B030D-6E8A-4147-A177-3AD203B41FA5}">
                      <a16:colId xmlns:a16="http://schemas.microsoft.com/office/drawing/2014/main" val="41492428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項目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功能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數量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913873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ESP32-CAM</a:t>
                      </a:r>
                      <a:endParaRPr lang="zh-TW" altLang="en-US" sz="1800" b="0" i="0" u="none" strike="noStrike" cap="none" dirty="0">
                        <a:solidFill>
                          <a:schemeClr val="accent4"/>
                        </a:solidFill>
                        <a:effectLst/>
                        <a:latin typeface="SoukouMincho" panose="02000600000000000000" pitchFamily="2" charset="-128"/>
                        <a:ea typeface="SoukouMincho" panose="02000600000000000000" pitchFamily="2" charset="-128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傳輸影像</a:t>
                      </a:r>
                      <a:endParaRPr lang="en-US" altLang="zh-TW" sz="1800" b="0" i="0" u="none" strike="noStrike" cap="none" dirty="0">
                        <a:solidFill>
                          <a:schemeClr val="accent4"/>
                        </a:solidFill>
                        <a:effectLst/>
                        <a:latin typeface="SoukouMincho" panose="02000600000000000000" pitchFamily="2" charset="-128"/>
                        <a:ea typeface="SoukouMincho" panose="02000600000000000000" pitchFamily="2" charset="-128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1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329531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Arduino Mega2560 R3</a:t>
                      </a:r>
                      <a:endParaRPr lang="zh-TW" altLang="en-US" sz="1800" b="0" i="0" u="none" strike="noStrike" cap="none" dirty="0">
                        <a:solidFill>
                          <a:schemeClr val="accent4"/>
                        </a:solidFill>
                        <a:effectLst/>
                        <a:latin typeface="SoukouMincho" panose="02000600000000000000" pitchFamily="2" charset="-128"/>
                        <a:ea typeface="SoukouMincho" panose="02000600000000000000" pitchFamily="2" charset="-128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控制</a:t>
                      </a:r>
                      <a:r>
                        <a:rPr lang="en-US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L298N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800" dirty="0"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</a:rPr>
                        <a:t>整合各元件</a:t>
                      </a:r>
                      <a:endParaRPr lang="en-US" altLang="zh-TW" sz="1800" b="0" i="0" u="none" strike="noStrike" cap="none" dirty="0">
                        <a:solidFill>
                          <a:schemeClr val="accent4"/>
                        </a:solidFill>
                        <a:effectLst/>
                        <a:latin typeface="SoukouMincho" panose="02000600000000000000" pitchFamily="2" charset="-128"/>
                        <a:ea typeface="SoukouMincho" panose="02000600000000000000" pitchFamily="2" charset="-128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1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688198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MacBook M1</a:t>
                      </a:r>
                      <a:endParaRPr lang="zh-TW" altLang="en-US" sz="1800" b="0" i="0" u="none" strike="noStrike" cap="none" dirty="0">
                        <a:solidFill>
                          <a:schemeClr val="accent4"/>
                        </a:solidFill>
                        <a:effectLst/>
                        <a:latin typeface="SoukouMincho" panose="02000600000000000000" pitchFamily="2" charset="-128"/>
                        <a:ea typeface="SoukouMincho" panose="02000600000000000000" pitchFamily="2" charset="-128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800" dirty="0"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</a:rPr>
                        <a:t>演算法計算</a:t>
                      </a:r>
                      <a:br>
                        <a:rPr lang="en-US" altLang="zh-TW" sz="1800" dirty="0"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</a:rPr>
                      </a:br>
                      <a:r>
                        <a:rPr lang="zh-TW" altLang="en-US" sz="1800" dirty="0"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</a:rPr>
                        <a:t>控制介面</a:t>
                      </a:r>
                      <a:endParaRPr lang="en-US" altLang="zh-TW" sz="1800" b="0" i="0" u="none" strike="noStrike" cap="none" dirty="0">
                        <a:solidFill>
                          <a:schemeClr val="accent4"/>
                        </a:solidFill>
                        <a:effectLst/>
                        <a:latin typeface="SoukouMincho" panose="02000600000000000000" pitchFamily="2" charset="-128"/>
                        <a:ea typeface="SoukouMincho" panose="02000600000000000000" pitchFamily="2" charset="-128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1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309764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Arial"/>
                          <a:sym typeface="Arial"/>
                        </a:rPr>
                        <a:t>BLE</a:t>
                      </a: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Arial"/>
                          <a:sym typeface="Arial"/>
                        </a:rPr>
                        <a:t>藍牙</a:t>
                      </a:r>
                      <a:r>
                        <a:rPr lang="en-US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Arial"/>
                          <a:sym typeface="Arial"/>
                        </a:rPr>
                        <a:t>4.0</a:t>
                      </a: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Arial"/>
                          <a:sym typeface="Arial"/>
                        </a:rPr>
                        <a:t>模組</a:t>
                      </a:r>
                      <a:endParaRPr lang="zh-TW" altLang="en-US" sz="1800" dirty="0">
                        <a:ln>
                          <a:solidFill>
                            <a:schemeClr val="accent4"/>
                          </a:solidFill>
                        </a:ln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  <a:cs typeface="Times New Roman" panose="02020603050405020304" pitchFamily="18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發射藍牙訊號</a:t>
                      </a:r>
                      <a:endParaRPr lang="en-US" altLang="zh-TW" sz="1800" b="0" i="0" u="none" strike="noStrike" cap="none" dirty="0">
                        <a:solidFill>
                          <a:schemeClr val="accent4"/>
                        </a:solidFill>
                        <a:effectLst/>
                        <a:latin typeface="Times New Roman" panose="02020603050405020304" pitchFamily="18" charset="0"/>
                        <a:ea typeface="SoukouMincho" panose="02000600000000000000" pitchFamily="2" charset="-128"/>
                        <a:cs typeface="Times New Roman" panose="02020603050405020304" pitchFamily="18" charset="0"/>
                        <a:sym typeface="Arial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接收藍牙訊號</a:t>
                      </a:r>
                      <a:endParaRPr lang="en-US" altLang="zh-TW" sz="1800" b="0" i="0" u="none" strike="noStrike" cap="none" dirty="0">
                        <a:solidFill>
                          <a:schemeClr val="accent4"/>
                        </a:solidFill>
                        <a:effectLst/>
                        <a:latin typeface="Times New Roman" panose="02020603050405020304" pitchFamily="18" charset="0"/>
                        <a:ea typeface="SoukouMincho" panose="02000600000000000000" pitchFamily="2" charset="-128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4</a:t>
                      </a:r>
                      <a:endParaRPr lang="en" altLang="zh-TW" sz="1800" b="0" i="0" u="none" strike="noStrike" cap="none" dirty="0">
                        <a:solidFill>
                          <a:schemeClr val="accent4"/>
                        </a:solidFill>
                        <a:effectLst/>
                        <a:latin typeface="Times New Roman" panose="02020603050405020304" pitchFamily="18" charset="0"/>
                        <a:ea typeface="SoukouMincho" panose="02000600000000000000" pitchFamily="2" charset="-128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90646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Arial"/>
                          <a:sym typeface="Arial"/>
                        </a:rPr>
                        <a:t>L298N</a:t>
                      </a:r>
                      <a:endParaRPr lang="zh-TW" altLang="en-US" sz="1800" dirty="0">
                        <a:ln>
                          <a:solidFill>
                            <a:schemeClr val="accent4"/>
                          </a:solidFill>
                        </a:ln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  <a:cs typeface="Times New Roman" panose="02020603050405020304" pitchFamily="18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控制直流馬達</a:t>
                      </a:r>
                      <a:endParaRPr lang="en" altLang="zh-TW" sz="1800" b="0" i="0" u="none" strike="noStrike" cap="none" dirty="0">
                        <a:solidFill>
                          <a:schemeClr val="accent4"/>
                        </a:solidFill>
                        <a:effectLst/>
                        <a:latin typeface="SoukouMincho" panose="02000600000000000000" pitchFamily="2" charset="-128"/>
                        <a:ea typeface="SoukouMincho" panose="02000600000000000000" pitchFamily="2" charset="-128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2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362724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69426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>
          <a:extLst>
            <a:ext uri="{FF2B5EF4-FFF2-40B4-BE49-F238E27FC236}">
              <a16:creationId xmlns:a16="http://schemas.microsoft.com/office/drawing/2014/main" id="{47DABF2C-AC69-F82C-1AE8-7E94B605F1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群組 5">
            <a:extLst>
              <a:ext uri="{FF2B5EF4-FFF2-40B4-BE49-F238E27FC236}">
                <a16:creationId xmlns:a16="http://schemas.microsoft.com/office/drawing/2014/main" id="{FD057DF7-9FE2-85EE-3714-FDCF3CD806E3}"/>
              </a:ext>
            </a:extLst>
          </p:cNvPr>
          <p:cNvGrpSpPr/>
          <p:nvPr/>
        </p:nvGrpSpPr>
        <p:grpSpPr>
          <a:xfrm>
            <a:off x="2077257" y="150057"/>
            <a:ext cx="4989486" cy="1359428"/>
            <a:chOff x="2655826" y="205510"/>
            <a:chExt cx="4989486" cy="1359428"/>
          </a:xfrm>
        </p:grpSpPr>
        <p:grpSp>
          <p:nvGrpSpPr>
            <p:cNvPr id="7" name="Google Shape;1679;p42">
              <a:extLst>
                <a:ext uri="{FF2B5EF4-FFF2-40B4-BE49-F238E27FC236}">
                  <a16:creationId xmlns:a16="http://schemas.microsoft.com/office/drawing/2014/main" id="{88F96EC9-4639-854E-6789-66C1F5EAE248}"/>
                </a:ext>
              </a:extLst>
            </p:cNvPr>
            <p:cNvGrpSpPr/>
            <p:nvPr/>
          </p:nvGrpSpPr>
          <p:grpSpPr>
            <a:xfrm rot="3938964">
              <a:off x="2655826" y="205510"/>
              <a:ext cx="1359428" cy="1359428"/>
              <a:chOff x="885403" y="1571142"/>
              <a:chExt cx="2598600" cy="2598600"/>
            </a:xfrm>
          </p:grpSpPr>
          <p:sp>
            <p:nvSpPr>
              <p:cNvPr id="31" name="Google Shape;1680;p42">
                <a:extLst>
                  <a:ext uri="{FF2B5EF4-FFF2-40B4-BE49-F238E27FC236}">
                    <a16:creationId xmlns:a16="http://schemas.microsoft.com/office/drawing/2014/main" id="{20C2C409-3994-7837-C06C-A41B3A019BF2}"/>
                  </a:ext>
                </a:extLst>
              </p:cNvPr>
              <p:cNvSpPr/>
              <p:nvPr/>
            </p:nvSpPr>
            <p:spPr>
              <a:xfrm>
                <a:off x="1303550" y="1980350"/>
                <a:ext cx="1762475" cy="1762450"/>
              </a:xfrm>
              <a:custGeom>
                <a:avLst/>
                <a:gdLst/>
                <a:ahLst/>
                <a:cxnLst/>
                <a:rect l="l" t="t" r="r" b="b"/>
                <a:pathLst>
                  <a:path w="70499" h="70498" extrusionOk="0">
                    <a:moveTo>
                      <a:pt x="35133" y="1"/>
                    </a:moveTo>
                    <a:lnTo>
                      <a:pt x="35133" y="683"/>
                    </a:lnTo>
                    <a:lnTo>
                      <a:pt x="35257" y="683"/>
                    </a:lnTo>
                    <a:cubicBezTo>
                      <a:pt x="36048" y="683"/>
                      <a:pt x="36853" y="710"/>
                      <a:pt x="37645" y="751"/>
                    </a:cubicBezTo>
                    <a:lnTo>
                      <a:pt x="37686" y="82"/>
                    </a:lnTo>
                    <a:cubicBezTo>
                      <a:pt x="36880" y="28"/>
                      <a:pt x="36061" y="1"/>
                      <a:pt x="35257" y="1"/>
                    </a:cubicBezTo>
                    <a:close/>
                    <a:moveTo>
                      <a:pt x="34560" y="1"/>
                    </a:moveTo>
                    <a:cubicBezTo>
                      <a:pt x="33714" y="28"/>
                      <a:pt x="32840" y="68"/>
                      <a:pt x="32008" y="150"/>
                    </a:cubicBezTo>
                    <a:lnTo>
                      <a:pt x="32063" y="820"/>
                    </a:lnTo>
                    <a:cubicBezTo>
                      <a:pt x="32895" y="751"/>
                      <a:pt x="33741" y="696"/>
                      <a:pt x="34574" y="683"/>
                    </a:cubicBezTo>
                    <a:lnTo>
                      <a:pt x="34560" y="1"/>
                    </a:lnTo>
                    <a:close/>
                    <a:moveTo>
                      <a:pt x="38259" y="123"/>
                    </a:moveTo>
                    <a:lnTo>
                      <a:pt x="38205" y="805"/>
                    </a:lnTo>
                    <a:cubicBezTo>
                      <a:pt x="39037" y="874"/>
                      <a:pt x="39870" y="969"/>
                      <a:pt x="40689" y="1106"/>
                    </a:cubicBezTo>
                    <a:lnTo>
                      <a:pt x="40798" y="437"/>
                    </a:lnTo>
                    <a:cubicBezTo>
                      <a:pt x="39965" y="301"/>
                      <a:pt x="39106" y="192"/>
                      <a:pt x="38259" y="123"/>
                    </a:cubicBezTo>
                    <a:close/>
                    <a:moveTo>
                      <a:pt x="31435" y="205"/>
                    </a:moveTo>
                    <a:cubicBezTo>
                      <a:pt x="30588" y="301"/>
                      <a:pt x="29742" y="423"/>
                      <a:pt x="28896" y="574"/>
                    </a:cubicBezTo>
                    <a:lnTo>
                      <a:pt x="29018" y="1242"/>
                    </a:lnTo>
                    <a:cubicBezTo>
                      <a:pt x="29837" y="1093"/>
                      <a:pt x="30683" y="969"/>
                      <a:pt x="31502" y="874"/>
                    </a:cubicBezTo>
                    <a:lnTo>
                      <a:pt x="31435" y="205"/>
                    </a:lnTo>
                    <a:close/>
                    <a:moveTo>
                      <a:pt x="41357" y="532"/>
                    </a:moveTo>
                    <a:lnTo>
                      <a:pt x="41248" y="1188"/>
                    </a:lnTo>
                    <a:cubicBezTo>
                      <a:pt x="42067" y="1338"/>
                      <a:pt x="42900" y="1515"/>
                      <a:pt x="43705" y="1720"/>
                    </a:cubicBezTo>
                    <a:lnTo>
                      <a:pt x="43869" y="1065"/>
                    </a:lnTo>
                    <a:cubicBezTo>
                      <a:pt x="43037" y="847"/>
                      <a:pt x="42203" y="669"/>
                      <a:pt x="41357" y="532"/>
                    </a:cubicBezTo>
                    <a:close/>
                    <a:moveTo>
                      <a:pt x="28336" y="683"/>
                    </a:moveTo>
                    <a:cubicBezTo>
                      <a:pt x="27504" y="847"/>
                      <a:pt x="26671" y="1038"/>
                      <a:pt x="25852" y="1269"/>
                    </a:cubicBezTo>
                    <a:lnTo>
                      <a:pt x="26030" y="1925"/>
                    </a:lnTo>
                    <a:cubicBezTo>
                      <a:pt x="26834" y="1693"/>
                      <a:pt x="27653" y="1502"/>
                      <a:pt x="28472" y="1338"/>
                    </a:cubicBezTo>
                    <a:lnTo>
                      <a:pt x="28336" y="683"/>
                    </a:lnTo>
                    <a:close/>
                    <a:moveTo>
                      <a:pt x="44415" y="1202"/>
                    </a:moveTo>
                    <a:lnTo>
                      <a:pt x="44238" y="1857"/>
                    </a:lnTo>
                    <a:cubicBezTo>
                      <a:pt x="45042" y="2075"/>
                      <a:pt x="45848" y="2321"/>
                      <a:pt x="46640" y="2594"/>
                    </a:cubicBezTo>
                    <a:lnTo>
                      <a:pt x="46871" y="1952"/>
                    </a:lnTo>
                    <a:cubicBezTo>
                      <a:pt x="46067" y="1679"/>
                      <a:pt x="45234" y="1420"/>
                      <a:pt x="44415" y="1202"/>
                    </a:cubicBezTo>
                    <a:close/>
                    <a:moveTo>
                      <a:pt x="25306" y="1420"/>
                    </a:moveTo>
                    <a:cubicBezTo>
                      <a:pt x="24487" y="1666"/>
                      <a:pt x="23668" y="1939"/>
                      <a:pt x="22863" y="2239"/>
                    </a:cubicBezTo>
                    <a:lnTo>
                      <a:pt x="23109" y="2867"/>
                    </a:lnTo>
                    <a:cubicBezTo>
                      <a:pt x="23886" y="2580"/>
                      <a:pt x="24692" y="2307"/>
                      <a:pt x="25484" y="2075"/>
                    </a:cubicBezTo>
                    <a:lnTo>
                      <a:pt x="25306" y="1420"/>
                    </a:lnTo>
                    <a:close/>
                    <a:moveTo>
                      <a:pt x="47404" y="2157"/>
                    </a:moveTo>
                    <a:lnTo>
                      <a:pt x="47172" y="2785"/>
                    </a:lnTo>
                    <a:cubicBezTo>
                      <a:pt x="47950" y="3071"/>
                      <a:pt x="48742" y="3399"/>
                      <a:pt x="49492" y="3740"/>
                    </a:cubicBezTo>
                    <a:lnTo>
                      <a:pt x="49779" y="3126"/>
                    </a:lnTo>
                    <a:cubicBezTo>
                      <a:pt x="49001" y="2771"/>
                      <a:pt x="48209" y="2443"/>
                      <a:pt x="47404" y="2157"/>
                    </a:cubicBezTo>
                    <a:close/>
                    <a:moveTo>
                      <a:pt x="22344" y="2443"/>
                    </a:moveTo>
                    <a:cubicBezTo>
                      <a:pt x="21553" y="2758"/>
                      <a:pt x="20761" y="3098"/>
                      <a:pt x="19997" y="3467"/>
                    </a:cubicBezTo>
                    <a:lnTo>
                      <a:pt x="20283" y="4068"/>
                    </a:lnTo>
                    <a:cubicBezTo>
                      <a:pt x="21034" y="3713"/>
                      <a:pt x="21812" y="3371"/>
                      <a:pt x="22590" y="3071"/>
                    </a:cubicBezTo>
                    <a:lnTo>
                      <a:pt x="22344" y="2443"/>
                    </a:lnTo>
                    <a:close/>
                    <a:moveTo>
                      <a:pt x="50298" y="3358"/>
                    </a:moveTo>
                    <a:lnTo>
                      <a:pt x="50011" y="3972"/>
                    </a:lnTo>
                    <a:cubicBezTo>
                      <a:pt x="50762" y="4327"/>
                      <a:pt x="51512" y="4723"/>
                      <a:pt x="52236" y="5133"/>
                    </a:cubicBezTo>
                    <a:lnTo>
                      <a:pt x="52577" y="4545"/>
                    </a:lnTo>
                    <a:cubicBezTo>
                      <a:pt x="51827" y="4123"/>
                      <a:pt x="51062" y="3726"/>
                      <a:pt x="50298" y="3358"/>
                    </a:cubicBezTo>
                    <a:close/>
                    <a:moveTo>
                      <a:pt x="19478" y="3713"/>
                    </a:moveTo>
                    <a:cubicBezTo>
                      <a:pt x="18727" y="4095"/>
                      <a:pt x="17962" y="4505"/>
                      <a:pt x="17240" y="4942"/>
                    </a:cubicBezTo>
                    <a:lnTo>
                      <a:pt x="17580" y="5528"/>
                    </a:lnTo>
                    <a:cubicBezTo>
                      <a:pt x="18304" y="5105"/>
                      <a:pt x="19041" y="4696"/>
                      <a:pt x="19791" y="4314"/>
                    </a:cubicBezTo>
                    <a:lnTo>
                      <a:pt x="19478" y="3713"/>
                    </a:lnTo>
                    <a:close/>
                    <a:moveTo>
                      <a:pt x="53068" y="4832"/>
                    </a:moveTo>
                    <a:lnTo>
                      <a:pt x="52728" y="5406"/>
                    </a:lnTo>
                    <a:cubicBezTo>
                      <a:pt x="53450" y="5828"/>
                      <a:pt x="54160" y="6292"/>
                      <a:pt x="54843" y="6756"/>
                    </a:cubicBezTo>
                    <a:lnTo>
                      <a:pt x="55225" y="6210"/>
                    </a:lnTo>
                    <a:cubicBezTo>
                      <a:pt x="54529" y="5719"/>
                      <a:pt x="53805" y="5255"/>
                      <a:pt x="53068" y="4832"/>
                    </a:cubicBezTo>
                    <a:close/>
                    <a:moveTo>
                      <a:pt x="16748" y="5242"/>
                    </a:moveTo>
                    <a:cubicBezTo>
                      <a:pt x="16230" y="5569"/>
                      <a:pt x="15697" y="5910"/>
                      <a:pt x="15192" y="6265"/>
                    </a:cubicBezTo>
                    <a:lnTo>
                      <a:pt x="15574" y="6811"/>
                    </a:lnTo>
                    <a:cubicBezTo>
                      <a:pt x="16079" y="6470"/>
                      <a:pt x="16598" y="6129"/>
                      <a:pt x="17103" y="5815"/>
                    </a:cubicBezTo>
                    <a:lnTo>
                      <a:pt x="16748" y="5242"/>
                    </a:lnTo>
                    <a:close/>
                    <a:moveTo>
                      <a:pt x="14960" y="6429"/>
                    </a:moveTo>
                    <a:cubicBezTo>
                      <a:pt x="14850" y="6498"/>
                      <a:pt x="14728" y="6579"/>
                      <a:pt x="14619" y="6661"/>
                    </a:cubicBezTo>
                    <a:lnTo>
                      <a:pt x="15014" y="7207"/>
                    </a:lnTo>
                    <a:cubicBezTo>
                      <a:pt x="15123" y="7139"/>
                      <a:pt x="15233" y="7057"/>
                      <a:pt x="15342" y="6975"/>
                    </a:cubicBezTo>
                    <a:lnTo>
                      <a:pt x="14960" y="6429"/>
                    </a:lnTo>
                    <a:close/>
                    <a:moveTo>
                      <a:pt x="55703" y="6525"/>
                    </a:moveTo>
                    <a:lnTo>
                      <a:pt x="55307" y="7084"/>
                    </a:lnTo>
                    <a:cubicBezTo>
                      <a:pt x="55989" y="7562"/>
                      <a:pt x="56658" y="8081"/>
                      <a:pt x="57299" y="8613"/>
                    </a:cubicBezTo>
                    <a:lnTo>
                      <a:pt x="57723" y="8094"/>
                    </a:lnTo>
                    <a:cubicBezTo>
                      <a:pt x="57068" y="7548"/>
                      <a:pt x="56386" y="7029"/>
                      <a:pt x="55703" y="6525"/>
                    </a:cubicBezTo>
                    <a:close/>
                    <a:moveTo>
                      <a:pt x="14168" y="7002"/>
                    </a:moveTo>
                    <a:cubicBezTo>
                      <a:pt x="13485" y="7508"/>
                      <a:pt x="12817" y="8054"/>
                      <a:pt x="12175" y="8613"/>
                    </a:cubicBezTo>
                    <a:lnTo>
                      <a:pt x="12612" y="9118"/>
                    </a:lnTo>
                    <a:cubicBezTo>
                      <a:pt x="13240" y="8572"/>
                      <a:pt x="13895" y="8039"/>
                      <a:pt x="14564" y="7548"/>
                    </a:cubicBezTo>
                    <a:lnTo>
                      <a:pt x="14168" y="7002"/>
                    </a:lnTo>
                    <a:close/>
                    <a:moveTo>
                      <a:pt x="58160" y="8463"/>
                    </a:moveTo>
                    <a:lnTo>
                      <a:pt x="57723" y="8968"/>
                    </a:lnTo>
                    <a:cubicBezTo>
                      <a:pt x="58351" y="9514"/>
                      <a:pt x="58979" y="10087"/>
                      <a:pt x="59565" y="10674"/>
                    </a:cubicBezTo>
                    <a:lnTo>
                      <a:pt x="60043" y="10196"/>
                    </a:lnTo>
                    <a:cubicBezTo>
                      <a:pt x="59443" y="9595"/>
                      <a:pt x="58815" y="9009"/>
                      <a:pt x="58160" y="8463"/>
                    </a:cubicBezTo>
                    <a:close/>
                    <a:moveTo>
                      <a:pt x="11738" y="8982"/>
                    </a:moveTo>
                    <a:cubicBezTo>
                      <a:pt x="11111" y="9555"/>
                      <a:pt x="10483" y="10156"/>
                      <a:pt x="9896" y="10756"/>
                    </a:cubicBezTo>
                    <a:lnTo>
                      <a:pt x="10388" y="11233"/>
                    </a:lnTo>
                    <a:cubicBezTo>
                      <a:pt x="10961" y="10633"/>
                      <a:pt x="11575" y="10046"/>
                      <a:pt x="12189" y="9486"/>
                    </a:cubicBezTo>
                    <a:lnTo>
                      <a:pt x="11738" y="8982"/>
                    </a:lnTo>
                    <a:close/>
                    <a:moveTo>
                      <a:pt x="60453" y="10605"/>
                    </a:moveTo>
                    <a:lnTo>
                      <a:pt x="59962" y="11070"/>
                    </a:lnTo>
                    <a:cubicBezTo>
                      <a:pt x="60548" y="11670"/>
                      <a:pt x="61121" y="12298"/>
                      <a:pt x="61654" y="12926"/>
                    </a:cubicBezTo>
                    <a:lnTo>
                      <a:pt x="62173" y="12489"/>
                    </a:lnTo>
                    <a:cubicBezTo>
                      <a:pt x="61627" y="11848"/>
                      <a:pt x="61039" y="11206"/>
                      <a:pt x="60453" y="10605"/>
                    </a:cubicBezTo>
                    <a:close/>
                    <a:moveTo>
                      <a:pt x="9500" y="11179"/>
                    </a:moveTo>
                    <a:cubicBezTo>
                      <a:pt x="8927" y="11793"/>
                      <a:pt x="8353" y="12449"/>
                      <a:pt x="7822" y="13104"/>
                    </a:cubicBezTo>
                    <a:lnTo>
                      <a:pt x="8353" y="13526"/>
                    </a:lnTo>
                    <a:cubicBezTo>
                      <a:pt x="8872" y="12885"/>
                      <a:pt x="9432" y="12243"/>
                      <a:pt x="10005" y="11630"/>
                    </a:cubicBezTo>
                    <a:lnTo>
                      <a:pt x="9500" y="11179"/>
                    </a:lnTo>
                    <a:close/>
                    <a:moveTo>
                      <a:pt x="62541" y="12926"/>
                    </a:moveTo>
                    <a:lnTo>
                      <a:pt x="62009" y="13363"/>
                    </a:lnTo>
                    <a:cubicBezTo>
                      <a:pt x="62541" y="14005"/>
                      <a:pt x="63046" y="14673"/>
                      <a:pt x="63523" y="15342"/>
                    </a:cubicBezTo>
                    <a:lnTo>
                      <a:pt x="64069" y="14960"/>
                    </a:lnTo>
                    <a:cubicBezTo>
                      <a:pt x="63592" y="14263"/>
                      <a:pt x="63074" y="13581"/>
                      <a:pt x="62541" y="12926"/>
                    </a:cubicBezTo>
                    <a:close/>
                    <a:moveTo>
                      <a:pt x="7467" y="13554"/>
                    </a:moveTo>
                    <a:cubicBezTo>
                      <a:pt x="6948" y="14223"/>
                      <a:pt x="6442" y="14919"/>
                      <a:pt x="5965" y="15628"/>
                    </a:cubicBezTo>
                    <a:lnTo>
                      <a:pt x="6524" y="16010"/>
                    </a:lnTo>
                    <a:cubicBezTo>
                      <a:pt x="6988" y="15315"/>
                      <a:pt x="7494" y="14632"/>
                      <a:pt x="7999" y="13963"/>
                    </a:cubicBezTo>
                    <a:lnTo>
                      <a:pt x="7467" y="13554"/>
                    </a:lnTo>
                    <a:close/>
                    <a:moveTo>
                      <a:pt x="64411" y="15437"/>
                    </a:moveTo>
                    <a:lnTo>
                      <a:pt x="63851" y="15819"/>
                    </a:lnTo>
                    <a:cubicBezTo>
                      <a:pt x="64315" y="16516"/>
                      <a:pt x="64766" y="17226"/>
                      <a:pt x="65189" y="17949"/>
                    </a:cubicBezTo>
                    <a:lnTo>
                      <a:pt x="65776" y="17608"/>
                    </a:lnTo>
                    <a:cubicBezTo>
                      <a:pt x="65352" y="16871"/>
                      <a:pt x="64888" y="16147"/>
                      <a:pt x="64411" y="15437"/>
                    </a:cubicBezTo>
                    <a:close/>
                    <a:moveTo>
                      <a:pt x="5651" y="16107"/>
                    </a:moveTo>
                    <a:cubicBezTo>
                      <a:pt x="5187" y="16816"/>
                      <a:pt x="4750" y="17553"/>
                      <a:pt x="4341" y="18304"/>
                    </a:cubicBezTo>
                    <a:lnTo>
                      <a:pt x="4928" y="18631"/>
                    </a:lnTo>
                    <a:cubicBezTo>
                      <a:pt x="5323" y="17894"/>
                      <a:pt x="5760" y="17171"/>
                      <a:pt x="6224" y="16475"/>
                    </a:cubicBezTo>
                    <a:lnTo>
                      <a:pt x="5651" y="16107"/>
                    </a:lnTo>
                    <a:close/>
                    <a:moveTo>
                      <a:pt x="66049" y="18099"/>
                    </a:moveTo>
                    <a:lnTo>
                      <a:pt x="65462" y="18427"/>
                    </a:lnTo>
                    <a:cubicBezTo>
                      <a:pt x="65871" y="19164"/>
                      <a:pt x="66253" y="19914"/>
                      <a:pt x="66608" y="20665"/>
                    </a:cubicBezTo>
                    <a:lnTo>
                      <a:pt x="67223" y="20378"/>
                    </a:lnTo>
                    <a:cubicBezTo>
                      <a:pt x="66868" y="19614"/>
                      <a:pt x="66472" y="18850"/>
                      <a:pt x="66049" y="18099"/>
                    </a:cubicBezTo>
                    <a:close/>
                    <a:moveTo>
                      <a:pt x="4068" y="18809"/>
                    </a:moveTo>
                    <a:cubicBezTo>
                      <a:pt x="3672" y="19559"/>
                      <a:pt x="3290" y="20338"/>
                      <a:pt x="2948" y="21115"/>
                    </a:cubicBezTo>
                    <a:lnTo>
                      <a:pt x="3576" y="21388"/>
                    </a:lnTo>
                    <a:cubicBezTo>
                      <a:pt x="3904" y="20624"/>
                      <a:pt x="4273" y="19860"/>
                      <a:pt x="4668" y="19123"/>
                    </a:cubicBezTo>
                    <a:lnTo>
                      <a:pt x="4068" y="18809"/>
                    </a:lnTo>
                    <a:close/>
                    <a:moveTo>
                      <a:pt x="67454" y="20897"/>
                    </a:moveTo>
                    <a:lnTo>
                      <a:pt x="66841" y="21170"/>
                    </a:lnTo>
                    <a:cubicBezTo>
                      <a:pt x="67181" y="21934"/>
                      <a:pt x="67496" y="22713"/>
                      <a:pt x="67782" y="23504"/>
                    </a:cubicBezTo>
                    <a:lnTo>
                      <a:pt x="68410" y="23272"/>
                    </a:lnTo>
                    <a:cubicBezTo>
                      <a:pt x="68124" y="22467"/>
                      <a:pt x="67796" y="21675"/>
                      <a:pt x="67454" y="20897"/>
                    </a:cubicBezTo>
                    <a:close/>
                    <a:moveTo>
                      <a:pt x="2730" y="21648"/>
                    </a:moveTo>
                    <a:cubicBezTo>
                      <a:pt x="2402" y="22426"/>
                      <a:pt x="2089" y="23231"/>
                      <a:pt x="1816" y="24036"/>
                    </a:cubicBezTo>
                    <a:lnTo>
                      <a:pt x="2457" y="24255"/>
                    </a:lnTo>
                    <a:cubicBezTo>
                      <a:pt x="2730" y="23463"/>
                      <a:pt x="3030" y="22671"/>
                      <a:pt x="3345" y="21907"/>
                    </a:cubicBezTo>
                    <a:lnTo>
                      <a:pt x="2730" y="21648"/>
                    </a:lnTo>
                    <a:close/>
                    <a:moveTo>
                      <a:pt x="68601" y="23805"/>
                    </a:moveTo>
                    <a:lnTo>
                      <a:pt x="67960" y="24023"/>
                    </a:lnTo>
                    <a:cubicBezTo>
                      <a:pt x="68233" y="24815"/>
                      <a:pt x="68479" y="25619"/>
                      <a:pt x="68683" y="26425"/>
                    </a:cubicBezTo>
                    <a:lnTo>
                      <a:pt x="69338" y="26262"/>
                    </a:lnTo>
                    <a:cubicBezTo>
                      <a:pt x="69134" y="25443"/>
                      <a:pt x="68874" y="24609"/>
                      <a:pt x="68601" y="23805"/>
                    </a:cubicBezTo>
                    <a:close/>
                    <a:moveTo>
                      <a:pt x="1638" y="24582"/>
                    </a:moveTo>
                    <a:cubicBezTo>
                      <a:pt x="1392" y="25401"/>
                      <a:pt x="1161" y="26234"/>
                      <a:pt x="956" y="27053"/>
                    </a:cubicBezTo>
                    <a:lnTo>
                      <a:pt x="1625" y="27217"/>
                    </a:lnTo>
                    <a:cubicBezTo>
                      <a:pt x="1816" y="26398"/>
                      <a:pt x="2034" y="25592"/>
                      <a:pt x="2293" y="24787"/>
                    </a:cubicBezTo>
                    <a:lnTo>
                      <a:pt x="1638" y="24582"/>
                    </a:lnTo>
                    <a:close/>
                    <a:moveTo>
                      <a:pt x="69489" y="26808"/>
                    </a:moveTo>
                    <a:lnTo>
                      <a:pt x="68834" y="26971"/>
                    </a:lnTo>
                    <a:cubicBezTo>
                      <a:pt x="69025" y="27776"/>
                      <a:pt x="69202" y="28609"/>
                      <a:pt x="69338" y="29428"/>
                    </a:cubicBezTo>
                    <a:lnTo>
                      <a:pt x="70007" y="29319"/>
                    </a:lnTo>
                    <a:cubicBezTo>
                      <a:pt x="69857" y="28486"/>
                      <a:pt x="69693" y="27640"/>
                      <a:pt x="69489" y="26808"/>
                    </a:cubicBezTo>
                    <a:close/>
                    <a:moveTo>
                      <a:pt x="833" y="27612"/>
                    </a:moveTo>
                    <a:cubicBezTo>
                      <a:pt x="655" y="28445"/>
                      <a:pt x="491" y="29292"/>
                      <a:pt x="369" y="30124"/>
                    </a:cubicBezTo>
                    <a:lnTo>
                      <a:pt x="1037" y="30233"/>
                    </a:lnTo>
                    <a:cubicBezTo>
                      <a:pt x="1161" y="29401"/>
                      <a:pt x="1310" y="28568"/>
                      <a:pt x="1488" y="27763"/>
                    </a:cubicBezTo>
                    <a:lnTo>
                      <a:pt x="833" y="27612"/>
                    </a:lnTo>
                    <a:close/>
                    <a:moveTo>
                      <a:pt x="70089" y="29878"/>
                    </a:moveTo>
                    <a:lnTo>
                      <a:pt x="69420" y="29987"/>
                    </a:lnTo>
                    <a:cubicBezTo>
                      <a:pt x="69556" y="30806"/>
                      <a:pt x="69653" y="31652"/>
                      <a:pt x="69720" y="32486"/>
                    </a:cubicBezTo>
                    <a:lnTo>
                      <a:pt x="70390" y="32431"/>
                    </a:lnTo>
                    <a:cubicBezTo>
                      <a:pt x="70321" y="31571"/>
                      <a:pt x="70226" y="30724"/>
                      <a:pt x="70089" y="29878"/>
                    </a:cubicBezTo>
                    <a:close/>
                    <a:moveTo>
                      <a:pt x="300" y="30697"/>
                    </a:moveTo>
                    <a:cubicBezTo>
                      <a:pt x="191" y="31530"/>
                      <a:pt x="109" y="32389"/>
                      <a:pt x="55" y="33250"/>
                    </a:cubicBezTo>
                    <a:lnTo>
                      <a:pt x="737" y="33277"/>
                    </a:lnTo>
                    <a:cubicBezTo>
                      <a:pt x="779" y="32444"/>
                      <a:pt x="861" y="31612"/>
                      <a:pt x="970" y="30779"/>
                    </a:cubicBezTo>
                    <a:lnTo>
                      <a:pt x="300" y="30697"/>
                    </a:lnTo>
                    <a:close/>
                    <a:moveTo>
                      <a:pt x="27" y="33809"/>
                    </a:moveTo>
                    <a:cubicBezTo>
                      <a:pt x="14" y="34287"/>
                      <a:pt x="0" y="34764"/>
                      <a:pt x="0" y="35243"/>
                    </a:cubicBezTo>
                    <a:cubicBezTo>
                      <a:pt x="0" y="35625"/>
                      <a:pt x="14" y="36007"/>
                      <a:pt x="27" y="36375"/>
                    </a:cubicBezTo>
                    <a:lnTo>
                      <a:pt x="697" y="36348"/>
                    </a:lnTo>
                    <a:cubicBezTo>
                      <a:pt x="683" y="35993"/>
                      <a:pt x="683" y="35611"/>
                      <a:pt x="683" y="35243"/>
                    </a:cubicBezTo>
                    <a:cubicBezTo>
                      <a:pt x="683" y="34779"/>
                      <a:pt x="697" y="34300"/>
                      <a:pt x="710" y="33836"/>
                    </a:cubicBezTo>
                    <a:lnTo>
                      <a:pt x="27" y="33809"/>
                    </a:lnTo>
                    <a:close/>
                    <a:moveTo>
                      <a:pt x="70430" y="32990"/>
                    </a:moveTo>
                    <a:lnTo>
                      <a:pt x="69748" y="33032"/>
                    </a:lnTo>
                    <a:cubicBezTo>
                      <a:pt x="69802" y="33769"/>
                      <a:pt x="69829" y="34506"/>
                      <a:pt x="69829" y="35243"/>
                    </a:cubicBezTo>
                    <a:cubicBezTo>
                      <a:pt x="69829" y="36075"/>
                      <a:pt x="69789" y="36921"/>
                      <a:pt x="69734" y="37754"/>
                    </a:cubicBezTo>
                    <a:lnTo>
                      <a:pt x="70403" y="37809"/>
                    </a:lnTo>
                    <a:cubicBezTo>
                      <a:pt x="70471" y="36962"/>
                      <a:pt x="70499" y="36102"/>
                      <a:pt x="70499" y="35243"/>
                    </a:cubicBezTo>
                    <a:cubicBezTo>
                      <a:pt x="70499" y="34491"/>
                      <a:pt x="70471" y="33741"/>
                      <a:pt x="70430" y="32990"/>
                    </a:cubicBezTo>
                    <a:close/>
                    <a:moveTo>
                      <a:pt x="724" y="36908"/>
                    </a:moveTo>
                    <a:lnTo>
                      <a:pt x="42" y="36948"/>
                    </a:lnTo>
                    <a:cubicBezTo>
                      <a:pt x="82" y="37795"/>
                      <a:pt x="151" y="38655"/>
                      <a:pt x="260" y="39501"/>
                    </a:cubicBezTo>
                    <a:lnTo>
                      <a:pt x="928" y="39419"/>
                    </a:lnTo>
                    <a:cubicBezTo>
                      <a:pt x="833" y="38586"/>
                      <a:pt x="764" y="37754"/>
                      <a:pt x="724" y="36908"/>
                    </a:cubicBezTo>
                    <a:close/>
                    <a:moveTo>
                      <a:pt x="69693" y="38313"/>
                    </a:moveTo>
                    <a:cubicBezTo>
                      <a:pt x="69611" y="39146"/>
                      <a:pt x="69516" y="39978"/>
                      <a:pt x="69380" y="40812"/>
                    </a:cubicBezTo>
                    <a:lnTo>
                      <a:pt x="70048" y="40921"/>
                    </a:lnTo>
                    <a:cubicBezTo>
                      <a:pt x="70184" y="40074"/>
                      <a:pt x="70293" y="39214"/>
                      <a:pt x="70362" y="38368"/>
                    </a:cubicBezTo>
                    <a:lnTo>
                      <a:pt x="69693" y="38313"/>
                    </a:lnTo>
                    <a:close/>
                    <a:moveTo>
                      <a:pt x="997" y="39965"/>
                    </a:moveTo>
                    <a:lnTo>
                      <a:pt x="328" y="40060"/>
                    </a:lnTo>
                    <a:cubicBezTo>
                      <a:pt x="451" y="40907"/>
                      <a:pt x="588" y="41753"/>
                      <a:pt x="764" y="42586"/>
                    </a:cubicBezTo>
                    <a:lnTo>
                      <a:pt x="1434" y="42449"/>
                    </a:lnTo>
                    <a:cubicBezTo>
                      <a:pt x="1256" y="41630"/>
                      <a:pt x="1119" y="40797"/>
                      <a:pt x="997" y="39965"/>
                    </a:cubicBezTo>
                    <a:close/>
                    <a:moveTo>
                      <a:pt x="69283" y="41357"/>
                    </a:moveTo>
                    <a:cubicBezTo>
                      <a:pt x="69134" y="42176"/>
                      <a:pt x="68956" y="43008"/>
                      <a:pt x="68752" y="43814"/>
                    </a:cubicBezTo>
                    <a:lnTo>
                      <a:pt x="69407" y="43978"/>
                    </a:lnTo>
                    <a:cubicBezTo>
                      <a:pt x="69625" y="43159"/>
                      <a:pt x="69802" y="42313"/>
                      <a:pt x="69953" y="41480"/>
                    </a:cubicBezTo>
                    <a:lnTo>
                      <a:pt x="69283" y="41357"/>
                    </a:lnTo>
                    <a:close/>
                    <a:moveTo>
                      <a:pt x="1556" y="42995"/>
                    </a:moveTo>
                    <a:lnTo>
                      <a:pt x="888" y="43145"/>
                    </a:lnTo>
                    <a:cubicBezTo>
                      <a:pt x="1079" y="43964"/>
                      <a:pt x="1297" y="44797"/>
                      <a:pt x="1556" y="45616"/>
                    </a:cubicBezTo>
                    <a:lnTo>
                      <a:pt x="2198" y="45411"/>
                    </a:lnTo>
                    <a:cubicBezTo>
                      <a:pt x="1952" y="44619"/>
                      <a:pt x="1734" y="43800"/>
                      <a:pt x="1556" y="42995"/>
                    </a:cubicBezTo>
                    <a:close/>
                    <a:moveTo>
                      <a:pt x="68615" y="44360"/>
                    </a:moveTo>
                    <a:cubicBezTo>
                      <a:pt x="68397" y="45165"/>
                      <a:pt x="68137" y="45971"/>
                      <a:pt x="67864" y="46748"/>
                    </a:cubicBezTo>
                    <a:lnTo>
                      <a:pt x="68506" y="46981"/>
                    </a:lnTo>
                    <a:cubicBezTo>
                      <a:pt x="68779" y="46175"/>
                      <a:pt x="69038" y="45356"/>
                      <a:pt x="69270" y="44537"/>
                    </a:cubicBezTo>
                    <a:lnTo>
                      <a:pt x="68615" y="44360"/>
                    </a:lnTo>
                    <a:close/>
                    <a:moveTo>
                      <a:pt x="2375" y="45957"/>
                    </a:moveTo>
                    <a:lnTo>
                      <a:pt x="1720" y="46162"/>
                    </a:lnTo>
                    <a:cubicBezTo>
                      <a:pt x="1993" y="46967"/>
                      <a:pt x="2280" y="47773"/>
                      <a:pt x="2608" y="48564"/>
                    </a:cubicBezTo>
                    <a:lnTo>
                      <a:pt x="3235" y="48304"/>
                    </a:lnTo>
                    <a:cubicBezTo>
                      <a:pt x="2921" y="47540"/>
                      <a:pt x="2621" y="46748"/>
                      <a:pt x="2375" y="45957"/>
                    </a:cubicBezTo>
                    <a:close/>
                    <a:moveTo>
                      <a:pt x="67673" y="47281"/>
                    </a:moveTo>
                    <a:cubicBezTo>
                      <a:pt x="67387" y="48059"/>
                      <a:pt x="67059" y="48837"/>
                      <a:pt x="66704" y="49602"/>
                    </a:cubicBezTo>
                    <a:lnTo>
                      <a:pt x="67332" y="49888"/>
                    </a:lnTo>
                    <a:cubicBezTo>
                      <a:pt x="67687" y="49110"/>
                      <a:pt x="68015" y="48319"/>
                      <a:pt x="68301" y="47513"/>
                    </a:cubicBezTo>
                    <a:lnTo>
                      <a:pt x="67673" y="47281"/>
                    </a:lnTo>
                    <a:close/>
                    <a:moveTo>
                      <a:pt x="3454" y="48823"/>
                    </a:moveTo>
                    <a:lnTo>
                      <a:pt x="2826" y="49083"/>
                    </a:lnTo>
                    <a:cubicBezTo>
                      <a:pt x="3154" y="49875"/>
                      <a:pt x="3522" y="50652"/>
                      <a:pt x="3918" y="51403"/>
                    </a:cubicBezTo>
                    <a:lnTo>
                      <a:pt x="4519" y="51089"/>
                    </a:lnTo>
                    <a:cubicBezTo>
                      <a:pt x="4136" y="50352"/>
                      <a:pt x="3781" y="49587"/>
                      <a:pt x="3454" y="48823"/>
                    </a:cubicBezTo>
                    <a:close/>
                    <a:moveTo>
                      <a:pt x="66472" y="50106"/>
                    </a:moveTo>
                    <a:cubicBezTo>
                      <a:pt x="66117" y="50870"/>
                      <a:pt x="65722" y="51622"/>
                      <a:pt x="65312" y="52345"/>
                    </a:cubicBezTo>
                    <a:lnTo>
                      <a:pt x="65898" y="52672"/>
                    </a:lnTo>
                    <a:cubicBezTo>
                      <a:pt x="66322" y="51935"/>
                      <a:pt x="66717" y="51171"/>
                      <a:pt x="67086" y="50406"/>
                    </a:cubicBezTo>
                    <a:lnTo>
                      <a:pt x="66472" y="50106"/>
                    </a:lnTo>
                    <a:close/>
                    <a:moveTo>
                      <a:pt x="4777" y="51580"/>
                    </a:moveTo>
                    <a:lnTo>
                      <a:pt x="4177" y="51908"/>
                    </a:lnTo>
                    <a:cubicBezTo>
                      <a:pt x="4586" y="52659"/>
                      <a:pt x="5023" y="53396"/>
                      <a:pt x="5474" y="54119"/>
                    </a:cubicBezTo>
                    <a:lnTo>
                      <a:pt x="6047" y="53751"/>
                    </a:lnTo>
                    <a:cubicBezTo>
                      <a:pt x="5596" y="53054"/>
                      <a:pt x="5174" y="52317"/>
                      <a:pt x="4777" y="51580"/>
                    </a:cubicBezTo>
                    <a:close/>
                    <a:moveTo>
                      <a:pt x="6347" y="54228"/>
                    </a:moveTo>
                    <a:lnTo>
                      <a:pt x="5787" y="54597"/>
                    </a:lnTo>
                    <a:cubicBezTo>
                      <a:pt x="5938" y="54829"/>
                      <a:pt x="6102" y="55074"/>
                      <a:pt x="6266" y="55307"/>
                    </a:cubicBezTo>
                    <a:lnTo>
                      <a:pt x="6825" y="54925"/>
                    </a:lnTo>
                    <a:cubicBezTo>
                      <a:pt x="6661" y="54692"/>
                      <a:pt x="6497" y="54461"/>
                      <a:pt x="6347" y="54228"/>
                    </a:cubicBezTo>
                    <a:close/>
                    <a:moveTo>
                      <a:pt x="65025" y="52823"/>
                    </a:moveTo>
                    <a:cubicBezTo>
                      <a:pt x="64602" y="53546"/>
                      <a:pt x="64151" y="54255"/>
                      <a:pt x="63674" y="54938"/>
                    </a:cubicBezTo>
                    <a:lnTo>
                      <a:pt x="64220" y="55320"/>
                    </a:lnTo>
                    <a:cubicBezTo>
                      <a:pt x="64712" y="54624"/>
                      <a:pt x="65176" y="53901"/>
                      <a:pt x="65612" y="53163"/>
                    </a:cubicBezTo>
                    <a:lnTo>
                      <a:pt x="65025" y="52823"/>
                    </a:lnTo>
                    <a:close/>
                    <a:moveTo>
                      <a:pt x="6975" y="55156"/>
                    </a:moveTo>
                    <a:lnTo>
                      <a:pt x="6429" y="55538"/>
                    </a:lnTo>
                    <a:cubicBezTo>
                      <a:pt x="6702" y="55921"/>
                      <a:pt x="6975" y="56303"/>
                      <a:pt x="7261" y="56685"/>
                    </a:cubicBezTo>
                    <a:lnTo>
                      <a:pt x="7807" y="56275"/>
                    </a:lnTo>
                    <a:cubicBezTo>
                      <a:pt x="7521" y="55907"/>
                      <a:pt x="7248" y="55525"/>
                      <a:pt x="6975" y="55156"/>
                    </a:cubicBezTo>
                    <a:close/>
                    <a:moveTo>
                      <a:pt x="63347" y="55402"/>
                    </a:moveTo>
                    <a:cubicBezTo>
                      <a:pt x="62855" y="56071"/>
                      <a:pt x="62350" y="56740"/>
                      <a:pt x="61804" y="57382"/>
                    </a:cubicBezTo>
                    <a:lnTo>
                      <a:pt x="62322" y="57818"/>
                    </a:lnTo>
                    <a:cubicBezTo>
                      <a:pt x="62868" y="57163"/>
                      <a:pt x="63401" y="56481"/>
                      <a:pt x="63893" y="55798"/>
                    </a:cubicBezTo>
                    <a:lnTo>
                      <a:pt x="63347" y="55402"/>
                    </a:lnTo>
                    <a:close/>
                    <a:moveTo>
                      <a:pt x="8149" y="56712"/>
                    </a:moveTo>
                    <a:lnTo>
                      <a:pt x="7616" y="57136"/>
                    </a:lnTo>
                    <a:cubicBezTo>
                      <a:pt x="8149" y="57791"/>
                      <a:pt x="8708" y="58446"/>
                      <a:pt x="9282" y="59074"/>
                    </a:cubicBezTo>
                    <a:lnTo>
                      <a:pt x="9773" y="58623"/>
                    </a:lnTo>
                    <a:cubicBezTo>
                      <a:pt x="9214" y="58009"/>
                      <a:pt x="8668" y="57367"/>
                      <a:pt x="8149" y="56712"/>
                    </a:cubicBezTo>
                    <a:close/>
                    <a:moveTo>
                      <a:pt x="61449" y="57804"/>
                    </a:moveTo>
                    <a:cubicBezTo>
                      <a:pt x="60903" y="58446"/>
                      <a:pt x="60330" y="59060"/>
                      <a:pt x="59743" y="59647"/>
                    </a:cubicBezTo>
                    <a:lnTo>
                      <a:pt x="60220" y="60125"/>
                    </a:lnTo>
                    <a:cubicBezTo>
                      <a:pt x="60821" y="59524"/>
                      <a:pt x="61408" y="58896"/>
                      <a:pt x="61954" y="58255"/>
                    </a:cubicBezTo>
                    <a:lnTo>
                      <a:pt x="61449" y="57804"/>
                    </a:lnTo>
                    <a:close/>
                    <a:moveTo>
                      <a:pt x="10155" y="59033"/>
                    </a:moveTo>
                    <a:lnTo>
                      <a:pt x="9664" y="59497"/>
                    </a:lnTo>
                    <a:cubicBezTo>
                      <a:pt x="10251" y="60111"/>
                      <a:pt x="10865" y="60712"/>
                      <a:pt x="11493" y="61285"/>
                    </a:cubicBezTo>
                    <a:lnTo>
                      <a:pt x="11957" y="60794"/>
                    </a:lnTo>
                    <a:cubicBezTo>
                      <a:pt x="11343" y="60234"/>
                      <a:pt x="10728" y="59633"/>
                      <a:pt x="10155" y="59033"/>
                    </a:cubicBezTo>
                    <a:close/>
                    <a:moveTo>
                      <a:pt x="59334" y="60043"/>
                    </a:moveTo>
                    <a:cubicBezTo>
                      <a:pt x="58746" y="60630"/>
                      <a:pt x="58118" y="61189"/>
                      <a:pt x="57477" y="61735"/>
                    </a:cubicBezTo>
                    <a:lnTo>
                      <a:pt x="57914" y="62254"/>
                    </a:lnTo>
                    <a:cubicBezTo>
                      <a:pt x="58555" y="61695"/>
                      <a:pt x="59197" y="61121"/>
                      <a:pt x="59811" y="60534"/>
                    </a:cubicBezTo>
                    <a:lnTo>
                      <a:pt x="59334" y="60043"/>
                    </a:lnTo>
                    <a:close/>
                    <a:moveTo>
                      <a:pt x="12366" y="61162"/>
                    </a:moveTo>
                    <a:lnTo>
                      <a:pt x="11916" y="61667"/>
                    </a:lnTo>
                    <a:cubicBezTo>
                      <a:pt x="12557" y="62226"/>
                      <a:pt x="13227" y="62787"/>
                      <a:pt x="13895" y="63291"/>
                    </a:cubicBezTo>
                    <a:lnTo>
                      <a:pt x="14304" y="62759"/>
                    </a:lnTo>
                    <a:cubicBezTo>
                      <a:pt x="13649" y="62254"/>
                      <a:pt x="12994" y="61722"/>
                      <a:pt x="12366" y="61162"/>
                    </a:cubicBezTo>
                    <a:close/>
                    <a:moveTo>
                      <a:pt x="57041" y="62090"/>
                    </a:moveTo>
                    <a:cubicBezTo>
                      <a:pt x="56440" y="62581"/>
                      <a:pt x="55798" y="63060"/>
                      <a:pt x="55157" y="63524"/>
                    </a:cubicBezTo>
                    <a:lnTo>
                      <a:pt x="55539" y="64070"/>
                    </a:lnTo>
                    <a:cubicBezTo>
                      <a:pt x="56194" y="63606"/>
                      <a:pt x="56850" y="63114"/>
                      <a:pt x="57477" y="62609"/>
                    </a:cubicBezTo>
                    <a:lnTo>
                      <a:pt x="57041" y="62090"/>
                    </a:lnTo>
                    <a:close/>
                    <a:moveTo>
                      <a:pt x="14755" y="63087"/>
                    </a:moveTo>
                    <a:lnTo>
                      <a:pt x="14359" y="63633"/>
                    </a:lnTo>
                    <a:cubicBezTo>
                      <a:pt x="15041" y="64137"/>
                      <a:pt x="15751" y="64629"/>
                      <a:pt x="16475" y="65080"/>
                    </a:cubicBezTo>
                    <a:lnTo>
                      <a:pt x="16830" y="64506"/>
                    </a:lnTo>
                    <a:cubicBezTo>
                      <a:pt x="16133" y="64070"/>
                      <a:pt x="15438" y="63591"/>
                      <a:pt x="14755" y="63087"/>
                    </a:cubicBezTo>
                    <a:close/>
                    <a:moveTo>
                      <a:pt x="54584" y="63919"/>
                    </a:moveTo>
                    <a:cubicBezTo>
                      <a:pt x="53887" y="64383"/>
                      <a:pt x="53177" y="64834"/>
                      <a:pt x="52455" y="65243"/>
                    </a:cubicBezTo>
                    <a:lnTo>
                      <a:pt x="52782" y="65830"/>
                    </a:lnTo>
                    <a:cubicBezTo>
                      <a:pt x="53519" y="65407"/>
                      <a:pt x="54256" y="64956"/>
                      <a:pt x="54966" y="64479"/>
                    </a:cubicBezTo>
                    <a:lnTo>
                      <a:pt x="54584" y="63919"/>
                    </a:lnTo>
                    <a:close/>
                    <a:moveTo>
                      <a:pt x="17307" y="64807"/>
                    </a:moveTo>
                    <a:lnTo>
                      <a:pt x="16952" y="65380"/>
                    </a:lnTo>
                    <a:cubicBezTo>
                      <a:pt x="17689" y="65830"/>
                      <a:pt x="18441" y="66254"/>
                      <a:pt x="19191" y="66636"/>
                    </a:cubicBezTo>
                    <a:lnTo>
                      <a:pt x="19505" y="66035"/>
                    </a:lnTo>
                    <a:cubicBezTo>
                      <a:pt x="18768" y="65653"/>
                      <a:pt x="18031" y="65243"/>
                      <a:pt x="17307" y="64807"/>
                    </a:cubicBezTo>
                    <a:close/>
                    <a:moveTo>
                      <a:pt x="51963" y="65516"/>
                    </a:moveTo>
                    <a:cubicBezTo>
                      <a:pt x="51239" y="65926"/>
                      <a:pt x="50475" y="66308"/>
                      <a:pt x="49725" y="66649"/>
                    </a:cubicBezTo>
                    <a:lnTo>
                      <a:pt x="50011" y="67264"/>
                    </a:lnTo>
                    <a:cubicBezTo>
                      <a:pt x="50775" y="66909"/>
                      <a:pt x="51554" y="66527"/>
                      <a:pt x="52291" y="66103"/>
                    </a:cubicBezTo>
                    <a:lnTo>
                      <a:pt x="51963" y="65516"/>
                    </a:lnTo>
                    <a:close/>
                    <a:moveTo>
                      <a:pt x="20010" y="66281"/>
                    </a:moveTo>
                    <a:lnTo>
                      <a:pt x="19710" y="66894"/>
                    </a:lnTo>
                    <a:cubicBezTo>
                      <a:pt x="20474" y="67264"/>
                      <a:pt x="21252" y="67618"/>
                      <a:pt x="22044" y="67932"/>
                    </a:cubicBezTo>
                    <a:lnTo>
                      <a:pt x="22303" y="67318"/>
                    </a:lnTo>
                    <a:cubicBezTo>
                      <a:pt x="21525" y="67004"/>
                      <a:pt x="20761" y="66649"/>
                      <a:pt x="20010" y="66281"/>
                    </a:cubicBezTo>
                    <a:close/>
                    <a:moveTo>
                      <a:pt x="49219" y="66881"/>
                    </a:moveTo>
                    <a:cubicBezTo>
                      <a:pt x="48455" y="67222"/>
                      <a:pt x="47677" y="67537"/>
                      <a:pt x="46886" y="67810"/>
                    </a:cubicBezTo>
                    <a:lnTo>
                      <a:pt x="47117" y="68450"/>
                    </a:lnTo>
                    <a:cubicBezTo>
                      <a:pt x="47909" y="68164"/>
                      <a:pt x="48715" y="67850"/>
                      <a:pt x="49492" y="67495"/>
                    </a:cubicBezTo>
                    <a:lnTo>
                      <a:pt x="49219" y="66881"/>
                    </a:lnTo>
                    <a:close/>
                    <a:moveTo>
                      <a:pt x="22822" y="67522"/>
                    </a:moveTo>
                    <a:lnTo>
                      <a:pt x="22576" y="68150"/>
                    </a:lnTo>
                    <a:cubicBezTo>
                      <a:pt x="23368" y="68450"/>
                      <a:pt x="24186" y="68738"/>
                      <a:pt x="25005" y="68983"/>
                    </a:cubicBezTo>
                    <a:lnTo>
                      <a:pt x="25197" y="68341"/>
                    </a:lnTo>
                    <a:cubicBezTo>
                      <a:pt x="24405" y="68096"/>
                      <a:pt x="23600" y="67823"/>
                      <a:pt x="22822" y="67522"/>
                    </a:cubicBezTo>
                    <a:close/>
                    <a:moveTo>
                      <a:pt x="46353" y="68001"/>
                    </a:moveTo>
                    <a:cubicBezTo>
                      <a:pt x="45575" y="68259"/>
                      <a:pt x="44756" y="68505"/>
                      <a:pt x="43951" y="68710"/>
                    </a:cubicBezTo>
                    <a:lnTo>
                      <a:pt x="44114" y="69366"/>
                    </a:lnTo>
                    <a:cubicBezTo>
                      <a:pt x="44947" y="69160"/>
                      <a:pt x="45766" y="68915"/>
                      <a:pt x="46571" y="68642"/>
                    </a:cubicBezTo>
                    <a:lnTo>
                      <a:pt x="46353" y="68001"/>
                    </a:lnTo>
                    <a:close/>
                    <a:moveTo>
                      <a:pt x="25742" y="68492"/>
                    </a:moveTo>
                    <a:lnTo>
                      <a:pt x="25551" y="69147"/>
                    </a:lnTo>
                    <a:cubicBezTo>
                      <a:pt x="26370" y="69379"/>
                      <a:pt x="27203" y="69584"/>
                      <a:pt x="28036" y="69761"/>
                    </a:cubicBezTo>
                    <a:lnTo>
                      <a:pt x="28172" y="69093"/>
                    </a:lnTo>
                    <a:cubicBezTo>
                      <a:pt x="27367" y="68929"/>
                      <a:pt x="26534" y="68723"/>
                      <a:pt x="25742" y="68492"/>
                    </a:cubicBezTo>
                    <a:close/>
                    <a:moveTo>
                      <a:pt x="43405" y="68847"/>
                    </a:moveTo>
                    <a:cubicBezTo>
                      <a:pt x="42600" y="69051"/>
                      <a:pt x="41767" y="69215"/>
                      <a:pt x="40948" y="69351"/>
                    </a:cubicBezTo>
                    <a:lnTo>
                      <a:pt x="41057" y="70021"/>
                    </a:lnTo>
                    <a:cubicBezTo>
                      <a:pt x="41903" y="69884"/>
                      <a:pt x="42749" y="69706"/>
                      <a:pt x="43568" y="69502"/>
                    </a:cubicBezTo>
                    <a:lnTo>
                      <a:pt x="43405" y="68847"/>
                    </a:lnTo>
                    <a:close/>
                    <a:moveTo>
                      <a:pt x="28718" y="69202"/>
                    </a:moveTo>
                    <a:lnTo>
                      <a:pt x="28596" y="69870"/>
                    </a:lnTo>
                    <a:cubicBezTo>
                      <a:pt x="29428" y="70021"/>
                      <a:pt x="30288" y="70157"/>
                      <a:pt x="31134" y="70252"/>
                    </a:cubicBezTo>
                    <a:lnTo>
                      <a:pt x="31202" y="69584"/>
                    </a:lnTo>
                    <a:cubicBezTo>
                      <a:pt x="30370" y="69488"/>
                      <a:pt x="29537" y="69366"/>
                      <a:pt x="28718" y="69202"/>
                    </a:cubicBezTo>
                    <a:close/>
                    <a:moveTo>
                      <a:pt x="40402" y="69433"/>
                    </a:moveTo>
                    <a:cubicBezTo>
                      <a:pt x="39570" y="69557"/>
                      <a:pt x="38737" y="69652"/>
                      <a:pt x="37904" y="69720"/>
                    </a:cubicBezTo>
                    <a:lnTo>
                      <a:pt x="37945" y="70389"/>
                    </a:lnTo>
                    <a:cubicBezTo>
                      <a:pt x="38805" y="70334"/>
                      <a:pt x="39652" y="70239"/>
                      <a:pt x="40498" y="70103"/>
                    </a:cubicBezTo>
                    <a:lnTo>
                      <a:pt x="40402" y="69433"/>
                    </a:lnTo>
                    <a:close/>
                    <a:moveTo>
                      <a:pt x="31762" y="69639"/>
                    </a:moveTo>
                    <a:lnTo>
                      <a:pt x="31694" y="70321"/>
                    </a:lnTo>
                    <a:cubicBezTo>
                      <a:pt x="32540" y="70403"/>
                      <a:pt x="33400" y="70457"/>
                      <a:pt x="34246" y="70485"/>
                    </a:cubicBezTo>
                    <a:lnTo>
                      <a:pt x="34274" y="69802"/>
                    </a:lnTo>
                    <a:cubicBezTo>
                      <a:pt x="33441" y="69788"/>
                      <a:pt x="32594" y="69734"/>
                      <a:pt x="31762" y="69639"/>
                    </a:cubicBezTo>
                    <a:close/>
                    <a:moveTo>
                      <a:pt x="37344" y="69761"/>
                    </a:moveTo>
                    <a:cubicBezTo>
                      <a:pt x="36649" y="69802"/>
                      <a:pt x="35952" y="69815"/>
                      <a:pt x="35270" y="69815"/>
                    </a:cubicBezTo>
                    <a:lnTo>
                      <a:pt x="34833" y="69815"/>
                    </a:lnTo>
                    <a:lnTo>
                      <a:pt x="34820" y="70498"/>
                    </a:lnTo>
                    <a:lnTo>
                      <a:pt x="35257" y="70498"/>
                    </a:lnTo>
                    <a:cubicBezTo>
                      <a:pt x="35966" y="70498"/>
                      <a:pt x="36676" y="70471"/>
                      <a:pt x="37386" y="70430"/>
                    </a:cubicBezTo>
                    <a:lnTo>
                      <a:pt x="37344" y="6976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1681;p42">
                <a:extLst>
                  <a:ext uri="{FF2B5EF4-FFF2-40B4-BE49-F238E27FC236}">
                    <a16:creationId xmlns:a16="http://schemas.microsoft.com/office/drawing/2014/main" id="{E08915C7-95EE-9867-F017-3E79A1D1A035}"/>
                  </a:ext>
                </a:extLst>
              </p:cNvPr>
              <p:cNvSpPr/>
              <p:nvPr/>
            </p:nvSpPr>
            <p:spPr>
              <a:xfrm rot="-5400000">
                <a:off x="1201838" y="1887550"/>
                <a:ext cx="1965900" cy="1965900"/>
              </a:xfrm>
              <a:prstGeom prst="blockArc">
                <a:avLst>
                  <a:gd name="adj1" fmla="val 13560149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1682;p42">
                <a:extLst>
                  <a:ext uri="{FF2B5EF4-FFF2-40B4-BE49-F238E27FC236}">
                    <a16:creationId xmlns:a16="http://schemas.microsoft.com/office/drawing/2014/main" id="{822E05BB-9D07-F477-C7AE-911C2AA8AF52}"/>
                  </a:ext>
                </a:extLst>
              </p:cNvPr>
              <p:cNvSpPr/>
              <p:nvPr/>
            </p:nvSpPr>
            <p:spPr>
              <a:xfrm rot="3949254">
                <a:off x="1201770" y="1887509"/>
                <a:ext cx="1965866" cy="1965866"/>
              </a:xfrm>
              <a:prstGeom prst="blockArc">
                <a:avLst>
                  <a:gd name="adj1" fmla="val 17246835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" name="Google Shape;1657;p42">
              <a:extLst>
                <a:ext uri="{FF2B5EF4-FFF2-40B4-BE49-F238E27FC236}">
                  <a16:creationId xmlns:a16="http://schemas.microsoft.com/office/drawing/2014/main" id="{F6DE81EE-D536-1003-B677-72C5FC76CD78}"/>
                </a:ext>
              </a:extLst>
            </p:cNvPr>
            <p:cNvGrpSpPr/>
            <p:nvPr/>
          </p:nvGrpSpPr>
          <p:grpSpPr>
            <a:xfrm>
              <a:off x="3017383" y="563884"/>
              <a:ext cx="635477" cy="633411"/>
              <a:chOff x="6039282" y="1042577"/>
              <a:chExt cx="734315" cy="731929"/>
            </a:xfrm>
          </p:grpSpPr>
          <p:sp>
            <p:nvSpPr>
              <p:cNvPr id="10" name="Google Shape;1658;p42">
                <a:extLst>
                  <a:ext uri="{FF2B5EF4-FFF2-40B4-BE49-F238E27FC236}">
                    <a16:creationId xmlns:a16="http://schemas.microsoft.com/office/drawing/2014/main" id="{C4951652-DC44-170B-3BB6-19C0DA3A523C}"/>
                  </a:ext>
                </a:extLst>
              </p:cNvPr>
              <p:cNvSpPr/>
              <p:nvPr/>
            </p:nvSpPr>
            <p:spPr>
              <a:xfrm>
                <a:off x="6045348" y="1300071"/>
                <a:ext cx="131951" cy="65352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701" extrusionOk="0">
                    <a:moveTo>
                      <a:pt x="108" y="0"/>
                    </a:moveTo>
                    <a:lnTo>
                      <a:pt x="51" y="224"/>
                    </a:lnTo>
                    <a:cubicBezTo>
                      <a:pt x="29" y="303"/>
                      <a:pt x="7" y="375"/>
                      <a:pt x="0" y="455"/>
                    </a:cubicBezTo>
                    <a:lnTo>
                      <a:pt x="1342" y="700"/>
                    </a:lnTo>
                    <a:cubicBezTo>
                      <a:pt x="1349" y="650"/>
                      <a:pt x="1363" y="599"/>
                      <a:pt x="1378" y="549"/>
                    </a:cubicBezTo>
                    <a:lnTo>
                      <a:pt x="1414" y="397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1659;p42">
                <a:extLst>
                  <a:ext uri="{FF2B5EF4-FFF2-40B4-BE49-F238E27FC236}">
                    <a16:creationId xmlns:a16="http://schemas.microsoft.com/office/drawing/2014/main" id="{EFC67EF6-0403-0AEE-B951-05A9F5421250}"/>
                  </a:ext>
                </a:extLst>
              </p:cNvPr>
              <p:cNvSpPr/>
              <p:nvPr/>
            </p:nvSpPr>
            <p:spPr>
              <a:xfrm>
                <a:off x="6080342" y="1201250"/>
                <a:ext cx="127938" cy="96863"/>
              </a:xfrm>
              <a:custGeom>
                <a:avLst/>
                <a:gdLst/>
                <a:ahLst/>
                <a:cxnLst/>
                <a:rect l="l" t="t" r="r" b="b"/>
                <a:pathLst>
                  <a:path w="1371" h="1039" extrusionOk="0">
                    <a:moveTo>
                      <a:pt x="245" y="0"/>
                    </a:moveTo>
                    <a:cubicBezTo>
                      <a:pt x="159" y="137"/>
                      <a:pt x="72" y="267"/>
                      <a:pt x="0" y="404"/>
                    </a:cubicBezTo>
                    <a:lnTo>
                      <a:pt x="1219" y="1039"/>
                    </a:lnTo>
                    <a:cubicBezTo>
                      <a:pt x="1262" y="945"/>
                      <a:pt x="1320" y="866"/>
                      <a:pt x="1371" y="772"/>
                    </a:cubicBezTo>
                    <a:lnTo>
                      <a:pt x="245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1660;p42">
                <a:extLst>
                  <a:ext uri="{FF2B5EF4-FFF2-40B4-BE49-F238E27FC236}">
                    <a16:creationId xmlns:a16="http://schemas.microsoft.com/office/drawing/2014/main" id="{014557B6-0AFB-5945-C132-285098E9FE5B}"/>
                  </a:ext>
                </a:extLst>
              </p:cNvPr>
              <p:cNvSpPr/>
              <p:nvPr/>
            </p:nvSpPr>
            <p:spPr>
              <a:xfrm>
                <a:off x="6144918" y="1121167"/>
                <a:ext cx="112541" cy="119145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1278" extrusionOk="0">
                    <a:moveTo>
                      <a:pt x="347" y="1"/>
                    </a:moveTo>
                    <a:cubicBezTo>
                      <a:pt x="224" y="95"/>
                      <a:pt x="116" y="210"/>
                      <a:pt x="1" y="318"/>
                    </a:cubicBezTo>
                    <a:lnTo>
                      <a:pt x="974" y="1278"/>
                    </a:lnTo>
                    <a:cubicBezTo>
                      <a:pt x="1046" y="1205"/>
                      <a:pt x="1126" y="1133"/>
                      <a:pt x="1205" y="1068"/>
                    </a:cubicBezTo>
                    <a:lnTo>
                      <a:pt x="347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661;p42">
                <a:extLst>
                  <a:ext uri="{FF2B5EF4-FFF2-40B4-BE49-F238E27FC236}">
                    <a16:creationId xmlns:a16="http://schemas.microsoft.com/office/drawing/2014/main" id="{444B05C6-D849-3219-5683-2C95DD260712}"/>
                  </a:ext>
                </a:extLst>
              </p:cNvPr>
              <p:cNvSpPr/>
              <p:nvPr/>
            </p:nvSpPr>
            <p:spPr>
              <a:xfrm>
                <a:off x="6232449" y="1066723"/>
                <a:ext cx="86879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931" h="1400" extrusionOk="0">
                    <a:moveTo>
                      <a:pt x="426" y="1"/>
                    </a:moveTo>
                    <a:cubicBezTo>
                      <a:pt x="354" y="22"/>
                      <a:pt x="282" y="58"/>
                      <a:pt x="209" y="94"/>
                    </a:cubicBezTo>
                    <a:lnTo>
                      <a:pt x="0" y="195"/>
                    </a:lnTo>
                    <a:lnTo>
                      <a:pt x="649" y="1400"/>
                    </a:lnTo>
                    <a:lnTo>
                      <a:pt x="786" y="1335"/>
                    </a:lnTo>
                    <a:cubicBezTo>
                      <a:pt x="830" y="1306"/>
                      <a:pt x="880" y="1285"/>
                      <a:pt x="931" y="1270"/>
                    </a:cubicBezTo>
                    <a:lnTo>
                      <a:pt x="426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662;p42">
                <a:extLst>
                  <a:ext uri="{FF2B5EF4-FFF2-40B4-BE49-F238E27FC236}">
                    <a16:creationId xmlns:a16="http://schemas.microsoft.com/office/drawing/2014/main" id="{BD6EAB90-0FE0-CA28-2B2A-819D7C1C7077}"/>
                  </a:ext>
                </a:extLst>
              </p:cNvPr>
              <p:cNvSpPr/>
              <p:nvPr/>
            </p:nvSpPr>
            <p:spPr>
              <a:xfrm>
                <a:off x="6335379" y="1042577"/>
                <a:ext cx="53284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571" h="1400" extrusionOk="0">
                    <a:moveTo>
                      <a:pt x="470" y="0"/>
                    </a:moveTo>
                    <a:cubicBezTo>
                      <a:pt x="390" y="0"/>
                      <a:pt x="311" y="7"/>
                      <a:pt x="239" y="22"/>
                    </a:cubicBezTo>
                    <a:lnTo>
                      <a:pt x="1" y="58"/>
                    </a:lnTo>
                    <a:lnTo>
                      <a:pt x="268" y="1399"/>
                    </a:lnTo>
                    <a:lnTo>
                      <a:pt x="419" y="1378"/>
                    </a:lnTo>
                    <a:cubicBezTo>
                      <a:pt x="470" y="1370"/>
                      <a:pt x="520" y="1363"/>
                      <a:pt x="571" y="1363"/>
                    </a:cubicBezTo>
                    <a:lnTo>
                      <a:pt x="470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663;p42">
                <a:extLst>
                  <a:ext uri="{FF2B5EF4-FFF2-40B4-BE49-F238E27FC236}">
                    <a16:creationId xmlns:a16="http://schemas.microsoft.com/office/drawing/2014/main" id="{EB38F8E1-E0E1-4F60-45C0-05AFB333F93C}"/>
                  </a:ext>
                </a:extLst>
              </p:cNvPr>
              <p:cNvSpPr/>
              <p:nvPr/>
            </p:nvSpPr>
            <p:spPr>
              <a:xfrm>
                <a:off x="6431682" y="1043229"/>
                <a:ext cx="56550" cy="131824"/>
              </a:xfrm>
              <a:custGeom>
                <a:avLst/>
                <a:gdLst/>
                <a:ahLst/>
                <a:cxnLst/>
                <a:rect l="l" t="t" r="r" b="b"/>
                <a:pathLst>
                  <a:path w="606" h="1414" extrusionOk="0">
                    <a:moveTo>
                      <a:pt x="144" y="0"/>
                    </a:moveTo>
                    <a:lnTo>
                      <a:pt x="0" y="1356"/>
                    </a:lnTo>
                    <a:cubicBezTo>
                      <a:pt x="101" y="1378"/>
                      <a:pt x="202" y="1385"/>
                      <a:pt x="303" y="1414"/>
                    </a:cubicBezTo>
                    <a:lnTo>
                      <a:pt x="606" y="80"/>
                    </a:lnTo>
                    <a:cubicBezTo>
                      <a:pt x="454" y="36"/>
                      <a:pt x="296" y="22"/>
                      <a:pt x="14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64;p42">
                <a:extLst>
                  <a:ext uri="{FF2B5EF4-FFF2-40B4-BE49-F238E27FC236}">
                    <a16:creationId xmlns:a16="http://schemas.microsoft.com/office/drawing/2014/main" id="{EC6E7ECA-5B7D-96F9-DF96-BC27A98E21C1}"/>
                  </a:ext>
                </a:extLst>
              </p:cNvPr>
              <p:cNvSpPr/>
              <p:nvPr/>
            </p:nvSpPr>
            <p:spPr>
              <a:xfrm>
                <a:off x="6500924" y="1070731"/>
                <a:ext cx="89678" cy="130612"/>
              </a:xfrm>
              <a:custGeom>
                <a:avLst/>
                <a:gdLst/>
                <a:ahLst/>
                <a:cxnLst/>
                <a:rect l="l" t="t" r="r" b="b"/>
                <a:pathLst>
                  <a:path w="961" h="1401" extrusionOk="0">
                    <a:moveTo>
                      <a:pt x="542" y="1"/>
                    </a:moveTo>
                    <a:lnTo>
                      <a:pt x="1" y="1256"/>
                    </a:lnTo>
                    <a:lnTo>
                      <a:pt x="138" y="1321"/>
                    </a:lnTo>
                    <a:cubicBezTo>
                      <a:pt x="181" y="1343"/>
                      <a:pt x="232" y="1371"/>
                      <a:pt x="275" y="1400"/>
                    </a:cubicBezTo>
                    <a:lnTo>
                      <a:pt x="960" y="210"/>
                    </a:lnTo>
                    <a:cubicBezTo>
                      <a:pt x="895" y="174"/>
                      <a:pt x="823" y="131"/>
                      <a:pt x="751" y="102"/>
                    </a:cubicBezTo>
                    <a:lnTo>
                      <a:pt x="54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665;p42">
                <a:extLst>
                  <a:ext uri="{FF2B5EF4-FFF2-40B4-BE49-F238E27FC236}">
                    <a16:creationId xmlns:a16="http://schemas.microsoft.com/office/drawing/2014/main" id="{7DCED65A-5FA8-C4A4-CB4D-16454FC00310}"/>
                  </a:ext>
                </a:extLst>
              </p:cNvPr>
              <p:cNvSpPr/>
              <p:nvPr/>
            </p:nvSpPr>
            <p:spPr>
              <a:xfrm>
                <a:off x="6561580" y="1127973"/>
                <a:ext cx="114501" cy="117746"/>
              </a:xfrm>
              <a:custGeom>
                <a:avLst/>
                <a:gdLst/>
                <a:ahLst/>
                <a:cxnLst/>
                <a:rect l="l" t="t" r="r" b="b"/>
                <a:pathLst>
                  <a:path w="1227" h="1263" extrusionOk="0">
                    <a:moveTo>
                      <a:pt x="887" y="0"/>
                    </a:moveTo>
                    <a:lnTo>
                      <a:pt x="0" y="1046"/>
                    </a:lnTo>
                    <a:cubicBezTo>
                      <a:pt x="79" y="1111"/>
                      <a:pt x="152" y="1183"/>
                      <a:pt x="224" y="1262"/>
                    </a:cubicBezTo>
                    <a:lnTo>
                      <a:pt x="1226" y="332"/>
                    </a:lnTo>
                    <a:cubicBezTo>
                      <a:pt x="1118" y="209"/>
                      <a:pt x="1003" y="101"/>
                      <a:pt x="88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666;p42">
                <a:extLst>
                  <a:ext uri="{FF2B5EF4-FFF2-40B4-BE49-F238E27FC236}">
                    <a16:creationId xmlns:a16="http://schemas.microsoft.com/office/drawing/2014/main" id="{FC8052C2-CBC9-90F2-8876-E1C5F6E45DEA}"/>
                  </a:ext>
                </a:extLst>
              </p:cNvPr>
              <p:cNvSpPr/>
              <p:nvPr/>
            </p:nvSpPr>
            <p:spPr>
              <a:xfrm>
                <a:off x="6636887" y="1310792"/>
                <a:ext cx="132697" cy="61996"/>
              </a:xfrm>
              <a:custGeom>
                <a:avLst/>
                <a:gdLst/>
                <a:ahLst/>
                <a:cxnLst/>
                <a:rect l="l" t="t" r="r" b="b"/>
                <a:pathLst>
                  <a:path w="1422" h="665" extrusionOk="0">
                    <a:moveTo>
                      <a:pt x="1321" y="1"/>
                    </a:moveTo>
                    <a:lnTo>
                      <a:pt x="1" y="361"/>
                    </a:lnTo>
                    <a:lnTo>
                      <a:pt x="44" y="506"/>
                    </a:lnTo>
                    <a:cubicBezTo>
                      <a:pt x="51" y="556"/>
                      <a:pt x="59" y="614"/>
                      <a:pt x="66" y="664"/>
                    </a:cubicBezTo>
                    <a:lnTo>
                      <a:pt x="1422" y="462"/>
                    </a:lnTo>
                    <a:cubicBezTo>
                      <a:pt x="1407" y="383"/>
                      <a:pt x="1400" y="304"/>
                      <a:pt x="1378" y="232"/>
                    </a:cubicBezTo>
                    <a:lnTo>
                      <a:pt x="1321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667;p42">
                <a:extLst>
                  <a:ext uri="{FF2B5EF4-FFF2-40B4-BE49-F238E27FC236}">
                    <a16:creationId xmlns:a16="http://schemas.microsoft.com/office/drawing/2014/main" id="{EC1EF568-4F75-F37F-4417-81F57F56304B}"/>
                  </a:ext>
                </a:extLst>
              </p:cNvPr>
              <p:cNvSpPr/>
              <p:nvPr/>
            </p:nvSpPr>
            <p:spPr>
              <a:xfrm>
                <a:off x="6642953" y="1415020"/>
                <a:ext cx="130645" cy="47826"/>
              </a:xfrm>
              <a:custGeom>
                <a:avLst/>
                <a:gdLst/>
                <a:ahLst/>
                <a:cxnLst/>
                <a:rect l="l" t="t" r="r" b="b"/>
                <a:pathLst>
                  <a:path w="1400" h="513" extrusionOk="0">
                    <a:moveTo>
                      <a:pt x="30" y="1"/>
                    </a:moveTo>
                    <a:cubicBezTo>
                      <a:pt x="30" y="109"/>
                      <a:pt x="15" y="210"/>
                      <a:pt x="1" y="311"/>
                    </a:cubicBezTo>
                    <a:lnTo>
                      <a:pt x="1357" y="513"/>
                    </a:lnTo>
                    <a:cubicBezTo>
                      <a:pt x="1378" y="354"/>
                      <a:pt x="1393" y="203"/>
                      <a:pt x="1400" y="44"/>
                    </a:cubicBezTo>
                    <a:lnTo>
                      <a:pt x="30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1668;p42">
                <a:extLst>
                  <a:ext uri="{FF2B5EF4-FFF2-40B4-BE49-F238E27FC236}">
                    <a16:creationId xmlns:a16="http://schemas.microsoft.com/office/drawing/2014/main" id="{F897B3AE-ED77-AC9D-3F6D-157BECF72DC1}"/>
                  </a:ext>
                </a:extLst>
              </p:cNvPr>
              <p:cNvSpPr/>
              <p:nvPr/>
            </p:nvSpPr>
            <p:spPr>
              <a:xfrm>
                <a:off x="6622143" y="1485687"/>
                <a:ext cx="131951" cy="81388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73" extrusionOk="0">
                    <a:moveTo>
                      <a:pt x="123" y="0"/>
                    </a:moveTo>
                    <a:lnTo>
                      <a:pt x="65" y="144"/>
                    </a:lnTo>
                    <a:cubicBezTo>
                      <a:pt x="51" y="195"/>
                      <a:pt x="22" y="238"/>
                      <a:pt x="0" y="281"/>
                    </a:cubicBezTo>
                    <a:lnTo>
                      <a:pt x="1234" y="873"/>
                    </a:lnTo>
                    <a:cubicBezTo>
                      <a:pt x="1270" y="801"/>
                      <a:pt x="1306" y="736"/>
                      <a:pt x="1335" y="664"/>
                    </a:cubicBezTo>
                    <a:lnTo>
                      <a:pt x="1414" y="440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1669;p42">
                <a:extLst>
                  <a:ext uri="{FF2B5EF4-FFF2-40B4-BE49-F238E27FC236}">
                    <a16:creationId xmlns:a16="http://schemas.microsoft.com/office/drawing/2014/main" id="{91EE55A3-126B-3653-D4B8-1F24793FC930}"/>
                  </a:ext>
                </a:extLst>
              </p:cNvPr>
              <p:cNvSpPr/>
              <p:nvPr/>
            </p:nvSpPr>
            <p:spPr>
              <a:xfrm>
                <a:off x="6582390" y="1548895"/>
                <a:ext cx="121219" cy="108983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169" extrusionOk="0">
                    <a:moveTo>
                      <a:pt x="195" y="0"/>
                    </a:moveTo>
                    <a:lnTo>
                      <a:pt x="102" y="123"/>
                    </a:lnTo>
                    <a:lnTo>
                      <a:pt x="1" y="238"/>
                    </a:lnTo>
                    <a:lnTo>
                      <a:pt x="1003" y="1168"/>
                    </a:lnTo>
                    <a:lnTo>
                      <a:pt x="1155" y="988"/>
                    </a:lnTo>
                    <a:lnTo>
                      <a:pt x="1299" y="801"/>
                    </a:lnTo>
                    <a:lnTo>
                      <a:pt x="19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1670;p42">
                <a:extLst>
                  <a:ext uri="{FF2B5EF4-FFF2-40B4-BE49-F238E27FC236}">
                    <a16:creationId xmlns:a16="http://schemas.microsoft.com/office/drawing/2014/main" id="{495B17BA-FE9F-8880-741D-4265F79762D1}"/>
                  </a:ext>
                </a:extLst>
              </p:cNvPr>
              <p:cNvSpPr/>
              <p:nvPr/>
            </p:nvSpPr>
            <p:spPr>
              <a:xfrm>
                <a:off x="6526586" y="1599238"/>
                <a:ext cx="100316" cy="126510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1357" extrusionOk="0">
                    <a:moveTo>
                      <a:pt x="252" y="1"/>
                    </a:moveTo>
                    <a:cubicBezTo>
                      <a:pt x="209" y="37"/>
                      <a:pt x="173" y="66"/>
                      <a:pt x="130" y="95"/>
                    </a:cubicBezTo>
                    <a:lnTo>
                      <a:pt x="0" y="174"/>
                    </a:lnTo>
                    <a:lnTo>
                      <a:pt x="685" y="1357"/>
                    </a:lnTo>
                    <a:lnTo>
                      <a:pt x="880" y="1234"/>
                    </a:lnTo>
                    <a:cubicBezTo>
                      <a:pt x="952" y="1191"/>
                      <a:pt x="1010" y="1141"/>
                      <a:pt x="1075" y="1097"/>
                    </a:cubicBezTo>
                    <a:lnTo>
                      <a:pt x="25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1671;p42">
                <a:extLst>
                  <a:ext uri="{FF2B5EF4-FFF2-40B4-BE49-F238E27FC236}">
                    <a16:creationId xmlns:a16="http://schemas.microsoft.com/office/drawing/2014/main" id="{1F082B1E-4FF2-6853-6CB1-A85181CFA87D}"/>
                  </a:ext>
                </a:extLst>
              </p:cNvPr>
              <p:cNvSpPr/>
              <p:nvPr/>
            </p:nvSpPr>
            <p:spPr>
              <a:xfrm>
                <a:off x="6459957" y="1632893"/>
                <a:ext cx="70735" cy="132570"/>
              </a:xfrm>
              <a:custGeom>
                <a:avLst/>
                <a:gdLst/>
                <a:ahLst/>
                <a:cxnLst/>
                <a:rect l="l" t="t" r="r" b="b"/>
                <a:pathLst>
                  <a:path w="758" h="1422" extrusionOk="0">
                    <a:moveTo>
                      <a:pt x="296" y="1"/>
                    </a:moveTo>
                    <a:cubicBezTo>
                      <a:pt x="195" y="37"/>
                      <a:pt x="101" y="73"/>
                      <a:pt x="0" y="94"/>
                    </a:cubicBezTo>
                    <a:lnTo>
                      <a:pt x="303" y="1421"/>
                    </a:lnTo>
                    <a:cubicBezTo>
                      <a:pt x="454" y="1393"/>
                      <a:pt x="606" y="1342"/>
                      <a:pt x="757" y="1292"/>
                    </a:cubicBezTo>
                    <a:lnTo>
                      <a:pt x="296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1672;p42">
                <a:extLst>
                  <a:ext uri="{FF2B5EF4-FFF2-40B4-BE49-F238E27FC236}">
                    <a16:creationId xmlns:a16="http://schemas.microsoft.com/office/drawing/2014/main" id="{2631F4E2-905D-984E-B710-755A71E4DCDC}"/>
                  </a:ext>
                </a:extLst>
              </p:cNvPr>
              <p:cNvSpPr/>
              <p:nvPr/>
            </p:nvSpPr>
            <p:spPr>
              <a:xfrm>
                <a:off x="6379145" y="1646318"/>
                <a:ext cx="43859" cy="128188"/>
              </a:xfrm>
              <a:custGeom>
                <a:avLst/>
                <a:gdLst/>
                <a:ahLst/>
                <a:cxnLst/>
                <a:rect l="l" t="t" r="r" b="b"/>
                <a:pathLst>
                  <a:path w="470" h="1375" extrusionOk="0">
                    <a:moveTo>
                      <a:pt x="102" y="1"/>
                    </a:moveTo>
                    <a:lnTo>
                      <a:pt x="1" y="1364"/>
                    </a:lnTo>
                    <a:cubicBezTo>
                      <a:pt x="113" y="1369"/>
                      <a:pt x="221" y="1374"/>
                      <a:pt x="331" y="1374"/>
                    </a:cubicBezTo>
                    <a:cubicBezTo>
                      <a:pt x="377" y="1374"/>
                      <a:pt x="423" y="1373"/>
                      <a:pt x="469" y="1371"/>
                    </a:cubicBezTo>
                    <a:lnTo>
                      <a:pt x="412" y="1"/>
                    </a:lnTo>
                    <a:cubicBezTo>
                      <a:pt x="361" y="4"/>
                      <a:pt x="309" y="6"/>
                      <a:pt x="257" y="6"/>
                    </a:cubicBezTo>
                    <a:cubicBezTo>
                      <a:pt x="204" y="6"/>
                      <a:pt x="152" y="4"/>
                      <a:pt x="1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1673;p42">
                <a:extLst>
                  <a:ext uri="{FF2B5EF4-FFF2-40B4-BE49-F238E27FC236}">
                    <a16:creationId xmlns:a16="http://schemas.microsoft.com/office/drawing/2014/main" id="{3ED789A3-7E3D-6434-BE2B-4ABD905405A4}"/>
                  </a:ext>
                </a:extLst>
              </p:cNvPr>
              <p:cNvSpPr/>
              <p:nvPr/>
            </p:nvSpPr>
            <p:spPr>
              <a:xfrm>
                <a:off x="6272109" y="1630842"/>
                <a:ext cx="74187" cy="131917"/>
              </a:xfrm>
              <a:custGeom>
                <a:avLst/>
                <a:gdLst/>
                <a:ahLst/>
                <a:cxnLst/>
                <a:rect l="l" t="t" r="r" b="b"/>
                <a:pathLst>
                  <a:path w="795" h="1415" extrusionOk="0">
                    <a:moveTo>
                      <a:pt x="506" y="1"/>
                    </a:moveTo>
                    <a:lnTo>
                      <a:pt x="1" y="1270"/>
                    </a:lnTo>
                    <a:cubicBezTo>
                      <a:pt x="145" y="1328"/>
                      <a:pt x="296" y="1379"/>
                      <a:pt x="448" y="1415"/>
                    </a:cubicBezTo>
                    <a:lnTo>
                      <a:pt x="794" y="95"/>
                    </a:lnTo>
                    <a:cubicBezTo>
                      <a:pt x="693" y="66"/>
                      <a:pt x="599" y="37"/>
                      <a:pt x="5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1674;p42">
                <a:extLst>
                  <a:ext uri="{FF2B5EF4-FFF2-40B4-BE49-F238E27FC236}">
                    <a16:creationId xmlns:a16="http://schemas.microsoft.com/office/drawing/2014/main" id="{09688F52-A210-E242-DE07-097B24443CB3}"/>
                  </a:ext>
                </a:extLst>
              </p:cNvPr>
              <p:cNvSpPr/>
              <p:nvPr/>
            </p:nvSpPr>
            <p:spPr>
              <a:xfrm>
                <a:off x="6177205" y="1595229"/>
                <a:ext cx="103769" cy="125205"/>
              </a:xfrm>
              <a:custGeom>
                <a:avLst/>
                <a:gdLst/>
                <a:ahLst/>
                <a:cxnLst/>
                <a:rect l="l" t="t" r="r" b="b"/>
                <a:pathLst>
                  <a:path w="1112" h="1343" extrusionOk="0">
                    <a:moveTo>
                      <a:pt x="859" y="1"/>
                    </a:moveTo>
                    <a:lnTo>
                      <a:pt x="1" y="1068"/>
                    </a:lnTo>
                    <a:cubicBezTo>
                      <a:pt x="123" y="1169"/>
                      <a:pt x="253" y="1256"/>
                      <a:pt x="390" y="1342"/>
                    </a:cubicBezTo>
                    <a:lnTo>
                      <a:pt x="1112" y="174"/>
                    </a:lnTo>
                    <a:cubicBezTo>
                      <a:pt x="1018" y="123"/>
                      <a:pt x="938" y="66"/>
                      <a:pt x="85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1675;p42">
                <a:extLst>
                  <a:ext uri="{FF2B5EF4-FFF2-40B4-BE49-F238E27FC236}">
                    <a16:creationId xmlns:a16="http://schemas.microsoft.com/office/drawing/2014/main" id="{96BEC08B-2543-DCC3-5B3D-642F6D23B360}"/>
                  </a:ext>
                </a:extLst>
              </p:cNvPr>
              <p:cNvSpPr/>
              <p:nvPr/>
            </p:nvSpPr>
            <p:spPr>
              <a:xfrm>
                <a:off x="6103205" y="1542835"/>
                <a:ext cx="123272" cy="106932"/>
              </a:xfrm>
              <a:custGeom>
                <a:avLst/>
                <a:gdLst/>
                <a:ahLst/>
                <a:cxnLst/>
                <a:rect l="l" t="t" r="r" b="b"/>
                <a:pathLst>
                  <a:path w="1321" h="1147" extrusionOk="0">
                    <a:moveTo>
                      <a:pt x="1126" y="0"/>
                    </a:moveTo>
                    <a:lnTo>
                      <a:pt x="0" y="772"/>
                    </a:lnTo>
                    <a:lnTo>
                      <a:pt x="137" y="959"/>
                    </a:lnTo>
                    <a:lnTo>
                      <a:pt x="210" y="1053"/>
                    </a:lnTo>
                    <a:lnTo>
                      <a:pt x="289" y="1147"/>
                    </a:lnTo>
                    <a:lnTo>
                      <a:pt x="1320" y="245"/>
                    </a:lnTo>
                    <a:lnTo>
                      <a:pt x="1263" y="188"/>
                    </a:lnTo>
                    <a:lnTo>
                      <a:pt x="1219" y="123"/>
                    </a:lnTo>
                    <a:lnTo>
                      <a:pt x="112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1676;p42">
                <a:extLst>
                  <a:ext uri="{FF2B5EF4-FFF2-40B4-BE49-F238E27FC236}">
                    <a16:creationId xmlns:a16="http://schemas.microsoft.com/office/drawing/2014/main" id="{946BD643-5F25-971F-483D-3E233093F299}"/>
                  </a:ext>
                </a:extLst>
              </p:cNvPr>
              <p:cNvSpPr/>
              <p:nvPr/>
            </p:nvSpPr>
            <p:spPr>
              <a:xfrm>
                <a:off x="6055426" y="1478881"/>
                <a:ext cx="131951" cy="78777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45" extrusionOk="0">
                    <a:moveTo>
                      <a:pt x="1306" y="1"/>
                    </a:moveTo>
                    <a:lnTo>
                      <a:pt x="0" y="405"/>
                    </a:lnTo>
                    <a:cubicBezTo>
                      <a:pt x="51" y="549"/>
                      <a:pt x="101" y="701"/>
                      <a:pt x="166" y="845"/>
                    </a:cubicBezTo>
                    <a:lnTo>
                      <a:pt x="1414" y="282"/>
                    </a:lnTo>
                    <a:cubicBezTo>
                      <a:pt x="1371" y="196"/>
                      <a:pt x="1342" y="95"/>
                      <a:pt x="13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1677;p42">
                <a:extLst>
                  <a:ext uri="{FF2B5EF4-FFF2-40B4-BE49-F238E27FC236}">
                    <a16:creationId xmlns:a16="http://schemas.microsoft.com/office/drawing/2014/main" id="{BCAE1533-2707-ACC5-5B4A-347124F9395B}"/>
                  </a:ext>
                </a:extLst>
              </p:cNvPr>
              <p:cNvSpPr/>
              <p:nvPr/>
            </p:nvSpPr>
            <p:spPr>
              <a:xfrm>
                <a:off x="6039282" y="1408308"/>
                <a:ext cx="129338" cy="43817"/>
              </a:xfrm>
              <a:custGeom>
                <a:avLst/>
                <a:gdLst/>
                <a:ahLst/>
                <a:cxnLst/>
                <a:rect l="l" t="t" r="r" b="b"/>
                <a:pathLst>
                  <a:path w="1386" h="470" extrusionOk="0">
                    <a:moveTo>
                      <a:pt x="0" y="1"/>
                    </a:moveTo>
                    <a:cubicBezTo>
                      <a:pt x="7" y="152"/>
                      <a:pt x="7" y="311"/>
                      <a:pt x="29" y="469"/>
                    </a:cubicBezTo>
                    <a:lnTo>
                      <a:pt x="1385" y="304"/>
                    </a:lnTo>
                    <a:cubicBezTo>
                      <a:pt x="1371" y="203"/>
                      <a:pt x="1378" y="102"/>
                      <a:pt x="13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1678;p42">
                <a:extLst>
                  <a:ext uri="{FF2B5EF4-FFF2-40B4-BE49-F238E27FC236}">
                    <a16:creationId xmlns:a16="http://schemas.microsoft.com/office/drawing/2014/main" id="{C1D8E66F-A8A3-79F7-D8E0-C89A17F42606}"/>
                  </a:ext>
                </a:extLst>
              </p:cNvPr>
              <p:cNvSpPr/>
              <p:nvPr/>
            </p:nvSpPr>
            <p:spPr>
              <a:xfrm>
                <a:off x="6608612" y="1210666"/>
                <a:ext cx="128685" cy="93507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003" extrusionOk="0">
                    <a:moveTo>
                      <a:pt x="1155" y="0"/>
                    </a:moveTo>
                    <a:lnTo>
                      <a:pt x="1" y="736"/>
                    </a:lnTo>
                    <a:lnTo>
                      <a:pt x="80" y="866"/>
                    </a:lnTo>
                    <a:cubicBezTo>
                      <a:pt x="102" y="909"/>
                      <a:pt x="131" y="959"/>
                      <a:pt x="145" y="1003"/>
                    </a:cubicBezTo>
                    <a:lnTo>
                      <a:pt x="1379" y="411"/>
                    </a:lnTo>
                    <a:cubicBezTo>
                      <a:pt x="1342" y="339"/>
                      <a:pt x="1314" y="267"/>
                      <a:pt x="1278" y="202"/>
                    </a:cubicBezTo>
                    <a:lnTo>
                      <a:pt x="115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" name="Google Shape;184;p31">
              <a:extLst>
                <a:ext uri="{FF2B5EF4-FFF2-40B4-BE49-F238E27FC236}">
                  <a16:creationId xmlns:a16="http://schemas.microsoft.com/office/drawing/2014/main" id="{25102945-3491-3E7F-B37B-1B0E71E7A8B9}"/>
                </a:ext>
              </a:extLst>
            </p:cNvPr>
            <p:cNvSpPr txBox="1">
              <a:spLocks/>
            </p:cNvSpPr>
            <p:nvPr/>
          </p:nvSpPr>
          <p:spPr>
            <a:xfrm>
              <a:off x="4022116" y="539105"/>
              <a:ext cx="3623196" cy="7204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9pPr>
            </a:lstStyle>
            <a:p>
              <a:pPr marL="0" indent="0">
                <a:buSzPts val="3000"/>
              </a:pPr>
              <a:r>
                <a:rPr lang="en" altLang="zh-TW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ESP32-CAM</a:t>
              </a:r>
            </a:p>
          </p:txBody>
        </p:sp>
      </p:grpSp>
      <p:sp>
        <p:nvSpPr>
          <p:cNvPr id="35" name="Google Shape;754;p38">
            <a:extLst>
              <a:ext uri="{FF2B5EF4-FFF2-40B4-BE49-F238E27FC236}">
                <a16:creationId xmlns:a16="http://schemas.microsoft.com/office/drawing/2014/main" id="{C8FDAF24-595C-2A2F-559E-4AD69E62012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226464" y="1509484"/>
            <a:ext cx="3294328" cy="331088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40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功能：</a:t>
            </a:r>
            <a:br>
              <a:rPr lang="en-US" altLang="zh-TW" sz="40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</a:br>
            <a:r>
              <a:rPr lang="zh-TW" altLang="en-US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傳輸影像</a:t>
            </a:r>
            <a:br>
              <a:rPr lang="en-US" altLang="zh-TW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</a:br>
            <a:br>
              <a:rPr lang="en-US" altLang="zh-TW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</a:br>
            <a:r>
              <a:rPr lang="zh-TW" altLang="en-US" sz="40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個數：</a:t>
            </a:r>
            <a:br>
              <a:rPr lang="en-US" altLang="zh-TW" sz="40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</a:br>
            <a:r>
              <a:rPr lang="en-US" altLang="zh-TW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1</a:t>
            </a:r>
            <a:r>
              <a:rPr lang="zh-TW" altLang="en-US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個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F69CF050-FA33-4687-1AF7-17FFA8EBD6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7032" y="1929058"/>
            <a:ext cx="3161886" cy="2431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7382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>
          <a:extLst>
            <a:ext uri="{FF2B5EF4-FFF2-40B4-BE49-F238E27FC236}">
              <a16:creationId xmlns:a16="http://schemas.microsoft.com/office/drawing/2014/main" id="{099B2C29-266D-6766-95EB-FDFB9687A2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群組 5">
            <a:extLst>
              <a:ext uri="{FF2B5EF4-FFF2-40B4-BE49-F238E27FC236}">
                <a16:creationId xmlns:a16="http://schemas.microsoft.com/office/drawing/2014/main" id="{B69F79D2-995B-54C0-6B97-2ED687770463}"/>
              </a:ext>
            </a:extLst>
          </p:cNvPr>
          <p:cNvGrpSpPr/>
          <p:nvPr/>
        </p:nvGrpSpPr>
        <p:grpSpPr>
          <a:xfrm>
            <a:off x="1760147" y="150056"/>
            <a:ext cx="5623706" cy="1359428"/>
            <a:chOff x="2655826" y="205510"/>
            <a:chExt cx="5623706" cy="1359428"/>
          </a:xfrm>
        </p:grpSpPr>
        <p:grpSp>
          <p:nvGrpSpPr>
            <p:cNvPr id="7" name="Google Shape;1679;p42">
              <a:extLst>
                <a:ext uri="{FF2B5EF4-FFF2-40B4-BE49-F238E27FC236}">
                  <a16:creationId xmlns:a16="http://schemas.microsoft.com/office/drawing/2014/main" id="{12D323CB-B599-4111-A569-F213EE1325C2}"/>
                </a:ext>
              </a:extLst>
            </p:cNvPr>
            <p:cNvGrpSpPr/>
            <p:nvPr/>
          </p:nvGrpSpPr>
          <p:grpSpPr>
            <a:xfrm rot="3938964">
              <a:off x="2655826" y="205510"/>
              <a:ext cx="1359428" cy="1359428"/>
              <a:chOff x="885403" y="1571142"/>
              <a:chExt cx="2598600" cy="2598600"/>
            </a:xfrm>
          </p:grpSpPr>
          <p:sp>
            <p:nvSpPr>
              <p:cNvPr id="31" name="Google Shape;1680;p42">
                <a:extLst>
                  <a:ext uri="{FF2B5EF4-FFF2-40B4-BE49-F238E27FC236}">
                    <a16:creationId xmlns:a16="http://schemas.microsoft.com/office/drawing/2014/main" id="{01ECD87A-C21F-A1E6-1E3E-50FB3A41763D}"/>
                  </a:ext>
                </a:extLst>
              </p:cNvPr>
              <p:cNvSpPr/>
              <p:nvPr/>
            </p:nvSpPr>
            <p:spPr>
              <a:xfrm>
                <a:off x="1303550" y="1980350"/>
                <a:ext cx="1762475" cy="1762450"/>
              </a:xfrm>
              <a:custGeom>
                <a:avLst/>
                <a:gdLst/>
                <a:ahLst/>
                <a:cxnLst/>
                <a:rect l="l" t="t" r="r" b="b"/>
                <a:pathLst>
                  <a:path w="70499" h="70498" extrusionOk="0">
                    <a:moveTo>
                      <a:pt x="35133" y="1"/>
                    </a:moveTo>
                    <a:lnTo>
                      <a:pt x="35133" y="683"/>
                    </a:lnTo>
                    <a:lnTo>
                      <a:pt x="35257" y="683"/>
                    </a:lnTo>
                    <a:cubicBezTo>
                      <a:pt x="36048" y="683"/>
                      <a:pt x="36853" y="710"/>
                      <a:pt x="37645" y="751"/>
                    </a:cubicBezTo>
                    <a:lnTo>
                      <a:pt x="37686" y="82"/>
                    </a:lnTo>
                    <a:cubicBezTo>
                      <a:pt x="36880" y="28"/>
                      <a:pt x="36061" y="1"/>
                      <a:pt x="35257" y="1"/>
                    </a:cubicBezTo>
                    <a:close/>
                    <a:moveTo>
                      <a:pt x="34560" y="1"/>
                    </a:moveTo>
                    <a:cubicBezTo>
                      <a:pt x="33714" y="28"/>
                      <a:pt x="32840" y="68"/>
                      <a:pt x="32008" y="150"/>
                    </a:cubicBezTo>
                    <a:lnTo>
                      <a:pt x="32063" y="820"/>
                    </a:lnTo>
                    <a:cubicBezTo>
                      <a:pt x="32895" y="751"/>
                      <a:pt x="33741" y="696"/>
                      <a:pt x="34574" y="683"/>
                    </a:cubicBezTo>
                    <a:lnTo>
                      <a:pt x="34560" y="1"/>
                    </a:lnTo>
                    <a:close/>
                    <a:moveTo>
                      <a:pt x="38259" y="123"/>
                    </a:moveTo>
                    <a:lnTo>
                      <a:pt x="38205" y="805"/>
                    </a:lnTo>
                    <a:cubicBezTo>
                      <a:pt x="39037" y="874"/>
                      <a:pt x="39870" y="969"/>
                      <a:pt x="40689" y="1106"/>
                    </a:cubicBezTo>
                    <a:lnTo>
                      <a:pt x="40798" y="437"/>
                    </a:lnTo>
                    <a:cubicBezTo>
                      <a:pt x="39965" y="301"/>
                      <a:pt x="39106" y="192"/>
                      <a:pt x="38259" y="123"/>
                    </a:cubicBezTo>
                    <a:close/>
                    <a:moveTo>
                      <a:pt x="31435" y="205"/>
                    </a:moveTo>
                    <a:cubicBezTo>
                      <a:pt x="30588" y="301"/>
                      <a:pt x="29742" y="423"/>
                      <a:pt x="28896" y="574"/>
                    </a:cubicBezTo>
                    <a:lnTo>
                      <a:pt x="29018" y="1242"/>
                    </a:lnTo>
                    <a:cubicBezTo>
                      <a:pt x="29837" y="1093"/>
                      <a:pt x="30683" y="969"/>
                      <a:pt x="31502" y="874"/>
                    </a:cubicBezTo>
                    <a:lnTo>
                      <a:pt x="31435" y="205"/>
                    </a:lnTo>
                    <a:close/>
                    <a:moveTo>
                      <a:pt x="41357" y="532"/>
                    </a:moveTo>
                    <a:lnTo>
                      <a:pt x="41248" y="1188"/>
                    </a:lnTo>
                    <a:cubicBezTo>
                      <a:pt x="42067" y="1338"/>
                      <a:pt x="42900" y="1515"/>
                      <a:pt x="43705" y="1720"/>
                    </a:cubicBezTo>
                    <a:lnTo>
                      <a:pt x="43869" y="1065"/>
                    </a:lnTo>
                    <a:cubicBezTo>
                      <a:pt x="43037" y="847"/>
                      <a:pt x="42203" y="669"/>
                      <a:pt x="41357" y="532"/>
                    </a:cubicBezTo>
                    <a:close/>
                    <a:moveTo>
                      <a:pt x="28336" y="683"/>
                    </a:moveTo>
                    <a:cubicBezTo>
                      <a:pt x="27504" y="847"/>
                      <a:pt x="26671" y="1038"/>
                      <a:pt x="25852" y="1269"/>
                    </a:cubicBezTo>
                    <a:lnTo>
                      <a:pt x="26030" y="1925"/>
                    </a:lnTo>
                    <a:cubicBezTo>
                      <a:pt x="26834" y="1693"/>
                      <a:pt x="27653" y="1502"/>
                      <a:pt x="28472" y="1338"/>
                    </a:cubicBezTo>
                    <a:lnTo>
                      <a:pt x="28336" y="683"/>
                    </a:lnTo>
                    <a:close/>
                    <a:moveTo>
                      <a:pt x="44415" y="1202"/>
                    </a:moveTo>
                    <a:lnTo>
                      <a:pt x="44238" y="1857"/>
                    </a:lnTo>
                    <a:cubicBezTo>
                      <a:pt x="45042" y="2075"/>
                      <a:pt x="45848" y="2321"/>
                      <a:pt x="46640" y="2594"/>
                    </a:cubicBezTo>
                    <a:lnTo>
                      <a:pt x="46871" y="1952"/>
                    </a:lnTo>
                    <a:cubicBezTo>
                      <a:pt x="46067" y="1679"/>
                      <a:pt x="45234" y="1420"/>
                      <a:pt x="44415" y="1202"/>
                    </a:cubicBezTo>
                    <a:close/>
                    <a:moveTo>
                      <a:pt x="25306" y="1420"/>
                    </a:moveTo>
                    <a:cubicBezTo>
                      <a:pt x="24487" y="1666"/>
                      <a:pt x="23668" y="1939"/>
                      <a:pt x="22863" y="2239"/>
                    </a:cubicBezTo>
                    <a:lnTo>
                      <a:pt x="23109" y="2867"/>
                    </a:lnTo>
                    <a:cubicBezTo>
                      <a:pt x="23886" y="2580"/>
                      <a:pt x="24692" y="2307"/>
                      <a:pt x="25484" y="2075"/>
                    </a:cubicBezTo>
                    <a:lnTo>
                      <a:pt x="25306" y="1420"/>
                    </a:lnTo>
                    <a:close/>
                    <a:moveTo>
                      <a:pt x="47404" y="2157"/>
                    </a:moveTo>
                    <a:lnTo>
                      <a:pt x="47172" y="2785"/>
                    </a:lnTo>
                    <a:cubicBezTo>
                      <a:pt x="47950" y="3071"/>
                      <a:pt x="48742" y="3399"/>
                      <a:pt x="49492" y="3740"/>
                    </a:cubicBezTo>
                    <a:lnTo>
                      <a:pt x="49779" y="3126"/>
                    </a:lnTo>
                    <a:cubicBezTo>
                      <a:pt x="49001" y="2771"/>
                      <a:pt x="48209" y="2443"/>
                      <a:pt x="47404" y="2157"/>
                    </a:cubicBezTo>
                    <a:close/>
                    <a:moveTo>
                      <a:pt x="22344" y="2443"/>
                    </a:moveTo>
                    <a:cubicBezTo>
                      <a:pt x="21553" y="2758"/>
                      <a:pt x="20761" y="3098"/>
                      <a:pt x="19997" y="3467"/>
                    </a:cubicBezTo>
                    <a:lnTo>
                      <a:pt x="20283" y="4068"/>
                    </a:lnTo>
                    <a:cubicBezTo>
                      <a:pt x="21034" y="3713"/>
                      <a:pt x="21812" y="3371"/>
                      <a:pt x="22590" y="3071"/>
                    </a:cubicBezTo>
                    <a:lnTo>
                      <a:pt x="22344" y="2443"/>
                    </a:lnTo>
                    <a:close/>
                    <a:moveTo>
                      <a:pt x="50298" y="3358"/>
                    </a:moveTo>
                    <a:lnTo>
                      <a:pt x="50011" y="3972"/>
                    </a:lnTo>
                    <a:cubicBezTo>
                      <a:pt x="50762" y="4327"/>
                      <a:pt x="51512" y="4723"/>
                      <a:pt x="52236" y="5133"/>
                    </a:cubicBezTo>
                    <a:lnTo>
                      <a:pt x="52577" y="4545"/>
                    </a:lnTo>
                    <a:cubicBezTo>
                      <a:pt x="51827" y="4123"/>
                      <a:pt x="51062" y="3726"/>
                      <a:pt x="50298" y="3358"/>
                    </a:cubicBezTo>
                    <a:close/>
                    <a:moveTo>
                      <a:pt x="19478" y="3713"/>
                    </a:moveTo>
                    <a:cubicBezTo>
                      <a:pt x="18727" y="4095"/>
                      <a:pt x="17962" y="4505"/>
                      <a:pt x="17240" y="4942"/>
                    </a:cubicBezTo>
                    <a:lnTo>
                      <a:pt x="17580" y="5528"/>
                    </a:lnTo>
                    <a:cubicBezTo>
                      <a:pt x="18304" y="5105"/>
                      <a:pt x="19041" y="4696"/>
                      <a:pt x="19791" y="4314"/>
                    </a:cubicBezTo>
                    <a:lnTo>
                      <a:pt x="19478" y="3713"/>
                    </a:lnTo>
                    <a:close/>
                    <a:moveTo>
                      <a:pt x="53068" y="4832"/>
                    </a:moveTo>
                    <a:lnTo>
                      <a:pt x="52728" y="5406"/>
                    </a:lnTo>
                    <a:cubicBezTo>
                      <a:pt x="53450" y="5828"/>
                      <a:pt x="54160" y="6292"/>
                      <a:pt x="54843" y="6756"/>
                    </a:cubicBezTo>
                    <a:lnTo>
                      <a:pt x="55225" y="6210"/>
                    </a:lnTo>
                    <a:cubicBezTo>
                      <a:pt x="54529" y="5719"/>
                      <a:pt x="53805" y="5255"/>
                      <a:pt x="53068" y="4832"/>
                    </a:cubicBezTo>
                    <a:close/>
                    <a:moveTo>
                      <a:pt x="16748" y="5242"/>
                    </a:moveTo>
                    <a:cubicBezTo>
                      <a:pt x="16230" y="5569"/>
                      <a:pt x="15697" y="5910"/>
                      <a:pt x="15192" y="6265"/>
                    </a:cubicBezTo>
                    <a:lnTo>
                      <a:pt x="15574" y="6811"/>
                    </a:lnTo>
                    <a:cubicBezTo>
                      <a:pt x="16079" y="6470"/>
                      <a:pt x="16598" y="6129"/>
                      <a:pt x="17103" y="5815"/>
                    </a:cubicBezTo>
                    <a:lnTo>
                      <a:pt x="16748" y="5242"/>
                    </a:lnTo>
                    <a:close/>
                    <a:moveTo>
                      <a:pt x="14960" y="6429"/>
                    </a:moveTo>
                    <a:cubicBezTo>
                      <a:pt x="14850" y="6498"/>
                      <a:pt x="14728" y="6579"/>
                      <a:pt x="14619" y="6661"/>
                    </a:cubicBezTo>
                    <a:lnTo>
                      <a:pt x="15014" y="7207"/>
                    </a:lnTo>
                    <a:cubicBezTo>
                      <a:pt x="15123" y="7139"/>
                      <a:pt x="15233" y="7057"/>
                      <a:pt x="15342" y="6975"/>
                    </a:cubicBezTo>
                    <a:lnTo>
                      <a:pt x="14960" y="6429"/>
                    </a:lnTo>
                    <a:close/>
                    <a:moveTo>
                      <a:pt x="55703" y="6525"/>
                    </a:moveTo>
                    <a:lnTo>
                      <a:pt x="55307" y="7084"/>
                    </a:lnTo>
                    <a:cubicBezTo>
                      <a:pt x="55989" y="7562"/>
                      <a:pt x="56658" y="8081"/>
                      <a:pt x="57299" y="8613"/>
                    </a:cubicBezTo>
                    <a:lnTo>
                      <a:pt x="57723" y="8094"/>
                    </a:lnTo>
                    <a:cubicBezTo>
                      <a:pt x="57068" y="7548"/>
                      <a:pt x="56386" y="7029"/>
                      <a:pt x="55703" y="6525"/>
                    </a:cubicBezTo>
                    <a:close/>
                    <a:moveTo>
                      <a:pt x="14168" y="7002"/>
                    </a:moveTo>
                    <a:cubicBezTo>
                      <a:pt x="13485" y="7508"/>
                      <a:pt x="12817" y="8054"/>
                      <a:pt x="12175" y="8613"/>
                    </a:cubicBezTo>
                    <a:lnTo>
                      <a:pt x="12612" y="9118"/>
                    </a:lnTo>
                    <a:cubicBezTo>
                      <a:pt x="13240" y="8572"/>
                      <a:pt x="13895" y="8039"/>
                      <a:pt x="14564" y="7548"/>
                    </a:cubicBezTo>
                    <a:lnTo>
                      <a:pt x="14168" y="7002"/>
                    </a:lnTo>
                    <a:close/>
                    <a:moveTo>
                      <a:pt x="58160" y="8463"/>
                    </a:moveTo>
                    <a:lnTo>
                      <a:pt x="57723" y="8968"/>
                    </a:lnTo>
                    <a:cubicBezTo>
                      <a:pt x="58351" y="9514"/>
                      <a:pt x="58979" y="10087"/>
                      <a:pt x="59565" y="10674"/>
                    </a:cubicBezTo>
                    <a:lnTo>
                      <a:pt x="60043" y="10196"/>
                    </a:lnTo>
                    <a:cubicBezTo>
                      <a:pt x="59443" y="9595"/>
                      <a:pt x="58815" y="9009"/>
                      <a:pt x="58160" y="8463"/>
                    </a:cubicBezTo>
                    <a:close/>
                    <a:moveTo>
                      <a:pt x="11738" y="8982"/>
                    </a:moveTo>
                    <a:cubicBezTo>
                      <a:pt x="11111" y="9555"/>
                      <a:pt x="10483" y="10156"/>
                      <a:pt x="9896" y="10756"/>
                    </a:cubicBezTo>
                    <a:lnTo>
                      <a:pt x="10388" y="11233"/>
                    </a:lnTo>
                    <a:cubicBezTo>
                      <a:pt x="10961" y="10633"/>
                      <a:pt x="11575" y="10046"/>
                      <a:pt x="12189" y="9486"/>
                    </a:cubicBezTo>
                    <a:lnTo>
                      <a:pt x="11738" y="8982"/>
                    </a:lnTo>
                    <a:close/>
                    <a:moveTo>
                      <a:pt x="60453" y="10605"/>
                    </a:moveTo>
                    <a:lnTo>
                      <a:pt x="59962" y="11070"/>
                    </a:lnTo>
                    <a:cubicBezTo>
                      <a:pt x="60548" y="11670"/>
                      <a:pt x="61121" y="12298"/>
                      <a:pt x="61654" y="12926"/>
                    </a:cubicBezTo>
                    <a:lnTo>
                      <a:pt x="62173" y="12489"/>
                    </a:lnTo>
                    <a:cubicBezTo>
                      <a:pt x="61627" y="11848"/>
                      <a:pt x="61039" y="11206"/>
                      <a:pt x="60453" y="10605"/>
                    </a:cubicBezTo>
                    <a:close/>
                    <a:moveTo>
                      <a:pt x="9500" y="11179"/>
                    </a:moveTo>
                    <a:cubicBezTo>
                      <a:pt x="8927" y="11793"/>
                      <a:pt x="8353" y="12449"/>
                      <a:pt x="7822" y="13104"/>
                    </a:cubicBezTo>
                    <a:lnTo>
                      <a:pt x="8353" y="13526"/>
                    </a:lnTo>
                    <a:cubicBezTo>
                      <a:pt x="8872" y="12885"/>
                      <a:pt x="9432" y="12243"/>
                      <a:pt x="10005" y="11630"/>
                    </a:cubicBezTo>
                    <a:lnTo>
                      <a:pt x="9500" y="11179"/>
                    </a:lnTo>
                    <a:close/>
                    <a:moveTo>
                      <a:pt x="62541" y="12926"/>
                    </a:moveTo>
                    <a:lnTo>
                      <a:pt x="62009" y="13363"/>
                    </a:lnTo>
                    <a:cubicBezTo>
                      <a:pt x="62541" y="14005"/>
                      <a:pt x="63046" y="14673"/>
                      <a:pt x="63523" y="15342"/>
                    </a:cubicBezTo>
                    <a:lnTo>
                      <a:pt x="64069" y="14960"/>
                    </a:lnTo>
                    <a:cubicBezTo>
                      <a:pt x="63592" y="14263"/>
                      <a:pt x="63074" y="13581"/>
                      <a:pt x="62541" y="12926"/>
                    </a:cubicBezTo>
                    <a:close/>
                    <a:moveTo>
                      <a:pt x="7467" y="13554"/>
                    </a:moveTo>
                    <a:cubicBezTo>
                      <a:pt x="6948" y="14223"/>
                      <a:pt x="6442" y="14919"/>
                      <a:pt x="5965" y="15628"/>
                    </a:cubicBezTo>
                    <a:lnTo>
                      <a:pt x="6524" y="16010"/>
                    </a:lnTo>
                    <a:cubicBezTo>
                      <a:pt x="6988" y="15315"/>
                      <a:pt x="7494" y="14632"/>
                      <a:pt x="7999" y="13963"/>
                    </a:cubicBezTo>
                    <a:lnTo>
                      <a:pt x="7467" y="13554"/>
                    </a:lnTo>
                    <a:close/>
                    <a:moveTo>
                      <a:pt x="64411" y="15437"/>
                    </a:moveTo>
                    <a:lnTo>
                      <a:pt x="63851" y="15819"/>
                    </a:lnTo>
                    <a:cubicBezTo>
                      <a:pt x="64315" y="16516"/>
                      <a:pt x="64766" y="17226"/>
                      <a:pt x="65189" y="17949"/>
                    </a:cubicBezTo>
                    <a:lnTo>
                      <a:pt x="65776" y="17608"/>
                    </a:lnTo>
                    <a:cubicBezTo>
                      <a:pt x="65352" y="16871"/>
                      <a:pt x="64888" y="16147"/>
                      <a:pt x="64411" y="15437"/>
                    </a:cubicBezTo>
                    <a:close/>
                    <a:moveTo>
                      <a:pt x="5651" y="16107"/>
                    </a:moveTo>
                    <a:cubicBezTo>
                      <a:pt x="5187" y="16816"/>
                      <a:pt x="4750" y="17553"/>
                      <a:pt x="4341" y="18304"/>
                    </a:cubicBezTo>
                    <a:lnTo>
                      <a:pt x="4928" y="18631"/>
                    </a:lnTo>
                    <a:cubicBezTo>
                      <a:pt x="5323" y="17894"/>
                      <a:pt x="5760" y="17171"/>
                      <a:pt x="6224" y="16475"/>
                    </a:cubicBezTo>
                    <a:lnTo>
                      <a:pt x="5651" y="16107"/>
                    </a:lnTo>
                    <a:close/>
                    <a:moveTo>
                      <a:pt x="66049" y="18099"/>
                    </a:moveTo>
                    <a:lnTo>
                      <a:pt x="65462" y="18427"/>
                    </a:lnTo>
                    <a:cubicBezTo>
                      <a:pt x="65871" y="19164"/>
                      <a:pt x="66253" y="19914"/>
                      <a:pt x="66608" y="20665"/>
                    </a:cubicBezTo>
                    <a:lnTo>
                      <a:pt x="67223" y="20378"/>
                    </a:lnTo>
                    <a:cubicBezTo>
                      <a:pt x="66868" y="19614"/>
                      <a:pt x="66472" y="18850"/>
                      <a:pt x="66049" y="18099"/>
                    </a:cubicBezTo>
                    <a:close/>
                    <a:moveTo>
                      <a:pt x="4068" y="18809"/>
                    </a:moveTo>
                    <a:cubicBezTo>
                      <a:pt x="3672" y="19559"/>
                      <a:pt x="3290" y="20338"/>
                      <a:pt x="2948" y="21115"/>
                    </a:cubicBezTo>
                    <a:lnTo>
                      <a:pt x="3576" y="21388"/>
                    </a:lnTo>
                    <a:cubicBezTo>
                      <a:pt x="3904" y="20624"/>
                      <a:pt x="4273" y="19860"/>
                      <a:pt x="4668" y="19123"/>
                    </a:cubicBezTo>
                    <a:lnTo>
                      <a:pt x="4068" y="18809"/>
                    </a:lnTo>
                    <a:close/>
                    <a:moveTo>
                      <a:pt x="67454" y="20897"/>
                    </a:moveTo>
                    <a:lnTo>
                      <a:pt x="66841" y="21170"/>
                    </a:lnTo>
                    <a:cubicBezTo>
                      <a:pt x="67181" y="21934"/>
                      <a:pt x="67496" y="22713"/>
                      <a:pt x="67782" y="23504"/>
                    </a:cubicBezTo>
                    <a:lnTo>
                      <a:pt x="68410" y="23272"/>
                    </a:lnTo>
                    <a:cubicBezTo>
                      <a:pt x="68124" y="22467"/>
                      <a:pt x="67796" y="21675"/>
                      <a:pt x="67454" y="20897"/>
                    </a:cubicBezTo>
                    <a:close/>
                    <a:moveTo>
                      <a:pt x="2730" y="21648"/>
                    </a:moveTo>
                    <a:cubicBezTo>
                      <a:pt x="2402" y="22426"/>
                      <a:pt x="2089" y="23231"/>
                      <a:pt x="1816" y="24036"/>
                    </a:cubicBezTo>
                    <a:lnTo>
                      <a:pt x="2457" y="24255"/>
                    </a:lnTo>
                    <a:cubicBezTo>
                      <a:pt x="2730" y="23463"/>
                      <a:pt x="3030" y="22671"/>
                      <a:pt x="3345" y="21907"/>
                    </a:cubicBezTo>
                    <a:lnTo>
                      <a:pt x="2730" y="21648"/>
                    </a:lnTo>
                    <a:close/>
                    <a:moveTo>
                      <a:pt x="68601" y="23805"/>
                    </a:moveTo>
                    <a:lnTo>
                      <a:pt x="67960" y="24023"/>
                    </a:lnTo>
                    <a:cubicBezTo>
                      <a:pt x="68233" y="24815"/>
                      <a:pt x="68479" y="25619"/>
                      <a:pt x="68683" y="26425"/>
                    </a:cubicBezTo>
                    <a:lnTo>
                      <a:pt x="69338" y="26262"/>
                    </a:lnTo>
                    <a:cubicBezTo>
                      <a:pt x="69134" y="25443"/>
                      <a:pt x="68874" y="24609"/>
                      <a:pt x="68601" y="23805"/>
                    </a:cubicBezTo>
                    <a:close/>
                    <a:moveTo>
                      <a:pt x="1638" y="24582"/>
                    </a:moveTo>
                    <a:cubicBezTo>
                      <a:pt x="1392" y="25401"/>
                      <a:pt x="1161" y="26234"/>
                      <a:pt x="956" y="27053"/>
                    </a:cubicBezTo>
                    <a:lnTo>
                      <a:pt x="1625" y="27217"/>
                    </a:lnTo>
                    <a:cubicBezTo>
                      <a:pt x="1816" y="26398"/>
                      <a:pt x="2034" y="25592"/>
                      <a:pt x="2293" y="24787"/>
                    </a:cubicBezTo>
                    <a:lnTo>
                      <a:pt x="1638" y="24582"/>
                    </a:lnTo>
                    <a:close/>
                    <a:moveTo>
                      <a:pt x="69489" y="26808"/>
                    </a:moveTo>
                    <a:lnTo>
                      <a:pt x="68834" y="26971"/>
                    </a:lnTo>
                    <a:cubicBezTo>
                      <a:pt x="69025" y="27776"/>
                      <a:pt x="69202" y="28609"/>
                      <a:pt x="69338" y="29428"/>
                    </a:cubicBezTo>
                    <a:lnTo>
                      <a:pt x="70007" y="29319"/>
                    </a:lnTo>
                    <a:cubicBezTo>
                      <a:pt x="69857" y="28486"/>
                      <a:pt x="69693" y="27640"/>
                      <a:pt x="69489" y="26808"/>
                    </a:cubicBezTo>
                    <a:close/>
                    <a:moveTo>
                      <a:pt x="833" y="27612"/>
                    </a:moveTo>
                    <a:cubicBezTo>
                      <a:pt x="655" y="28445"/>
                      <a:pt x="491" y="29292"/>
                      <a:pt x="369" y="30124"/>
                    </a:cubicBezTo>
                    <a:lnTo>
                      <a:pt x="1037" y="30233"/>
                    </a:lnTo>
                    <a:cubicBezTo>
                      <a:pt x="1161" y="29401"/>
                      <a:pt x="1310" y="28568"/>
                      <a:pt x="1488" y="27763"/>
                    </a:cubicBezTo>
                    <a:lnTo>
                      <a:pt x="833" y="27612"/>
                    </a:lnTo>
                    <a:close/>
                    <a:moveTo>
                      <a:pt x="70089" y="29878"/>
                    </a:moveTo>
                    <a:lnTo>
                      <a:pt x="69420" y="29987"/>
                    </a:lnTo>
                    <a:cubicBezTo>
                      <a:pt x="69556" y="30806"/>
                      <a:pt x="69653" y="31652"/>
                      <a:pt x="69720" y="32486"/>
                    </a:cubicBezTo>
                    <a:lnTo>
                      <a:pt x="70390" y="32431"/>
                    </a:lnTo>
                    <a:cubicBezTo>
                      <a:pt x="70321" y="31571"/>
                      <a:pt x="70226" y="30724"/>
                      <a:pt x="70089" y="29878"/>
                    </a:cubicBezTo>
                    <a:close/>
                    <a:moveTo>
                      <a:pt x="300" y="30697"/>
                    </a:moveTo>
                    <a:cubicBezTo>
                      <a:pt x="191" y="31530"/>
                      <a:pt x="109" y="32389"/>
                      <a:pt x="55" y="33250"/>
                    </a:cubicBezTo>
                    <a:lnTo>
                      <a:pt x="737" y="33277"/>
                    </a:lnTo>
                    <a:cubicBezTo>
                      <a:pt x="779" y="32444"/>
                      <a:pt x="861" y="31612"/>
                      <a:pt x="970" y="30779"/>
                    </a:cubicBezTo>
                    <a:lnTo>
                      <a:pt x="300" y="30697"/>
                    </a:lnTo>
                    <a:close/>
                    <a:moveTo>
                      <a:pt x="27" y="33809"/>
                    </a:moveTo>
                    <a:cubicBezTo>
                      <a:pt x="14" y="34287"/>
                      <a:pt x="0" y="34764"/>
                      <a:pt x="0" y="35243"/>
                    </a:cubicBezTo>
                    <a:cubicBezTo>
                      <a:pt x="0" y="35625"/>
                      <a:pt x="14" y="36007"/>
                      <a:pt x="27" y="36375"/>
                    </a:cubicBezTo>
                    <a:lnTo>
                      <a:pt x="697" y="36348"/>
                    </a:lnTo>
                    <a:cubicBezTo>
                      <a:pt x="683" y="35993"/>
                      <a:pt x="683" y="35611"/>
                      <a:pt x="683" y="35243"/>
                    </a:cubicBezTo>
                    <a:cubicBezTo>
                      <a:pt x="683" y="34779"/>
                      <a:pt x="697" y="34300"/>
                      <a:pt x="710" y="33836"/>
                    </a:cubicBezTo>
                    <a:lnTo>
                      <a:pt x="27" y="33809"/>
                    </a:lnTo>
                    <a:close/>
                    <a:moveTo>
                      <a:pt x="70430" y="32990"/>
                    </a:moveTo>
                    <a:lnTo>
                      <a:pt x="69748" y="33032"/>
                    </a:lnTo>
                    <a:cubicBezTo>
                      <a:pt x="69802" y="33769"/>
                      <a:pt x="69829" y="34506"/>
                      <a:pt x="69829" y="35243"/>
                    </a:cubicBezTo>
                    <a:cubicBezTo>
                      <a:pt x="69829" y="36075"/>
                      <a:pt x="69789" y="36921"/>
                      <a:pt x="69734" y="37754"/>
                    </a:cubicBezTo>
                    <a:lnTo>
                      <a:pt x="70403" y="37809"/>
                    </a:lnTo>
                    <a:cubicBezTo>
                      <a:pt x="70471" y="36962"/>
                      <a:pt x="70499" y="36102"/>
                      <a:pt x="70499" y="35243"/>
                    </a:cubicBezTo>
                    <a:cubicBezTo>
                      <a:pt x="70499" y="34491"/>
                      <a:pt x="70471" y="33741"/>
                      <a:pt x="70430" y="32990"/>
                    </a:cubicBezTo>
                    <a:close/>
                    <a:moveTo>
                      <a:pt x="724" y="36908"/>
                    </a:moveTo>
                    <a:lnTo>
                      <a:pt x="42" y="36948"/>
                    </a:lnTo>
                    <a:cubicBezTo>
                      <a:pt x="82" y="37795"/>
                      <a:pt x="151" y="38655"/>
                      <a:pt x="260" y="39501"/>
                    </a:cubicBezTo>
                    <a:lnTo>
                      <a:pt x="928" y="39419"/>
                    </a:lnTo>
                    <a:cubicBezTo>
                      <a:pt x="833" y="38586"/>
                      <a:pt x="764" y="37754"/>
                      <a:pt x="724" y="36908"/>
                    </a:cubicBezTo>
                    <a:close/>
                    <a:moveTo>
                      <a:pt x="69693" y="38313"/>
                    </a:moveTo>
                    <a:cubicBezTo>
                      <a:pt x="69611" y="39146"/>
                      <a:pt x="69516" y="39978"/>
                      <a:pt x="69380" y="40812"/>
                    </a:cubicBezTo>
                    <a:lnTo>
                      <a:pt x="70048" y="40921"/>
                    </a:lnTo>
                    <a:cubicBezTo>
                      <a:pt x="70184" y="40074"/>
                      <a:pt x="70293" y="39214"/>
                      <a:pt x="70362" y="38368"/>
                    </a:cubicBezTo>
                    <a:lnTo>
                      <a:pt x="69693" y="38313"/>
                    </a:lnTo>
                    <a:close/>
                    <a:moveTo>
                      <a:pt x="997" y="39965"/>
                    </a:moveTo>
                    <a:lnTo>
                      <a:pt x="328" y="40060"/>
                    </a:lnTo>
                    <a:cubicBezTo>
                      <a:pt x="451" y="40907"/>
                      <a:pt x="588" y="41753"/>
                      <a:pt x="764" y="42586"/>
                    </a:cubicBezTo>
                    <a:lnTo>
                      <a:pt x="1434" y="42449"/>
                    </a:lnTo>
                    <a:cubicBezTo>
                      <a:pt x="1256" y="41630"/>
                      <a:pt x="1119" y="40797"/>
                      <a:pt x="997" y="39965"/>
                    </a:cubicBezTo>
                    <a:close/>
                    <a:moveTo>
                      <a:pt x="69283" y="41357"/>
                    </a:moveTo>
                    <a:cubicBezTo>
                      <a:pt x="69134" y="42176"/>
                      <a:pt x="68956" y="43008"/>
                      <a:pt x="68752" y="43814"/>
                    </a:cubicBezTo>
                    <a:lnTo>
                      <a:pt x="69407" y="43978"/>
                    </a:lnTo>
                    <a:cubicBezTo>
                      <a:pt x="69625" y="43159"/>
                      <a:pt x="69802" y="42313"/>
                      <a:pt x="69953" y="41480"/>
                    </a:cubicBezTo>
                    <a:lnTo>
                      <a:pt x="69283" y="41357"/>
                    </a:lnTo>
                    <a:close/>
                    <a:moveTo>
                      <a:pt x="1556" y="42995"/>
                    </a:moveTo>
                    <a:lnTo>
                      <a:pt x="888" y="43145"/>
                    </a:lnTo>
                    <a:cubicBezTo>
                      <a:pt x="1079" y="43964"/>
                      <a:pt x="1297" y="44797"/>
                      <a:pt x="1556" y="45616"/>
                    </a:cubicBezTo>
                    <a:lnTo>
                      <a:pt x="2198" y="45411"/>
                    </a:lnTo>
                    <a:cubicBezTo>
                      <a:pt x="1952" y="44619"/>
                      <a:pt x="1734" y="43800"/>
                      <a:pt x="1556" y="42995"/>
                    </a:cubicBezTo>
                    <a:close/>
                    <a:moveTo>
                      <a:pt x="68615" y="44360"/>
                    </a:moveTo>
                    <a:cubicBezTo>
                      <a:pt x="68397" y="45165"/>
                      <a:pt x="68137" y="45971"/>
                      <a:pt x="67864" y="46748"/>
                    </a:cubicBezTo>
                    <a:lnTo>
                      <a:pt x="68506" y="46981"/>
                    </a:lnTo>
                    <a:cubicBezTo>
                      <a:pt x="68779" y="46175"/>
                      <a:pt x="69038" y="45356"/>
                      <a:pt x="69270" y="44537"/>
                    </a:cubicBezTo>
                    <a:lnTo>
                      <a:pt x="68615" y="44360"/>
                    </a:lnTo>
                    <a:close/>
                    <a:moveTo>
                      <a:pt x="2375" y="45957"/>
                    </a:moveTo>
                    <a:lnTo>
                      <a:pt x="1720" y="46162"/>
                    </a:lnTo>
                    <a:cubicBezTo>
                      <a:pt x="1993" y="46967"/>
                      <a:pt x="2280" y="47773"/>
                      <a:pt x="2608" y="48564"/>
                    </a:cubicBezTo>
                    <a:lnTo>
                      <a:pt x="3235" y="48304"/>
                    </a:lnTo>
                    <a:cubicBezTo>
                      <a:pt x="2921" y="47540"/>
                      <a:pt x="2621" y="46748"/>
                      <a:pt x="2375" y="45957"/>
                    </a:cubicBezTo>
                    <a:close/>
                    <a:moveTo>
                      <a:pt x="67673" y="47281"/>
                    </a:moveTo>
                    <a:cubicBezTo>
                      <a:pt x="67387" y="48059"/>
                      <a:pt x="67059" y="48837"/>
                      <a:pt x="66704" y="49602"/>
                    </a:cubicBezTo>
                    <a:lnTo>
                      <a:pt x="67332" y="49888"/>
                    </a:lnTo>
                    <a:cubicBezTo>
                      <a:pt x="67687" y="49110"/>
                      <a:pt x="68015" y="48319"/>
                      <a:pt x="68301" y="47513"/>
                    </a:cubicBezTo>
                    <a:lnTo>
                      <a:pt x="67673" y="47281"/>
                    </a:lnTo>
                    <a:close/>
                    <a:moveTo>
                      <a:pt x="3454" y="48823"/>
                    </a:moveTo>
                    <a:lnTo>
                      <a:pt x="2826" y="49083"/>
                    </a:lnTo>
                    <a:cubicBezTo>
                      <a:pt x="3154" y="49875"/>
                      <a:pt x="3522" y="50652"/>
                      <a:pt x="3918" y="51403"/>
                    </a:cubicBezTo>
                    <a:lnTo>
                      <a:pt x="4519" y="51089"/>
                    </a:lnTo>
                    <a:cubicBezTo>
                      <a:pt x="4136" y="50352"/>
                      <a:pt x="3781" y="49587"/>
                      <a:pt x="3454" y="48823"/>
                    </a:cubicBezTo>
                    <a:close/>
                    <a:moveTo>
                      <a:pt x="66472" y="50106"/>
                    </a:moveTo>
                    <a:cubicBezTo>
                      <a:pt x="66117" y="50870"/>
                      <a:pt x="65722" y="51622"/>
                      <a:pt x="65312" y="52345"/>
                    </a:cubicBezTo>
                    <a:lnTo>
                      <a:pt x="65898" y="52672"/>
                    </a:lnTo>
                    <a:cubicBezTo>
                      <a:pt x="66322" y="51935"/>
                      <a:pt x="66717" y="51171"/>
                      <a:pt x="67086" y="50406"/>
                    </a:cubicBezTo>
                    <a:lnTo>
                      <a:pt x="66472" y="50106"/>
                    </a:lnTo>
                    <a:close/>
                    <a:moveTo>
                      <a:pt x="4777" y="51580"/>
                    </a:moveTo>
                    <a:lnTo>
                      <a:pt x="4177" y="51908"/>
                    </a:lnTo>
                    <a:cubicBezTo>
                      <a:pt x="4586" y="52659"/>
                      <a:pt x="5023" y="53396"/>
                      <a:pt x="5474" y="54119"/>
                    </a:cubicBezTo>
                    <a:lnTo>
                      <a:pt x="6047" y="53751"/>
                    </a:lnTo>
                    <a:cubicBezTo>
                      <a:pt x="5596" y="53054"/>
                      <a:pt x="5174" y="52317"/>
                      <a:pt x="4777" y="51580"/>
                    </a:cubicBezTo>
                    <a:close/>
                    <a:moveTo>
                      <a:pt x="6347" y="54228"/>
                    </a:moveTo>
                    <a:lnTo>
                      <a:pt x="5787" y="54597"/>
                    </a:lnTo>
                    <a:cubicBezTo>
                      <a:pt x="5938" y="54829"/>
                      <a:pt x="6102" y="55074"/>
                      <a:pt x="6266" y="55307"/>
                    </a:cubicBezTo>
                    <a:lnTo>
                      <a:pt x="6825" y="54925"/>
                    </a:lnTo>
                    <a:cubicBezTo>
                      <a:pt x="6661" y="54692"/>
                      <a:pt x="6497" y="54461"/>
                      <a:pt x="6347" y="54228"/>
                    </a:cubicBezTo>
                    <a:close/>
                    <a:moveTo>
                      <a:pt x="65025" y="52823"/>
                    </a:moveTo>
                    <a:cubicBezTo>
                      <a:pt x="64602" y="53546"/>
                      <a:pt x="64151" y="54255"/>
                      <a:pt x="63674" y="54938"/>
                    </a:cubicBezTo>
                    <a:lnTo>
                      <a:pt x="64220" y="55320"/>
                    </a:lnTo>
                    <a:cubicBezTo>
                      <a:pt x="64712" y="54624"/>
                      <a:pt x="65176" y="53901"/>
                      <a:pt x="65612" y="53163"/>
                    </a:cubicBezTo>
                    <a:lnTo>
                      <a:pt x="65025" y="52823"/>
                    </a:lnTo>
                    <a:close/>
                    <a:moveTo>
                      <a:pt x="6975" y="55156"/>
                    </a:moveTo>
                    <a:lnTo>
                      <a:pt x="6429" y="55538"/>
                    </a:lnTo>
                    <a:cubicBezTo>
                      <a:pt x="6702" y="55921"/>
                      <a:pt x="6975" y="56303"/>
                      <a:pt x="7261" y="56685"/>
                    </a:cubicBezTo>
                    <a:lnTo>
                      <a:pt x="7807" y="56275"/>
                    </a:lnTo>
                    <a:cubicBezTo>
                      <a:pt x="7521" y="55907"/>
                      <a:pt x="7248" y="55525"/>
                      <a:pt x="6975" y="55156"/>
                    </a:cubicBezTo>
                    <a:close/>
                    <a:moveTo>
                      <a:pt x="63347" y="55402"/>
                    </a:moveTo>
                    <a:cubicBezTo>
                      <a:pt x="62855" y="56071"/>
                      <a:pt x="62350" y="56740"/>
                      <a:pt x="61804" y="57382"/>
                    </a:cubicBezTo>
                    <a:lnTo>
                      <a:pt x="62322" y="57818"/>
                    </a:lnTo>
                    <a:cubicBezTo>
                      <a:pt x="62868" y="57163"/>
                      <a:pt x="63401" y="56481"/>
                      <a:pt x="63893" y="55798"/>
                    </a:cubicBezTo>
                    <a:lnTo>
                      <a:pt x="63347" y="55402"/>
                    </a:lnTo>
                    <a:close/>
                    <a:moveTo>
                      <a:pt x="8149" y="56712"/>
                    </a:moveTo>
                    <a:lnTo>
                      <a:pt x="7616" y="57136"/>
                    </a:lnTo>
                    <a:cubicBezTo>
                      <a:pt x="8149" y="57791"/>
                      <a:pt x="8708" y="58446"/>
                      <a:pt x="9282" y="59074"/>
                    </a:cubicBezTo>
                    <a:lnTo>
                      <a:pt x="9773" y="58623"/>
                    </a:lnTo>
                    <a:cubicBezTo>
                      <a:pt x="9214" y="58009"/>
                      <a:pt x="8668" y="57367"/>
                      <a:pt x="8149" y="56712"/>
                    </a:cubicBezTo>
                    <a:close/>
                    <a:moveTo>
                      <a:pt x="61449" y="57804"/>
                    </a:moveTo>
                    <a:cubicBezTo>
                      <a:pt x="60903" y="58446"/>
                      <a:pt x="60330" y="59060"/>
                      <a:pt x="59743" y="59647"/>
                    </a:cubicBezTo>
                    <a:lnTo>
                      <a:pt x="60220" y="60125"/>
                    </a:lnTo>
                    <a:cubicBezTo>
                      <a:pt x="60821" y="59524"/>
                      <a:pt x="61408" y="58896"/>
                      <a:pt x="61954" y="58255"/>
                    </a:cubicBezTo>
                    <a:lnTo>
                      <a:pt x="61449" y="57804"/>
                    </a:lnTo>
                    <a:close/>
                    <a:moveTo>
                      <a:pt x="10155" y="59033"/>
                    </a:moveTo>
                    <a:lnTo>
                      <a:pt x="9664" y="59497"/>
                    </a:lnTo>
                    <a:cubicBezTo>
                      <a:pt x="10251" y="60111"/>
                      <a:pt x="10865" y="60712"/>
                      <a:pt x="11493" y="61285"/>
                    </a:cubicBezTo>
                    <a:lnTo>
                      <a:pt x="11957" y="60794"/>
                    </a:lnTo>
                    <a:cubicBezTo>
                      <a:pt x="11343" y="60234"/>
                      <a:pt x="10728" y="59633"/>
                      <a:pt x="10155" y="59033"/>
                    </a:cubicBezTo>
                    <a:close/>
                    <a:moveTo>
                      <a:pt x="59334" y="60043"/>
                    </a:moveTo>
                    <a:cubicBezTo>
                      <a:pt x="58746" y="60630"/>
                      <a:pt x="58118" y="61189"/>
                      <a:pt x="57477" y="61735"/>
                    </a:cubicBezTo>
                    <a:lnTo>
                      <a:pt x="57914" y="62254"/>
                    </a:lnTo>
                    <a:cubicBezTo>
                      <a:pt x="58555" y="61695"/>
                      <a:pt x="59197" y="61121"/>
                      <a:pt x="59811" y="60534"/>
                    </a:cubicBezTo>
                    <a:lnTo>
                      <a:pt x="59334" y="60043"/>
                    </a:lnTo>
                    <a:close/>
                    <a:moveTo>
                      <a:pt x="12366" y="61162"/>
                    </a:moveTo>
                    <a:lnTo>
                      <a:pt x="11916" y="61667"/>
                    </a:lnTo>
                    <a:cubicBezTo>
                      <a:pt x="12557" y="62226"/>
                      <a:pt x="13227" y="62787"/>
                      <a:pt x="13895" y="63291"/>
                    </a:cubicBezTo>
                    <a:lnTo>
                      <a:pt x="14304" y="62759"/>
                    </a:lnTo>
                    <a:cubicBezTo>
                      <a:pt x="13649" y="62254"/>
                      <a:pt x="12994" y="61722"/>
                      <a:pt x="12366" y="61162"/>
                    </a:cubicBezTo>
                    <a:close/>
                    <a:moveTo>
                      <a:pt x="57041" y="62090"/>
                    </a:moveTo>
                    <a:cubicBezTo>
                      <a:pt x="56440" y="62581"/>
                      <a:pt x="55798" y="63060"/>
                      <a:pt x="55157" y="63524"/>
                    </a:cubicBezTo>
                    <a:lnTo>
                      <a:pt x="55539" y="64070"/>
                    </a:lnTo>
                    <a:cubicBezTo>
                      <a:pt x="56194" y="63606"/>
                      <a:pt x="56850" y="63114"/>
                      <a:pt x="57477" y="62609"/>
                    </a:cubicBezTo>
                    <a:lnTo>
                      <a:pt x="57041" y="62090"/>
                    </a:lnTo>
                    <a:close/>
                    <a:moveTo>
                      <a:pt x="14755" y="63087"/>
                    </a:moveTo>
                    <a:lnTo>
                      <a:pt x="14359" y="63633"/>
                    </a:lnTo>
                    <a:cubicBezTo>
                      <a:pt x="15041" y="64137"/>
                      <a:pt x="15751" y="64629"/>
                      <a:pt x="16475" y="65080"/>
                    </a:cubicBezTo>
                    <a:lnTo>
                      <a:pt x="16830" y="64506"/>
                    </a:lnTo>
                    <a:cubicBezTo>
                      <a:pt x="16133" y="64070"/>
                      <a:pt x="15438" y="63591"/>
                      <a:pt x="14755" y="63087"/>
                    </a:cubicBezTo>
                    <a:close/>
                    <a:moveTo>
                      <a:pt x="54584" y="63919"/>
                    </a:moveTo>
                    <a:cubicBezTo>
                      <a:pt x="53887" y="64383"/>
                      <a:pt x="53177" y="64834"/>
                      <a:pt x="52455" y="65243"/>
                    </a:cubicBezTo>
                    <a:lnTo>
                      <a:pt x="52782" y="65830"/>
                    </a:lnTo>
                    <a:cubicBezTo>
                      <a:pt x="53519" y="65407"/>
                      <a:pt x="54256" y="64956"/>
                      <a:pt x="54966" y="64479"/>
                    </a:cubicBezTo>
                    <a:lnTo>
                      <a:pt x="54584" y="63919"/>
                    </a:lnTo>
                    <a:close/>
                    <a:moveTo>
                      <a:pt x="17307" y="64807"/>
                    </a:moveTo>
                    <a:lnTo>
                      <a:pt x="16952" y="65380"/>
                    </a:lnTo>
                    <a:cubicBezTo>
                      <a:pt x="17689" y="65830"/>
                      <a:pt x="18441" y="66254"/>
                      <a:pt x="19191" y="66636"/>
                    </a:cubicBezTo>
                    <a:lnTo>
                      <a:pt x="19505" y="66035"/>
                    </a:lnTo>
                    <a:cubicBezTo>
                      <a:pt x="18768" y="65653"/>
                      <a:pt x="18031" y="65243"/>
                      <a:pt x="17307" y="64807"/>
                    </a:cubicBezTo>
                    <a:close/>
                    <a:moveTo>
                      <a:pt x="51963" y="65516"/>
                    </a:moveTo>
                    <a:cubicBezTo>
                      <a:pt x="51239" y="65926"/>
                      <a:pt x="50475" y="66308"/>
                      <a:pt x="49725" y="66649"/>
                    </a:cubicBezTo>
                    <a:lnTo>
                      <a:pt x="50011" y="67264"/>
                    </a:lnTo>
                    <a:cubicBezTo>
                      <a:pt x="50775" y="66909"/>
                      <a:pt x="51554" y="66527"/>
                      <a:pt x="52291" y="66103"/>
                    </a:cubicBezTo>
                    <a:lnTo>
                      <a:pt x="51963" y="65516"/>
                    </a:lnTo>
                    <a:close/>
                    <a:moveTo>
                      <a:pt x="20010" y="66281"/>
                    </a:moveTo>
                    <a:lnTo>
                      <a:pt x="19710" y="66894"/>
                    </a:lnTo>
                    <a:cubicBezTo>
                      <a:pt x="20474" y="67264"/>
                      <a:pt x="21252" y="67618"/>
                      <a:pt x="22044" y="67932"/>
                    </a:cubicBezTo>
                    <a:lnTo>
                      <a:pt x="22303" y="67318"/>
                    </a:lnTo>
                    <a:cubicBezTo>
                      <a:pt x="21525" y="67004"/>
                      <a:pt x="20761" y="66649"/>
                      <a:pt x="20010" y="66281"/>
                    </a:cubicBezTo>
                    <a:close/>
                    <a:moveTo>
                      <a:pt x="49219" y="66881"/>
                    </a:moveTo>
                    <a:cubicBezTo>
                      <a:pt x="48455" y="67222"/>
                      <a:pt x="47677" y="67537"/>
                      <a:pt x="46886" y="67810"/>
                    </a:cubicBezTo>
                    <a:lnTo>
                      <a:pt x="47117" y="68450"/>
                    </a:lnTo>
                    <a:cubicBezTo>
                      <a:pt x="47909" y="68164"/>
                      <a:pt x="48715" y="67850"/>
                      <a:pt x="49492" y="67495"/>
                    </a:cubicBezTo>
                    <a:lnTo>
                      <a:pt x="49219" y="66881"/>
                    </a:lnTo>
                    <a:close/>
                    <a:moveTo>
                      <a:pt x="22822" y="67522"/>
                    </a:moveTo>
                    <a:lnTo>
                      <a:pt x="22576" y="68150"/>
                    </a:lnTo>
                    <a:cubicBezTo>
                      <a:pt x="23368" y="68450"/>
                      <a:pt x="24186" y="68738"/>
                      <a:pt x="25005" y="68983"/>
                    </a:cubicBezTo>
                    <a:lnTo>
                      <a:pt x="25197" y="68341"/>
                    </a:lnTo>
                    <a:cubicBezTo>
                      <a:pt x="24405" y="68096"/>
                      <a:pt x="23600" y="67823"/>
                      <a:pt x="22822" y="67522"/>
                    </a:cubicBezTo>
                    <a:close/>
                    <a:moveTo>
                      <a:pt x="46353" y="68001"/>
                    </a:moveTo>
                    <a:cubicBezTo>
                      <a:pt x="45575" y="68259"/>
                      <a:pt x="44756" y="68505"/>
                      <a:pt x="43951" y="68710"/>
                    </a:cubicBezTo>
                    <a:lnTo>
                      <a:pt x="44114" y="69366"/>
                    </a:lnTo>
                    <a:cubicBezTo>
                      <a:pt x="44947" y="69160"/>
                      <a:pt x="45766" y="68915"/>
                      <a:pt x="46571" y="68642"/>
                    </a:cubicBezTo>
                    <a:lnTo>
                      <a:pt x="46353" y="68001"/>
                    </a:lnTo>
                    <a:close/>
                    <a:moveTo>
                      <a:pt x="25742" y="68492"/>
                    </a:moveTo>
                    <a:lnTo>
                      <a:pt x="25551" y="69147"/>
                    </a:lnTo>
                    <a:cubicBezTo>
                      <a:pt x="26370" y="69379"/>
                      <a:pt x="27203" y="69584"/>
                      <a:pt x="28036" y="69761"/>
                    </a:cubicBezTo>
                    <a:lnTo>
                      <a:pt x="28172" y="69093"/>
                    </a:lnTo>
                    <a:cubicBezTo>
                      <a:pt x="27367" y="68929"/>
                      <a:pt x="26534" y="68723"/>
                      <a:pt x="25742" y="68492"/>
                    </a:cubicBezTo>
                    <a:close/>
                    <a:moveTo>
                      <a:pt x="43405" y="68847"/>
                    </a:moveTo>
                    <a:cubicBezTo>
                      <a:pt x="42600" y="69051"/>
                      <a:pt x="41767" y="69215"/>
                      <a:pt x="40948" y="69351"/>
                    </a:cubicBezTo>
                    <a:lnTo>
                      <a:pt x="41057" y="70021"/>
                    </a:lnTo>
                    <a:cubicBezTo>
                      <a:pt x="41903" y="69884"/>
                      <a:pt x="42749" y="69706"/>
                      <a:pt x="43568" y="69502"/>
                    </a:cubicBezTo>
                    <a:lnTo>
                      <a:pt x="43405" y="68847"/>
                    </a:lnTo>
                    <a:close/>
                    <a:moveTo>
                      <a:pt x="28718" y="69202"/>
                    </a:moveTo>
                    <a:lnTo>
                      <a:pt x="28596" y="69870"/>
                    </a:lnTo>
                    <a:cubicBezTo>
                      <a:pt x="29428" y="70021"/>
                      <a:pt x="30288" y="70157"/>
                      <a:pt x="31134" y="70252"/>
                    </a:cubicBezTo>
                    <a:lnTo>
                      <a:pt x="31202" y="69584"/>
                    </a:lnTo>
                    <a:cubicBezTo>
                      <a:pt x="30370" y="69488"/>
                      <a:pt x="29537" y="69366"/>
                      <a:pt x="28718" y="69202"/>
                    </a:cubicBezTo>
                    <a:close/>
                    <a:moveTo>
                      <a:pt x="40402" y="69433"/>
                    </a:moveTo>
                    <a:cubicBezTo>
                      <a:pt x="39570" y="69557"/>
                      <a:pt x="38737" y="69652"/>
                      <a:pt x="37904" y="69720"/>
                    </a:cubicBezTo>
                    <a:lnTo>
                      <a:pt x="37945" y="70389"/>
                    </a:lnTo>
                    <a:cubicBezTo>
                      <a:pt x="38805" y="70334"/>
                      <a:pt x="39652" y="70239"/>
                      <a:pt x="40498" y="70103"/>
                    </a:cubicBezTo>
                    <a:lnTo>
                      <a:pt x="40402" y="69433"/>
                    </a:lnTo>
                    <a:close/>
                    <a:moveTo>
                      <a:pt x="31762" y="69639"/>
                    </a:moveTo>
                    <a:lnTo>
                      <a:pt x="31694" y="70321"/>
                    </a:lnTo>
                    <a:cubicBezTo>
                      <a:pt x="32540" y="70403"/>
                      <a:pt x="33400" y="70457"/>
                      <a:pt x="34246" y="70485"/>
                    </a:cubicBezTo>
                    <a:lnTo>
                      <a:pt x="34274" y="69802"/>
                    </a:lnTo>
                    <a:cubicBezTo>
                      <a:pt x="33441" y="69788"/>
                      <a:pt x="32594" y="69734"/>
                      <a:pt x="31762" y="69639"/>
                    </a:cubicBezTo>
                    <a:close/>
                    <a:moveTo>
                      <a:pt x="37344" y="69761"/>
                    </a:moveTo>
                    <a:cubicBezTo>
                      <a:pt x="36649" y="69802"/>
                      <a:pt x="35952" y="69815"/>
                      <a:pt x="35270" y="69815"/>
                    </a:cubicBezTo>
                    <a:lnTo>
                      <a:pt x="34833" y="69815"/>
                    </a:lnTo>
                    <a:lnTo>
                      <a:pt x="34820" y="70498"/>
                    </a:lnTo>
                    <a:lnTo>
                      <a:pt x="35257" y="70498"/>
                    </a:lnTo>
                    <a:cubicBezTo>
                      <a:pt x="35966" y="70498"/>
                      <a:pt x="36676" y="70471"/>
                      <a:pt x="37386" y="70430"/>
                    </a:cubicBezTo>
                    <a:lnTo>
                      <a:pt x="37344" y="6976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1681;p42">
                <a:extLst>
                  <a:ext uri="{FF2B5EF4-FFF2-40B4-BE49-F238E27FC236}">
                    <a16:creationId xmlns:a16="http://schemas.microsoft.com/office/drawing/2014/main" id="{3FBDCFC9-AB6D-D21A-9328-438A3172F8C9}"/>
                  </a:ext>
                </a:extLst>
              </p:cNvPr>
              <p:cNvSpPr/>
              <p:nvPr/>
            </p:nvSpPr>
            <p:spPr>
              <a:xfrm rot="-5400000">
                <a:off x="1201838" y="1887550"/>
                <a:ext cx="1965900" cy="1965900"/>
              </a:xfrm>
              <a:prstGeom prst="blockArc">
                <a:avLst>
                  <a:gd name="adj1" fmla="val 13560149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1682;p42">
                <a:extLst>
                  <a:ext uri="{FF2B5EF4-FFF2-40B4-BE49-F238E27FC236}">
                    <a16:creationId xmlns:a16="http://schemas.microsoft.com/office/drawing/2014/main" id="{178916D6-E4B1-6541-90F5-643DC3A614C3}"/>
                  </a:ext>
                </a:extLst>
              </p:cNvPr>
              <p:cNvSpPr/>
              <p:nvPr/>
            </p:nvSpPr>
            <p:spPr>
              <a:xfrm rot="3949254">
                <a:off x="1201770" y="1887509"/>
                <a:ext cx="1965866" cy="1965866"/>
              </a:xfrm>
              <a:prstGeom prst="blockArc">
                <a:avLst>
                  <a:gd name="adj1" fmla="val 17246835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" name="Google Shape;1657;p42">
              <a:extLst>
                <a:ext uri="{FF2B5EF4-FFF2-40B4-BE49-F238E27FC236}">
                  <a16:creationId xmlns:a16="http://schemas.microsoft.com/office/drawing/2014/main" id="{BD7DE491-E88B-F712-A0BC-40E6FE84FFCC}"/>
                </a:ext>
              </a:extLst>
            </p:cNvPr>
            <p:cNvGrpSpPr/>
            <p:nvPr/>
          </p:nvGrpSpPr>
          <p:grpSpPr>
            <a:xfrm>
              <a:off x="3017383" y="563884"/>
              <a:ext cx="635477" cy="633411"/>
              <a:chOff x="6039282" y="1042577"/>
              <a:chExt cx="734315" cy="731929"/>
            </a:xfrm>
          </p:grpSpPr>
          <p:sp>
            <p:nvSpPr>
              <p:cNvPr id="10" name="Google Shape;1658;p42">
                <a:extLst>
                  <a:ext uri="{FF2B5EF4-FFF2-40B4-BE49-F238E27FC236}">
                    <a16:creationId xmlns:a16="http://schemas.microsoft.com/office/drawing/2014/main" id="{D7CF32A5-5918-C551-5076-18EA41FA872E}"/>
                  </a:ext>
                </a:extLst>
              </p:cNvPr>
              <p:cNvSpPr/>
              <p:nvPr/>
            </p:nvSpPr>
            <p:spPr>
              <a:xfrm>
                <a:off x="6045348" y="1300071"/>
                <a:ext cx="131951" cy="65352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701" extrusionOk="0">
                    <a:moveTo>
                      <a:pt x="108" y="0"/>
                    </a:moveTo>
                    <a:lnTo>
                      <a:pt x="51" y="224"/>
                    </a:lnTo>
                    <a:cubicBezTo>
                      <a:pt x="29" y="303"/>
                      <a:pt x="7" y="375"/>
                      <a:pt x="0" y="455"/>
                    </a:cubicBezTo>
                    <a:lnTo>
                      <a:pt x="1342" y="700"/>
                    </a:lnTo>
                    <a:cubicBezTo>
                      <a:pt x="1349" y="650"/>
                      <a:pt x="1363" y="599"/>
                      <a:pt x="1378" y="549"/>
                    </a:cubicBezTo>
                    <a:lnTo>
                      <a:pt x="1414" y="397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1659;p42">
                <a:extLst>
                  <a:ext uri="{FF2B5EF4-FFF2-40B4-BE49-F238E27FC236}">
                    <a16:creationId xmlns:a16="http://schemas.microsoft.com/office/drawing/2014/main" id="{B89B1EA7-B95A-8565-8D1C-104FBAD628BA}"/>
                  </a:ext>
                </a:extLst>
              </p:cNvPr>
              <p:cNvSpPr/>
              <p:nvPr/>
            </p:nvSpPr>
            <p:spPr>
              <a:xfrm>
                <a:off x="6080342" y="1201250"/>
                <a:ext cx="127938" cy="96863"/>
              </a:xfrm>
              <a:custGeom>
                <a:avLst/>
                <a:gdLst/>
                <a:ahLst/>
                <a:cxnLst/>
                <a:rect l="l" t="t" r="r" b="b"/>
                <a:pathLst>
                  <a:path w="1371" h="1039" extrusionOk="0">
                    <a:moveTo>
                      <a:pt x="245" y="0"/>
                    </a:moveTo>
                    <a:cubicBezTo>
                      <a:pt x="159" y="137"/>
                      <a:pt x="72" y="267"/>
                      <a:pt x="0" y="404"/>
                    </a:cubicBezTo>
                    <a:lnTo>
                      <a:pt x="1219" y="1039"/>
                    </a:lnTo>
                    <a:cubicBezTo>
                      <a:pt x="1262" y="945"/>
                      <a:pt x="1320" y="866"/>
                      <a:pt x="1371" y="772"/>
                    </a:cubicBezTo>
                    <a:lnTo>
                      <a:pt x="245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1660;p42">
                <a:extLst>
                  <a:ext uri="{FF2B5EF4-FFF2-40B4-BE49-F238E27FC236}">
                    <a16:creationId xmlns:a16="http://schemas.microsoft.com/office/drawing/2014/main" id="{15FA90E7-747B-F317-C454-BB3986141040}"/>
                  </a:ext>
                </a:extLst>
              </p:cNvPr>
              <p:cNvSpPr/>
              <p:nvPr/>
            </p:nvSpPr>
            <p:spPr>
              <a:xfrm>
                <a:off x="6144918" y="1121167"/>
                <a:ext cx="112541" cy="119145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1278" extrusionOk="0">
                    <a:moveTo>
                      <a:pt x="347" y="1"/>
                    </a:moveTo>
                    <a:cubicBezTo>
                      <a:pt x="224" y="95"/>
                      <a:pt x="116" y="210"/>
                      <a:pt x="1" y="318"/>
                    </a:cubicBezTo>
                    <a:lnTo>
                      <a:pt x="974" y="1278"/>
                    </a:lnTo>
                    <a:cubicBezTo>
                      <a:pt x="1046" y="1205"/>
                      <a:pt x="1126" y="1133"/>
                      <a:pt x="1205" y="1068"/>
                    </a:cubicBezTo>
                    <a:lnTo>
                      <a:pt x="347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661;p42">
                <a:extLst>
                  <a:ext uri="{FF2B5EF4-FFF2-40B4-BE49-F238E27FC236}">
                    <a16:creationId xmlns:a16="http://schemas.microsoft.com/office/drawing/2014/main" id="{FC1D5CFB-D812-B27E-2835-8D9E144E4F34}"/>
                  </a:ext>
                </a:extLst>
              </p:cNvPr>
              <p:cNvSpPr/>
              <p:nvPr/>
            </p:nvSpPr>
            <p:spPr>
              <a:xfrm>
                <a:off x="6232449" y="1066723"/>
                <a:ext cx="86879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931" h="1400" extrusionOk="0">
                    <a:moveTo>
                      <a:pt x="426" y="1"/>
                    </a:moveTo>
                    <a:cubicBezTo>
                      <a:pt x="354" y="22"/>
                      <a:pt x="282" y="58"/>
                      <a:pt x="209" y="94"/>
                    </a:cubicBezTo>
                    <a:lnTo>
                      <a:pt x="0" y="195"/>
                    </a:lnTo>
                    <a:lnTo>
                      <a:pt x="649" y="1400"/>
                    </a:lnTo>
                    <a:lnTo>
                      <a:pt x="786" y="1335"/>
                    </a:lnTo>
                    <a:cubicBezTo>
                      <a:pt x="830" y="1306"/>
                      <a:pt x="880" y="1285"/>
                      <a:pt x="931" y="1270"/>
                    </a:cubicBezTo>
                    <a:lnTo>
                      <a:pt x="426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662;p42">
                <a:extLst>
                  <a:ext uri="{FF2B5EF4-FFF2-40B4-BE49-F238E27FC236}">
                    <a16:creationId xmlns:a16="http://schemas.microsoft.com/office/drawing/2014/main" id="{097D3606-C522-1FE0-7711-9BB9C5C38ACC}"/>
                  </a:ext>
                </a:extLst>
              </p:cNvPr>
              <p:cNvSpPr/>
              <p:nvPr/>
            </p:nvSpPr>
            <p:spPr>
              <a:xfrm>
                <a:off x="6335379" y="1042577"/>
                <a:ext cx="53284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571" h="1400" extrusionOk="0">
                    <a:moveTo>
                      <a:pt x="470" y="0"/>
                    </a:moveTo>
                    <a:cubicBezTo>
                      <a:pt x="390" y="0"/>
                      <a:pt x="311" y="7"/>
                      <a:pt x="239" y="22"/>
                    </a:cubicBezTo>
                    <a:lnTo>
                      <a:pt x="1" y="58"/>
                    </a:lnTo>
                    <a:lnTo>
                      <a:pt x="268" y="1399"/>
                    </a:lnTo>
                    <a:lnTo>
                      <a:pt x="419" y="1378"/>
                    </a:lnTo>
                    <a:cubicBezTo>
                      <a:pt x="470" y="1370"/>
                      <a:pt x="520" y="1363"/>
                      <a:pt x="571" y="1363"/>
                    </a:cubicBezTo>
                    <a:lnTo>
                      <a:pt x="470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663;p42">
                <a:extLst>
                  <a:ext uri="{FF2B5EF4-FFF2-40B4-BE49-F238E27FC236}">
                    <a16:creationId xmlns:a16="http://schemas.microsoft.com/office/drawing/2014/main" id="{2A4E84E8-9CCD-A398-6C4E-5055B21F2307}"/>
                  </a:ext>
                </a:extLst>
              </p:cNvPr>
              <p:cNvSpPr/>
              <p:nvPr/>
            </p:nvSpPr>
            <p:spPr>
              <a:xfrm>
                <a:off x="6431682" y="1043229"/>
                <a:ext cx="56550" cy="131824"/>
              </a:xfrm>
              <a:custGeom>
                <a:avLst/>
                <a:gdLst/>
                <a:ahLst/>
                <a:cxnLst/>
                <a:rect l="l" t="t" r="r" b="b"/>
                <a:pathLst>
                  <a:path w="606" h="1414" extrusionOk="0">
                    <a:moveTo>
                      <a:pt x="144" y="0"/>
                    </a:moveTo>
                    <a:lnTo>
                      <a:pt x="0" y="1356"/>
                    </a:lnTo>
                    <a:cubicBezTo>
                      <a:pt x="101" y="1378"/>
                      <a:pt x="202" y="1385"/>
                      <a:pt x="303" y="1414"/>
                    </a:cubicBezTo>
                    <a:lnTo>
                      <a:pt x="606" y="80"/>
                    </a:lnTo>
                    <a:cubicBezTo>
                      <a:pt x="454" y="36"/>
                      <a:pt x="296" y="22"/>
                      <a:pt x="14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64;p42">
                <a:extLst>
                  <a:ext uri="{FF2B5EF4-FFF2-40B4-BE49-F238E27FC236}">
                    <a16:creationId xmlns:a16="http://schemas.microsoft.com/office/drawing/2014/main" id="{66CFF816-5868-1274-713B-532E4371EBD6}"/>
                  </a:ext>
                </a:extLst>
              </p:cNvPr>
              <p:cNvSpPr/>
              <p:nvPr/>
            </p:nvSpPr>
            <p:spPr>
              <a:xfrm>
                <a:off x="6500924" y="1070731"/>
                <a:ext cx="89678" cy="130612"/>
              </a:xfrm>
              <a:custGeom>
                <a:avLst/>
                <a:gdLst/>
                <a:ahLst/>
                <a:cxnLst/>
                <a:rect l="l" t="t" r="r" b="b"/>
                <a:pathLst>
                  <a:path w="961" h="1401" extrusionOk="0">
                    <a:moveTo>
                      <a:pt x="542" y="1"/>
                    </a:moveTo>
                    <a:lnTo>
                      <a:pt x="1" y="1256"/>
                    </a:lnTo>
                    <a:lnTo>
                      <a:pt x="138" y="1321"/>
                    </a:lnTo>
                    <a:cubicBezTo>
                      <a:pt x="181" y="1343"/>
                      <a:pt x="232" y="1371"/>
                      <a:pt x="275" y="1400"/>
                    </a:cubicBezTo>
                    <a:lnTo>
                      <a:pt x="960" y="210"/>
                    </a:lnTo>
                    <a:cubicBezTo>
                      <a:pt x="895" y="174"/>
                      <a:pt x="823" y="131"/>
                      <a:pt x="751" y="102"/>
                    </a:cubicBezTo>
                    <a:lnTo>
                      <a:pt x="54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665;p42">
                <a:extLst>
                  <a:ext uri="{FF2B5EF4-FFF2-40B4-BE49-F238E27FC236}">
                    <a16:creationId xmlns:a16="http://schemas.microsoft.com/office/drawing/2014/main" id="{08299D9F-52B5-CDB4-9B4A-8511833F4F2F}"/>
                  </a:ext>
                </a:extLst>
              </p:cNvPr>
              <p:cNvSpPr/>
              <p:nvPr/>
            </p:nvSpPr>
            <p:spPr>
              <a:xfrm>
                <a:off x="6561580" y="1127973"/>
                <a:ext cx="114501" cy="117746"/>
              </a:xfrm>
              <a:custGeom>
                <a:avLst/>
                <a:gdLst/>
                <a:ahLst/>
                <a:cxnLst/>
                <a:rect l="l" t="t" r="r" b="b"/>
                <a:pathLst>
                  <a:path w="1227" h="1263" extrusionOk="0">
                    <a:moveTo>
                      <a:pt x="887" y="0"/>
                    </a:moveTo>
                    <a:lnTo>
                      <a:pt x="0" y="1046"/>
                    </a:lnTo>
                    <a:cubicBezTo>
                      <a:pt x="79" y="1111"/>
                      <a:pt x="152" y="1183"/>
                      <a:pt x="224" y="1262"/>
                    </a:cubicBezTo>
                    <a:lnTo>
                      <a:pt x="1226" y="332"/>
                    </a:lnTo>
                    <a:cubicBezTo>
                      <a:pt x="1118" y="209"/>
                      <a:pt x="1003" y="101"/>
                      <a:pt x="88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666;p42">
                <a:extLst>
                  <a:ext uri="{FF2B5EF4-FFF2-40B4-BE49-F238E27FC236}">
                    <a16:creationId xmlns:a16="http://schemas.microsoft.com/office/drawing/2014/main" id="{865B56F0-F336-C9C9-EB22-4FA45DBB962A}"/>
                  </a:ext>
                </a:extLst>
              </p:cNvPr>
              <p:cNvSpPr/>
              <p:nvPr/>
            </p:nvSpPr>
            <p:spPr>
              <a:xfrm>
                <a:off x="6636887" y="1310792"/>
                <a:ext cx="132697" cy="61996"/>
              </a:xfrm>
              <a:custGeom>
                <a:avLst/>
                <a:gdLst/>
                <a:ahLst/>
                <a:cxnLst/>
                <a:rect l="l" t="t" r="r" b="b"/>
                <a:pathLst>
                  <a:path w="1422" h="665" extrusionOk="0">
                    <a:moveTo>
                      <a:pt x="1321" y="1"/>
                    </a:moveTo>
                    <a:lnTo>
                      <a:pt x="1" y="361"/>
                    </a:lnTo>
                    <a:lnTo>
                      <a:pt x="44" y="506"/>
                    </a:lnTo>
                    <a:cubicBezTo>
                      <a:pt x="51" y="556"/>
                      <a:pt x="59" y="614"/>
                      <a:pt x="66" y="664"/>
                    </a:cubicBezTo>
                    <a:lnTo>
                      <a:pt x="1422" y="462"/>
                    </a:lnTo>
                    <a:cubicBezTo>
                      <a:pt x="1407" y="383"/>
                      <a:pt x="1400" y="304"/>
                      <a:pt x="1378" y="232"/>
                    </a:cubicBezTo>
                    <a:lnTo>
                      <a:pt x="1321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667;p42">
                <a:extLst>
                  <a:ext uri="{FF2B5EF4-FFF2-40B4-BE49-F238E27FC236}">
                    <a16:creationId xmlns:a16="http://schemas.microsoft.com/office/drawing/2014/main" id="{43F1B43A-3B59-34F4-F911-E2CB7AC9C475}"/>
                  </a:ext>
                </a:extLst>
              </p:cNvPr>
              <p:cNvSpPr/>
              <p:nvPr/>
            </p:nvSpPr>
            <p:spPr>
              <a:xfrm>
                <a:off x="6642953" y="1415020"/>
                <a:ext cx="130645" cy="47826"/>
              </a:xfrm>
              <a:custGeom>
                <a:avLst/>
                <a:gdLst/>
                <a:ahLst/>
                <a:cxnLst/>
                <a:rect l="l" t="t" r="r" b="b"/>
                <a:pathLst>
                  <a:path w="1400" h="513" extrusionOk="0">
                    <a:moveTo>
                      <a:pt x="30" y="1"/>
                    </a:moveTo>
                    <a:cubicBezTo>
                      <a:pt x="30" y="109"/>
                      <a:pt x="15" y="210"/>
                      <a:pt x="1" y="311"/>
                    </a:cubicBezTo>
                    <a:lnTo>
                      <a:pt x="1357" y="513"/>
                    </a:lnTo>
                    <a:cubicBezTo>
                      <a:pt x="1378" y="354"/>
                      <a:pt x="1393" y="203"/>
                      <a:pt x="1400" y="44"/>
                    </a:cubicBezTo>
                    <a:lnTo>
                      <a:pt x="30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1668;p42">
                <a:extLst>
                  <a:ext uri="{FF2B5EF4-FFF2-40B4-BE49-F238E27FC236}">
                    <a16:creationId xmlns:a16="http://schemas.microsoft.com/office/drawing/2014/main" id="{3CA92BB6-0DC4-2CBA-103D-D9336B57AA85}"/>
                  </a:ext>
                </a:extLst>
              </p:cNvPr>
              <p:cNvSpPr/>
              <p:nvPr/>
            </p:nvSpPr>
            <p:spPr>
              <a:xfrm>
                <a:off x="6622143" y="1485687"/>
                <a:ext cx="131951" cy="81388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73" extrusionOk="0">
                    <a:moveTo>
                      <a:pt x="123" y="0"/>
                    </a:moveTo>
                    <a:lnTo>
                      <a:pt x="65" y="144"/>
                    </a:lnTo>
                    <a:cubicBezTo>
                      <a:pt x="51" y="195"/>
                      <a:pt x="22" y="238"/>
                      <a:pt x="0" y="281"/>
                    </a:cubicBezTo>
                    <a:lnTo>
                      <a:pt x="1234" y="873"/>
                    </a:lnTo>
                    <a:cubicBezTo>
                      <a:pt x="1270" y="801"/>
                      <a:pt x="1306" y="736"/>
                      <a:pt x="1335" y="664"/>
                    </a:cubicBezTo>
                    <a:lnTo>
                      <a:pt x="1414" y="440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1669;p42">
                <a:extLst>
                  <a:ext uri="{FF2B5EF4-FFF2-40B4-BE49-F238E27FC236}">
                    <a16:creationId xmlns:a16="http://schemas.microsoft.com/office/drawing/2014/main" id="{A76FC66B-1F8B-5212-280C-657761FEBA96}"/>
                  </a:ext>
                </a:extLst>
              </p:cNvPr>
              <p:cNvSpPr/>
              <p:nvPr/>
            </p:nvSpPr>
            <p:spPr>
              <a:xfrm>
                <a:off x="6582390" y="1548895"/>
                <a:ext cx="121219" cy="108983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169" extrusionOk="0">
                    <a:moveTo>
                      <a:pt x="195" y="0"/>
                    </a:moveTo>
                    <a:lnTo>
                      <a:pt x="102" y="123"/>
                    </a:lnTo>
                    <a:lnTo>
                      <a:pt x="1" y="238"/>
                    </a:lnTo>
                    <a:lnTo>
                      <a:pt x="1003" y="1168"/>
                    </a:lnTo>
                    <a:lnTo>
                      <a:pt x="1155" y="988"/>
                    </a:lnTo>
                    <a:lnTo>
                      <a:pt x="1299" y="801"/>
                    </a:lnTo>
                    <a:lnTo>
                      <a:pt x="19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1670;p42">
                <a:extLst>
                  <a:ext uri="{FF2B5EF4-FFF2-40B4-BE49-F238E27FC236}">
                    <a16:creationId xmlns:a16="http://schemas.microsoft.com/office/drawing/2014/main" id="{E5CE7A96-3B43-D701-7857-D47693369A1E}"/>
                  </a:ext>
                </a:extLst>
              </p:cNvPr>
              <p:cNvSpPr/>
              <p:nvPr/>
            </p:nvSpPr>
            <p:spPr>
              <a:xfrm>
                <a:off x="6526586" y="1599238"/>
                <a:ext cx="100316" cy="126510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1357" extrusionOk="0">
                    <a:moveTo>
                      <a:pt x="252" y="1"/>
                    </a:moveTo>
                    <a:cubicBezTo>
                      <a:pt x="209" y="37"/>
                      <a:pt x="173" y="66"/>
                      <a:pt x="130" y="95"/>
                    </a:cubicBezTo>
                    <a:lnTo>
                      <a:pt x="0" y="174"/>
                    </a:lnTo>
                    <a:lnTo>
                      <a:pt x="685" y="1357"/>
                    </a:lnTo>
                    <a:lnTo>
                      <a:pt x="880" y="1234"/>
                    </a:lnTo>
                    <a:cubicBezTo>
                      <a:pt x="952" y="1191"/>
                      <a:pt x="1010" y="1141"/>
                      <a:pt x="1075" y="1097"/>
                    </a:cubicBezTo>
                    <a:lnTo>
                      <a:pt x="25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1671;p42">
                <a:extLst>
                  <a:ext uri="{FF2B5EF4-FFF2-40B4-BE49-F238E27FC236}">
                    <a16:creationId xmlns:a16="http://schemas.microsoft.com/office/drawing/2014/main" id="{21A805E5-A650-DFC2-6F26-28046DEA1C93}"/>
                  </a:ext>
                </a:extLst>
              </p:cNvPr>
              <p:cNvSpPr/>
              <p:nvPr/>
            </p:nvSpPr>
            <p:spPr>
              <a:xfrm>
                <a:off x="6459957" y="1632893"/>
                <a:ext cx="70735" cy="132570"/>
              </a:xfrm>
              <a:custGeom>
                <a:avLst/>
                <a:gdLst/>
                <a:ahLst/>
                <a:cxnLst/>
                <a:rect l="l" t="t" r="r" b="b"/>
                <a:pathLst>
                  <a:path w="758" h="1422" extrusionOk="0">
                    <a:moveTo>
                      <a:pt x="296" y="1"/>
                    </a:moveTo>
                    <a:cubicBezTo>
                      <a:pt x="195" y="37"/>
                      <a:pt x="101" y="73"/>
                      <a:pt x="0" y="94"/>
                    </a:cubicBezTo>
                    <a:lnTo>
                      <a:pt x="303" y="1421"/>
                    </a:lnTo>
                    <a:cubicBezTo>
                      <a:pt x="454" y="1393"/>
                      <a:pt x="606" y="1342"/>
                      <a:pt x="757" y="1292"/>
                    </a:cubicBezTo>
                    <a:lnTo>
                      <a:pt x="296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1672;p42">
                <a:extLst>
                  <a:ext uri="{FF2B5EF4-FFF2-40B4-BE49-F238E27FC236}">
                    <a16:creationId xmlns:a16="http://schemas.microsoft.com/office/drawing/2014/main" id="{75F00D1E-7D99-EE22-62D0-63296304675B}"/>
                  </a:ext>
                </a:extLst>
              </p:cNvPr>
              <p:cNvSpPr/>
              <p:nvPr/>
            </p:nvSpPr>
            <p:spPr>
              <a:xfrm>
                <a:off x="6379145" y="1646318"/>
                <a:ext cx="43859" cy="128188"/>
              </a:xfrm>
              <a:custGeom>
                <a:avLst/>
                <a:gdLst/>
                <a:ahLst/>
                <a:cxnLst/>
                <a:rect l="l" t="t" r="r" b="b"/>
                <a:pathLst>
                  <a:path w="470" h="1375" extrusionOk="0">
                    <a:moveTo>
                      <a:pt x="102" y="1"/>
                    </a:moveTo>
                    <a:lnTo>
                      <a:pt x="1" y="1364"/>
                    </a:lnTo>
                    <a:cubicBezTo>
                      <a:pt x="113" y="1369"/>
                      <a:pt x="221" y="1374"/>
                      <a:pt x="331" y="1374"/>
                    </a:cubicBezTo>
                    <a:cubicBezTo>
                      <a:pt x="377" y="1374"/>
                      <a:pt x="423" y="1373"/>
                      <a:pt x="469" y="1371"/>
                    </a:cubicBezTo>
                    <a:lnTo>
                      <a:pt x="412" y="1"/>
                    </a:lnTo>
                    <a:cubicBezTo>
                      <a:pt x="361" y="4"/>
                      <a:pt x="309" y="6"/>
                      <a:pt x="257" y="6"/>
                    </a:cubicBezTo>
                    <a:cubicBezTo>
                      <a:pt x="204" y="6"/>
                      <a:pt x="152" y="4"/>
                      <a:pt x="1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1673;p42">
                <a:extLst>
                  <a:ext uri="{FF2B5EF4-FFF2-40B4-BE49-F238E27FC236}">
                    <a16:creationId xmlns:a16="http://schemas.microsoft.com/office/drawing/2014/main" id="{B93E20DE-29CF-B952-7AF1-3407A37A2A3B}"/>
                  </a:ext>
                </a:extLst>
              </p:cNvPr>
              <p:cNvSpPr/>
              <p:nvPr/>
            </p:nvSpPr>
            <p:spPr>
              <a:xfrm>
                <a:off x="6272109" y="1630842"/>
                <a:ext cx="74187" cy="131917"/>
              </a:xfrm>
              <a:custGeom>
                <a:avLst/>
                <a:gdLst/>
                <a:ahLst/>
                <a:cxnLst/>
                <a:rect l="l" t="t" r="r" b="b"/>
                <a:pathLst>
                  <a:path w="795" h="1415" extrusionOk="0">
                    <a:moveTo>
                      <a:pt x="506" y="1"/>
                    </a:moveTo>
                    <a:lnTo>
                      <a:pt x="1" y="1270"/>
                    </a:lnTo>
                    <a:cubicBezTo>
                      <a:pt x="145" y="1328"/>
                      <a:pt x="296" y="1379"/>
                      <a:pt x="448" y="1415"/>
                    </a:cubicBezTo>
                    <a:lnTo>
                      <a:pt x="794" y="95"/>
                    </a:lnTo>
                    <a:cubicBezTo>
                      <a:pt x="693" y="66"/>
                      <a:pt x="599" y="37"/>
                      <a:pt x="5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1674;p42">
                <a:extLst>
                  <a:ext uri="{FF2B5EF4-FFF2-40B4-BE49-F238E27FC236}">
                    <a16:creationId xmlns:a16="http://schemas.microsoft.com/office/drawing/2014/main" id="{5BDFD4A4-3F0F-C642-1713-2A5C3BFE0744}"/>
                  </a:ext>
                </a:extLst>
              </p:cNvPr>
              <p:cNvSpPr/>
              <p:nvPr/>
            </p:nvSpPr>
            <p:spPr>
              <a:xfrm>
                <a:off x="6177205" y="1595229"/>
                <a:ext cx="103769" cy="125205"/>
              </a:xfrm>
              <a:custGeom>
                <a:avLst/>
                <a:gdLst/>
                <a:ahLst/>
                <a:cxnLst/>
                <a:rect l="l" t="t" r="r" b="b"/>
                <a:pathLst>
                  <a:path w="1112" h="1343" extrusionOk="0">
                    <a:moveTo>
                      <a:pt x="859" y="1"/>
                    </a:moveTo>
                    <a:lnTo>
                      <a:pt x="1" y="1068"/>
                    </a:lnTo>
                    <a:cubicBezTo>
                      <a:pt x="123" y="1169"/>
                      <a:pt x="253" y="1256"/>
                      <a:pt x="390" y="1342"/>
                    </a:cubicBezTo>
                    <a:lnTo>
                      <a:pt x="1112" y="174"/>
                    </a:lnTo>
                    <a:cubicBezTo>
                      <a:pt x="1018" y="123"/>
                      <a:pt x="938" y="66"/>
                      <a:pt x="85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1675;p42">
                <a:extLst>
                  <a:ext uri="{FF2B5EF4-FFF2-40B4-BE49-F238E27FC236}">
                    <a16:creationId xmlns:a16="http://schemas.microsoft.com/office/drawing/2014/main" id="{96666A0E-7BEB-5AE3-DD87-C51F9E588F78}"/>
                  </a:ext>
                </a:extLst>
              </p:cNvPr>
              <p:cNvSpPr/>
              <p:nvPr/>
            </p:nvSpPr>
            <p:spPr>
              <a:xfrm>
                <a:off x="6103205" y="1542835"/>
                <a:ext cx="123272" cy="106932"/>
              </a:xfrm>
              <a:custGeom>
                <a:avLst/>
                <a:gdLst/>
                <a:ahLst/>
                <a:cxnLst/>
                <a:rect l="l" t="t" r="r" b="b"/>
                <a:pathLst>
                  <a:path w="1321" h="1147" extrusionOk="0">
                    <a:moveTo>
                      <a:pt x="1126" y="0"/>
                    </a:moveTo>
                    <a:lnTo>
                      <a:pt x="0" y="772"/>
                    </a:lnTo>
                    <a:lnTo>
                      <a:pt x="137" y="959"/>
                    </a:lnTo>
                    <a:lnTo>
                      <a:pt x="210" y="1053"/>
                    </a:lnTo>
                    <a:lnTo>
                      <a:pt x="289" y="1147"/>
                    </a:lnTo>
                    <a:lnTo>
                      <a:pt x="1320" y="245"/>
                    </a:lnTo>
                    <a:lnTo>
                      <a:pt x="1263" y="188"/>
                    </a:lnTo>
                    <a:lnTo>
                      <a:pt x="1219" y="123"/>
                    </a:lnTo>
                    <a:lnTo>
                      <a:pt x="112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1676;p42">
                <a:extLst>
                  <a:ext uri="{FF2B5EF4-FFF2-40B4-BE49-F238E27FC236}">
                    <a16:creationId xmlns:a16="http://schemas.microsoft.com/office/drawing/2014/main" id="{B39E4319-1C54-5A60-EF44-7A8A138B4A99}"/>
                  </a:ext>
                </a:extLst>
              </p:cNvPr>
              <p:cNvSpPr/>
              <p:nvPr/>
            </p:nvSpPr>
            <p:spPr>
              <a:xfrm>
                <a:off x="6055426" y="1478881"/>
                <a:ext cx="131951" cy="78777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45" extrusionOk="0">
                    <a:moveTo>
                      <a:pt x="1306" y="1"/>
                    </a:moveTo>
                    <a:lnTo>
                      <a:pt x="0" y="405"/>
                    </a:lnTo>
                    <a:cubicBezTo>
                      <a:pt x="51" y="549"/>
                      <a:pt x="101" y="701"/>
                      <a:pt x="166" y="845"/>
                    </a:cubicBezTo>
                    <a:lnTo>
                      <a:pt x="1414" y="282"/>
                    </a:lnTo>
                    <a:cubicBezTo>
                      <a:pt x="1371" y="196"/>
                      <a:pt x="1342" y="95"/>
                      <a:pt x="13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1677;p42">
                <a:extLst>
                  <a:ext uri="{FF2B5EF4-FFF2-40B4-BE49-F238E27FC236}">
                    <a16:creationId xmlns:a16="http://schemas.microsoft.com/office/drawing/2014/main" id="{EF6D5A53-8164-1EAC-9B0D-F33780615356}"/>
                  </a:ext>
                </a:extLst>
              </p:cNvPr>
              <p:cNvSpPr/>
              <p:nvPr/>
            </p:nvSpPr>
            <p:spPr>
              <a:xfrm>
                <a:off x="6039282" y="1408308"/>
                <a:ext cx="129338" cy="43817"/>
              </a:xfrm>
              <a:custGeom>
                <a:avLst/>
                <a:gdLst/>
                <a:ahLst/>
                <a:cxnLst/>
                <a:rect l="l" t="t" r="r" b="b"/>
                <a:pathLst>
                  <a:path w="1386" h="470" extrusionOk="0">
                    <a:moveTo>
                      <a:pt x="0" y="1"/>
                    </a:moveTo>
                    <a:cubicBezTo>
                      <a:pt x="7" y="152"/>
                      <a:pt x="7" y="311"/>
                      <a:pt x="29" y="469"/>
                    </a:cubicBezTo>
                    <a:lnTo>
                      <a:pt x="1385" y="304"/>
                    </a:lnTo>
                    <a:cubicBezTo>
                      <a:pt x="1371" y="203"/>
                      <a:pt x="1378" y="102"/>
                      <a:pt x="13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1678;p42">
                <a:extLst>
                  <a:ext uri="{FF2B5EF4-FFF2-40B4-BE49-F238E27FC236}">
                    <a16:creationId xmlns:a16="http://schemas.microsoft.com/office/drawing/2014/main" id="{3202860C-BCAE-68DB-106D-29C727E2CEDA}"/>
                  </a:ext>
                </a:extLst>
              </p:cNvPr>
              <p:cNvSpPr/>
              <p:nvPr/>
            </p:nvSpPr>
            <p:spPr>
              <a:xfrm>
                <a:off x="6608612" y="1210666"/>
                <a:ext cx="128685" cy="93507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003" extrusionOk="0">
                    <a:moveTo>
                      <a:pt x="1155" y="0"/>
                    </a:moveTo>
                    <a:lnTo>
                      <a:pt x="1" y="736"/>
                    </a:lnTo>
                    <a:lnTo>
                      <a:pt x="80" y="866"/>
                    </a:lnTo>
                    <a:cubicBezTo>
                      <a:pt x="102" y="909"/>
                      <a:pt x="131" y="959"/>
                      <a:pt x="145" y="1003"/>
                    </a:cubicBezTo>
                    <a:lnTo>
                      <a:pt x="1379" y="411"/>
                    </a:lnTo>
                    <a:cubicBezTo>
                      <a:pt x="1342" y="339"/>
                      <a:pt x="1314" y="267"/>
                      <a:pt x="1278" y="202"/>
                    </a:cubicBezTo>
                    <a:lnTo>
                      <a:pt x="115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" name="Google Shape;184;p31">
              <a:extLst>
                <a:ext uri="{FF2B5EF4-FFF2-40B4-BE49-F238E27FC236}">
                  <a16:creationId xmlns:a16="http://schemas.microsoft.com/office/drawing/2014/main" id="{AB4C82FD-3EDB-A203-690F-324E2BEABD4D}"/>
                </a:ext>
              </a:extLst>
            </p:cNvPr>
            <p:cNvSpPr txBox="1">
              <a:spLocks/>
            </p:cNvSpPr>
            <p:nvPr/>
          </p:nvSpPr>
          <p:spPr>
            <a:xfrm>
              <a:off x="4022116" y="539105"/>
              <a:ext cx="4257416" cy="7204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9pPr>
            </a:lstStyle>
            <a:p>
              <a:pPr marL="0" indent="0">
                <a:buSzPts val="3000"/>
              </a:pPr>
              <a:r>
                <a:rPr lang="en" altLang="zh-TW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Mega2560 R3</a:t>
              </a:r>
            </a:p>
          </p:txBody>
        </p:sp>
      </p:grpSp>
      <p:sp>
        <p:nvSpPr>
          <p:cNvPr id="35" name="Google Shape;754;p38">
            <a:extLst>
              <a:ext uri="{FF2B5EF4-FFF2-40B4-BE49-F238E27FC236}">
                <a16:creationId xmlns:a16="http://schemas.microsoft.com/office/drawing/2014/main" id="{617BCBFA-DB20-580B-B968-3C54DE61167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255145" y="1458506"/>
            <a:ext cx="3294328" cy="331088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40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功能：</a:t>
            </a:r>
            <a:br>
              <a:rPr lang="en-US" altLang="zh-TW" sz="40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</a:br>
            <a:r>
              <a:rPr lang="zh-TW" altLang="en-US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控制</a:t>
            </a:r>
            <a:r>
              <a:rPr lang="en" altLang="zh-TW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L298N</a:t>
            </a:r>
            <a:br>
              <a:rPr lang="en" altLang="zh-TW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</a:br>
            <a:r>
              <a:rPr lang="zh-TW" altLang="en-US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整合各元件</a:t>
            </a:r>
            <a:br>
              <a:rPr lang="en-US" altLang="zh-TW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</a:br>
            <a:br>
              <a:rPr lang="en-US" altLang="zh-TW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</a:br>
            <a:r>
              <a:rPr lang="zh-TW" altLang="en-US" sz="40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個數：</a:t>
            </a:r>
            <a:br>
              <a:rPr lang="en-US" altLang="zh-TW" sz="40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</a:br>
            <a:r>
              <a:rPr lang="en-US" altLang="zh-TW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1</a:t>
            </a:r>
            <a:r>
              <a:rPr lang="zh-TW" altLang="en-US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個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97D0E13B-C9F1-90A8-5664-125FB82356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039" y="1722102"/>
            <a:ext cx="3195565" cy="2783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3401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>
          <a:extLst>
            <a:ext uri="{FF2B5EF4-FFF2-40B4-BE49-F238E27FC236}">
              <a16:creationId xmlns:a16="http://schemas.microsoft.com/office/drawing/2014/main" id="{4DEC633F-8B6B-D174-3DAB-69621B1FFA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群組 5">
            <a:extLst>
              <a:ext uri="{FF2B5EF4-FFF2-40B4-BE49-F238E27FC236}">
                <a16:creationId xmlns:a16="http://schemas.microsoft.com/office/drawing/2014/main" id="{FB8FC17F-23A0-7C37-9906-F91A72ED6A48}"/>
              </a:ext>
            </a:extLst>
          </p:cNvPr>
          <p:cNvGrpSpPr/>
          <p:nvPr/>
        </p:nvGrpSpPr>
        <p:grpSpPr>
          <a:xfrm>
            <a:off x="1288661" y="150056"/>
            <a:ext cx="6566681" cy="1359428"/>
            <a:chOff x="2655826" y="205510"/>
            <a:chExt cx="6566681" cy="1359428"/>
          </a:xfrm>
        </p:grpSpPr>
        <p:grpSp>
          <p:nvGrpSpPr>
            <p:cNvPr id="7" name="Google Shape;1679;p42">
              <a:extLst>
                <a:ext uri="{FF2B5EF4-FFF2-40B4-BE49-F238E27FC236}">
                  <a16:creationId xmlns:a16="http://schemas.microsoft.com/office/drawing/2014/main" id="{2826A78D-DB75-59F8-F311-BD2A80FF4195}"/>
                </a:ext>
              </a:extLst>
            </p:cNvPr>
            <p:cNvGrpSpPr/>
            <p:nvPr/>
          </p:nvGrpSpPr>
          <p:grpSpPr>
            <a:xfrm rot="3938964">
              <a:off x="2655826" y="205510"/>
              <a:ext cx="1359428" cy="1359428"/>
              <a:chOff x="885403" y="1571142"/>
              <a:chExt cx="2598600" cy="2598600"/>
            </a:xfrm>
          </p:grpSpPr>
          <p:sp>
            <p:nvSpPr>
              <p:cNvPr id="31" name="Google Shape;1680;p42">
                <a:extLst>
                  <a:ext uri="{FF2B5EF4-FFF2-40B4-BE49-F238E27FC236}">
                    <a16:creationId xmlns:a16="http://schemas.microsoft.com/office/drawing/2014/main" id="{8590BDB7-92A8-C95E-A851-C9C21EABCC54}"/>
                  </a:ext>
                </a:extLst>
              </p:cNvPr>
              <p:cNvSpPr/>
              <p:nvPr/>
            </p:nvSpPr>
            <p:spPr>
              <a:xfrm>
                <a:off x="1303550" y="1980350"/>
                <a:ext cx="1762475" cy="1762450"/>
              </a:xfrm>
              <a:custGeom>
                <a:avLst/>
                <a:gdLst/>
                <a:ahLst/>
                <a:cxnLst/>
                <a:rect l="l" t="t" r="r" b="b"/>
                <a:pathLst>
                  <a:path w="70499" h="70498" extrusionOk="0">
                    <a:moveTo>
                      <a:pt x="35133" y="1"/>
                    </a:moveTo>
                    <a:lnTo>
                      <a:pt x="35133" y="683"/>
                    </a:lnTo>
                    <a:lnTo>
                      <a:pt x="35257" y="683"/>
                    </a:lnTo>
                    <a:cubicBezTo>
                      <a:pt x="36048" y="683"/>
                      <a:pt x="36853" y="710"/>
                      <a:pt x="37645" y="751"/>
                    </a:cubicBezTo>
                    <a:lnTo>
                      <a:pt x="37686" y="82"/>
                    </a:lnTo>
                    <a:cubicBezTo>
                      <a:pt x="36880" y="28"/>
                      <a:pt x="36061" y="1"/>
                      <a:pt x="35257" y="1"/>
                    </a:cubicBezTo>
                    <a:close/>
                    <a:moveTo>
                      <a:pt x="34560" y="1"/>
                    </a:moveTo>
                    <a:cubicBezTo>
                      <a:pt x="33714" y="28"/>
                      <a:pt x="32840" y="68"/>
                      <a:pt x="32008" y="150"/>
                    </a:cubicBezTo>
                    <a:lnTo>
                      <a:pt x="32063" y="820"/>
                    </a:lnTo>
                    <a:cubicBezTo>
                      <a:pt x="32895" y="751"/>
                      <a:pt x="33741" y="696"/>
                      <a:pt x="34574" y="683"/>
                    </a:cubicBezTo>
                    <a:lnTo>
                      <a:pt x="34560" y="1"/>
                    </a:lnTo>
                    <a:close/>
                    <a:moveTo>
                      <a:pt x="38259" y="123"/>
                    </a:moveTo>
                    <a:lnTo>
                      <a:pt x="38205" y="805"/>
                    </a:lnTo>
                    <a:cubicBezTo>
                      <a:pt x="39037" y="874"/>
                      <a:pt x="39870" y="969"/>
                      <a:pt x="40689" y="1106"/>
                    </a:cubicBezTo>
                    <a:lnTo>
                      <a:pt x="40798" y="437"/>
                    </a:lnTo>
                    <a:cubicBezTo>
                      <a:pt x="39965" y="301"/>
                      <a:pt x="39106" y="192"/>
                      <a:pt x="38259" y="123"/>
                    </a:cubicBezTo>
                    <a:close/>
                    <a:moveTo>
                      <a:pt x="31435" y="205"/>
                    </a:moveTo>
                    <a:cubicBezTo>
                      <a:pt x="30588" y="301"/>
                      <a:pt x="29742" y="423"/>
                      <a:pt x="28896" y="574"/>
                    </a:cubicBezTo>
                    <a:lnTo>
                      <a:pt x="29018" y="1242"/>
                    </a:lnTo>
                    <a:cubicBezTo>
                      <a:pt x="29837" y="1093"/>
                      <a:pt x="30683" y="969"/>
                      <a:pt x="31502" y="874"/>
                    </a:cubicBezTo>
                    <a:lnTo>
                      <a:pt x="31435" y="205"/>
                    </a:lnTo>
                    <a:close/>
                    <a:moveTo>
                      <a:pt x="41357" y="532"/>
                    </a:moveTo>
                    <a:lnTo>
                      <a:pt x="41248" y="1188"/>
                    </a:lnTo>
                    <a:cubicBezTo>
                      <a:pt x="42067" y="1338"/>
                      <a:pt x="42900" y="1515"/>
                      <a:pt x="43705" y="1720"/>
                    </a:cubicBezTo>
                    <a:lnTo>
                      <a:pt x="43869" y="1065"/>
                    </a:lnTo>
                    <a:cubicBezTo>
                      <a:pt x="43037" y="847"/>
                      <a:pt x="42203" y="669"/>
                      <a:pt x="41357" y="532"/>
                    </a:cubicBezTo>
                    <a:close/>
                    <a:moveTo>
                      <a:pt x="28336" y="683"/>
                    </a:moveTo>
                    <a:cubicBezTo>
                      <a:pt x="27504" y="847"/>
                      <a:pt x="26671" y="1038"/>
                      <a:pt x="25852" y="1269"/>
                    </a:cubicBezTo>
                    <a:lnTo>
                      <a:pt x="26030" y="1925"/>
                    </a:lnTo>
                    <a:cubicBezTo>
                      <a:pt x="26834" y="1693"/>
                      <a:pt x="27653" y="1502"/>
                      <a:pt x="28472" y="1338"/>
                    </a:cubicBezTo>
                    <a:lnTo>
                      <a:pt x="28336" y="683"/>
                    </a:lnTo>
                    <a:close/>
                    <a:moveTo>
                      <a:pt x="44415" y="1202"/>
                    </a:moveTo>
                    <a:lnTo>
                      <a:pt x="44238" y="1857"/>
                    </a:lnTo>
                    <a:cubicBezTo>
                      <a:pt x="45042" y="2075"/>
                      <a:pt x="45848" y="2321"/>
                      <a:pt x="46640" y="2594"/>
                    </a:cubicBezTo>
                    <a:lnTo>
                      <a:pt x="46871" y="1952"/>
                    </a:lnTo>
                    <a:cubicBezTo>
                      <a:pt x="46067" y="1679"/>
                      <a:pt x="45234" y="1420"/>
                      <a:pt x="44415" y="1202"/>
                    </a:cubicBezTo>
                    <a:close/>
                    <a:moveTo>
                      <a:pt x="25306" y="1420"/>
                    </a:moveTo>
                    <a:cubicBezTo>
                      <a:pt x="24487" y="1666"/>
                      <a:pt x="23668" y="1939"/>
                      <a:pt x="22863" y="2239"/>
                    </a:cubicBezTo>
                    <a:lnTo>
                      <a:pt x="23109" y="2867"/>
                    </a:lnTo>
                    <a:cubicBezTo>
                      <a:pt x="23886" y="2580"/>
                      <a:pt x="24692" y="2307"/>
                      <a:pt x="25484" y="2075"/>
                    </a:cubicBezTo>
                    <a:lnTo>
                      <a:pt x="25306" y="1420"/>
                    </a:lnTo>
                    <a:close/>
                    <a:moveTo>
                      <a:pt x="47404" y="2157"/>
                    </a:moveTo>
                    <a:lnTo>
                      <a:pt x="47172" y="2785"/>
                    </a:lnTo>
                    <a:cubicBezTo>
                      <a:pt x="47950" y="3071"/>
                      <a:pt x="48742" y="3399"/>
                      <a:pt x="49492" y="3740"/>
                    </a:cubicBezTo>
                    <a:lnTo>
                      <a:pt x="49779" y="3126"/>
                    </a:lnTo>
                    <a:cubicBezTo>
                      <a:pt x="49001" y="2771"/>
                      <a:pt x="48209" y="2443"/>
                      <a:pt x="47404" y="2157"/>
                    </a:cubicBezTo>
                    <a:close/>
                    <a:moveTo>
                      <a:pt x="22344" y="2443"/>
                    </a:moveTo>
                    <a:cubicBezTo>
                      <a:pt x="21553" y="2758"/>
                      <a:pt x="20761" y="3098"/>
                      <a:pt x="19997" y="3467"/>
                    </a:cubicBezTo>
                    <a:lnTo>
                      <a:pt x="20283" y="4068"/>
                    </a:lnTo>
                    <a:cubicBezTo>
                      <a:pt x="21034" y="3713"/>
                      <a:pt x="21812" y="3371"/>
                      <a:pt x="22590" y="3071"/>
                    </a:cubicBezTo>
                    <a:lnTo>
                      <a:pt x="22344" y="2443"/>
                    </a:lnTo>
                    <a:close/>
                    <a:moveTo>
                      <a:pt x="50298" y="3358"/>
                    </a:moveTo>
                    <a:lnTo>
                      <a:pt x="50011" y="3972"/>
                    </a:lnTo>
                    <a:cubicBezTo>
                      <a:pt x="50762" y="4327"/>
                      <a:pt x="51512" y="4723"/>
                      <a:pt x="52236" y="5133"/>
                    </a:cubicBezTo>
                    <a:lnTo>
                      <a:pt x="52577" y="4545"/>
                    </a:lnTo>
                    <a:cubicBezTo>
                      <a:pt x="51827" y="4123"/>
                      <a:pt x="51062" y="3726"/>
                      <a:pt x="50298" y="3358"/>
                    </a:cubicBezTo>
                    <a:close/>
                    <a:moveTo>
                      <a:pt x="19478" y="3713"/>
                    </a:moveTo>
                    <a:cubicBezTo>
                      <a:pt x="18727" y="4095"/>
                      <a:pt x="17962" y="4505"/>
                      <a:pt x="17240" y="4942"/>
                    </a:cubicBezTo>
                    <a:lnTo>
                      <a:pt x="17580" y="5528"/>
                    </a:lnTo>
                    <a:cubicBezTo>
                      <a:pt x="18304" y="5105"/>
                      <a:pt x="19041" y="4696"/>
                      <a:pt x="19791" y="4314"/>
                    </a:cubicBezTo>
                    <a:lnTo>
                      <a:pt x="19478" y="3713"/>
                    </a:lnTo>
                    <a:close/>
                    <a:moveTo>
                      <a:pt x="53068" y="4832"/>
                    </a:moveTo>
                    <a:lnTo>
                      <a:pt x="52728" y="5406"/>
                    </a:lnTo>
                    <a:cubicBezTo>
                      <a:pt x="53450" y="5828"/>
                      <a:pt x="54160" y="6292"/>
                      <a:pt x="54843" y="6756"/>
                    </a:cubicBezTo>
                    <a:lnTo>
                      <a:pt x="55225" y="6210"/>
                    </a:lnTo>
                    <a:cubicBezTo>
                      <a:pt x="54529" y="5719"/>
                      <a:pt x="53805" y="5255"/>
                      <a:pt x="53068" y="4832"/>
                    </a:cubicBezTo>
                    <a:close/>
                    <a:moveTo>
                      <a:pt x="16748" y="5242"/>
                    </a:moveTo>
                    <a:cubicBezTo>
                      <a:pt x="16230" y="5569"/>
                      <a:pt x="15697" y="5910"/>
                      <a:pt x="15192" y="6265"/>
                    </a:cubicBezTo>
                    <a:lnTo>
                      <a:pt x="15574" y="6811"/>
                    </a:lnTo>
                    <a:cubicBezTo>
                      <a:pt x="16079" y="6470"/>
                      <a:pt x="16598" y="6129"/>
                      <a:pt x="17103" y="5815"/>
                    </a:cubicBezTo>
                    <a:lnTo>
                      <a:pt x="16748" y="5242"/>
                    </a:lnTo>
                    <a:close/>
                    <a:moveTo>
                      <a:pt x="14960" y="6429"/>
                    </a:moveTo>
                    <a:cubicBezTo>
                      <a:pt x="14850" y="6498"/>
                      <a:pt x="14728" y="6579"/>
                      <a:pt x="14619" y="6661"/>
                    </a:cubicBezTo>
                    <a:lnTo>
                      <a:pt x="15014" y="7207"/>
                    </a:lnTo>
                    <a:cubicBezTo>
                      <a:pt x="15123" y="7139"/>
                      <a:pt x="15233" y="7057"/>
                      <a:pt x="15342" y="6975"/>
                    </a:cubicBezTo>
                    <a:lnTo>
                      <a:pt x="14960" y="6429"/>
                    </a:lnTo>
                    <a:close/>
                    <a:moveTo>
                      <a:pt x="55703" y="6525"/>
                    </a:moveTo>
                    <a:lnTo>
                      <a:pt x="55307" y="7084"/>
                    </a:lnTo>
                    <a:cubicBezTo>
                      <a:pt x="55989" y="7562"/>
                      <a:pt x="56658" y="8081"/>
                      <a:pt x="57299" y="8613"/>
                    </a:cubicBezTo>
                    <a:lnTo>
                      <a:pt x="57723" y="8094"/>
                    </a:lnTo>
                    <a:cubicBezTo>
                      <a:pt x="57068" y="7548"/>
                      <a:pt x="56386" y="7029"/>
                      <a:pt x="55703" y="6525"/>
                    </a:cubicBezTo>
                    <a:close/>
                    <a:moveTo>
                      <a:pt x="14168" y="7002"/>
                    </a:moveTo>
                    <a:cubicBezTo>
                      <a:pt x="13485" y="7508"/>
                      <a:pt x="12817" y="8054"/>
                      <a:pt x="12175" y="8613"/>
                    </a:cubicBezTo>
                    <a:lnTo>
                      <a:pt x="12612" y="9118"/>
                    </a:lnTo>
                    <a:cubicBezTo>
                      <a:pt x="13240" y="8572"/>
                      <a:pt x="13895" y="8039"/>
                      <a:pt x="14564" y="7548"/>
                    </a:cubicBezTo>
                    <a:lnTo>
                      <a:pt x="14168" y="7002"/>
                    </a:lnTo>
                    <a:close/>
                    <a:moveTo>
                      <a:pt x="58160" y="8463"/>
                    </a:moveTo>
                    <a:lnTo>
                      <a:pt x="57723" y="8968"/>
                    </a:lnTo>
                    <a:cubicBezTo>
                      <a:pt x="58351" y="9514"/>
                      <a:pt x="58979" y="10087"/>
                      <a:pt x="59565" y="10674"/>
                    </a:cubicBezTo>
                    <a:lnTo>
                      <a:pt x="60043" y="10196"/>
                    </a:lnTo>
                    <a:cubicBezTo>
                      <a:pt x="59443" y="9595"/>
                      <a:pt x="58815" y="9009"/>
                      <a:pt x="58160" y="8463"/>
                    </a:cubicBezTo>
                    <a:close/>
                    <a:moveTo>
                      <a:pt x="11738" y="8982"/>
                    </a:moveTo>
                    <a:cubicBezTo>
                      <a:pt x="11111" y="9555"/>
                      <a:pt x="10483" y="10156"/>
                      <a:pt x="9896" y="10756"/>
                    </a:cubicBezTo>
                    <a:lnTo>
                      <a:pt x="10388" y="11233"/>
                    </a:lnTo>
                    <a:cubicBezTo>
                      <a:pt x="10961" y="10633"/>
                      <a:pt x="11575" y="10046"/>
                      <a:pt x="12189" y="9486"/>
                    </a:cubicBezTo>
                    <a:lnTo>
                      <a:pt x="11738" y="8982"/>
                    </a:lnTo>
                    <a:close/>
                    <a:moveTo>
                      <a:pt x="60453" y="10605"/>
                    </a:moveTo>
                    <a:lnTo>
                      <a:pt x="59962" y="11070"/>
                    </a:lnTo>
                    <a:cubicBezTo>
                      <a:pt x="60548" y="11670"/>
                      <a:pt x="61121" y="12298"/>
                      <a:pt x="61654" y="12926"/>
                    </a:cubicBezTo>
                    <a:lnTo>
                      <a:pt x="62173" y="12489"/>
                    </a:lnTo>
                    <a:cubicBezTo>
                      <a:pt x="61627" y="11848"/>
                      <a:pt x="61039" y="11206"/>
                      <a:pt x="60453" y="10605"/>
                    </a:cubicBezTo>
                    <a:close/>
                    <a:moveTo>
                      <a:pt x="9500" y="11179"/>
                    </a:moveTo>
                    <a:cubicBezTo>
                      <a:pt x="8927" y="11793"/>
                      <a:pt x="8353" y="12449"/>
                      <a:pt x="7822" y="13104"/>
                    </a:cubicBezTo>
                    <a:lnTo>
                      <a:pt x="8353" y="13526"/>
                    </a:lnTo>
                    <a:cubicBezTo>
                      <a:pt x="8872" y="12885"/>
                      <a:pt x="9432" y="12243"/>
                      <a:pt x="10005" y="11630"/>
                    </a:cubicBezTo>
                    <a:lnTo>
                      <a:pt x="9500" y="11179"/>
                    </a:lnTo>
                    <a:close/>
                    <a:moveTo>
                      <a:pt x="62541" y="12926"/>
                    </a:moveTo>
                    <a:lnTo>
                      <a:pt x="62009" y="13363"/>
                    </a:lnTo>
                    <a:cubicBezTo>
                      <a:pt x="62541" y="14005"/>
                      <a:pt x="63046" y="14673"/>
                      <a:pt x="63523" y="15342"/>
                    </a:cubicBezTo>
                    <a:lnTo>
                      <a:pt x="64069" y="14960"/>
                    </a:lnTo>
                    <a:cubicBezTo>
                      <a:pt x="63592" y="14263"/>
                      <a:pt x="63074" y="13581"/>
                      <a:pt x="62541" y="12926"/>
                    </a:cubicBezTo>
                    <a:close/>
                    <a:moveTo>
                      <a:pt x="7467" y="13554"/>
                    </a:moveTo>
                    <a:cubicBezTo>
                      <a:pt x="6948" y="14223"/>
                      <a:pt x="6442" y="14919"/>
                      <a:pt x="5965" y="15628"/>
                    </a:cubicBezTo>
                    <a:lnTo>
                      <a:pt x="6524" y="16010"/>
                    </a:lnTo>
                    <a:cubicBezTo>
                      <a:pt x="6988" y="15315"/>
                      <a:pt x="7494" y="14632"/>
                      <a:pt x="7999" y="13963"/>
                    </a:cubicBezTo>
                    <a:lnTo>
                      <a:pt x="7467" y="13554"/>
                    </a:lnTo>
                    <a:close/>
                    <a:moveTo>
                      <a:pt x="64411" y="15437"/>
                    </a:moveTo>
                    <a:lnTo>
                      <a:pt x="63851" y="15819"/>
                    </a:lnTo>
                    <a:cubicBezTo>
                      <a:pt x="64315" y="16516"/>
                      <a:pt x="64766" y="17226"/>
                      <a:pt x="65189" y="17949"/>
                    </a:cubicBezTo>
                    <a:lnTo>
                      <a:pt x="65776" y="17608"/>
                    </a:lnTo>
                    <a:cubicBezTo>
                      <a:pt x="65352" y="16871"/>
                      <a:pt x="64888" y="16147"/>
                      <a:pt x="64411" y="15437"/>
                    </a:cubicBezTo>
                    <a:close/>
                    <a:moveTo>
                      <a:pt x="5651" y="16107"/>
                    </a:moveTo>
                    <a:cubicBezTo>
                      <a:pt x="5187" y="16816"/>
                      <a:pt x="4750" y="17553"/>
                      <a:pt x="4341" y="18304"/>
                    </a:cubicBezTo>
                    <a:lnTo>
                      <a:pt x="4928" y="18631"/>
                    </a:lnTo>
                    <a:cubicBezTo>
                      <a:pt x="5323" y="17894"/>
                      <a:pt x="5760" y="17171"/>
                      <a:pt x="6224" y="16475"/>
                    </a:cubicBezTo>
                    <a:lnTo>
                      <a:pt x="5651" y="16107"/>
                    </a:lnTo>
                    <a:close/>
                    <a:moveTo>
                      <a:pt x="66049" y="18099"/>
                    </a:moveTo>
                    <a:lnTo>
                      <a:pt x="65462" y="18427"/>
                    </a:lnTo>
                    <a:cubicBezTo>
                      <a:pt x="65871" y="19164"/>
                      <a:pt x="66253" y="19914"/>
                      <a:pt x="66608" y="20665"/>
                    </a:cubicBezTo>
                    <a:lnTo>
                      <a:pt x="67223" y="20378"/>
                    </a:lnTo>
                    <a:cubicBezTo>
                      <a:pt x="66868" y="19614"/>
                      <a:pt x="66472" y="18850"/>
                      <a:pt x="66049" y="18099"/>
                    </a:cubicBezTo>
                    <a:close/>
                    <a:moveTo>
                      <a:pt x="4068" y="18809"/>
                    </a:moveTo>
                    <a:cubicBezTo>
                      <a:pt x="3672" y="19559"/>
                      <a:pt x="3290" y="20338"/>
                      <a:pt x="2948" y="21115"/>
                    </a:cubicBezTo>
                    <a:lnTo>
                      <a:pt x="3576" y="21388"/>
                    </a:lnTo>
                    <a:cubicBezTo>
                      <a:pt x="3904" y="20624"/>
                      <a:pt x="4273" y="19860"/>
                      <a:pt x="4668" y="19123"/>
                    </a:cubicBezTo>
                    <a:lnTo>
                      <a:pt x="4068" y="18809"/>
                    </a:lnTo>
                    <a:close/>
                    <a:moveTo>
                      <a:pt x="67454" y="20897"/>
                    </a:moveTo>
                    <a:lnTo>
                      <a:pt x="66841" y="21170"/>
                    </a:lnTo>
                    <a:cubicBezTo>
                      <a:pt x="67181" y="21934"/>
                      <a:pt x="67496" y="22713"/>
                      <a:pt x="67782" y="23504"/>
                    </a:cubicBezTo>
                    <a:lnTo>
                      <a:pt x="68410" y="23272"/>
                    </a:lnTo>
                    <a:cubicBezTo>
                      <a:pt x="68124" y="22467"/>
                      <a:pt x="67796" y="21675"/>
                      <a:pt x="67454" y="20897"/>
                    </a:cubicBezTo>
                    <a:close/>
                    <a:moveTo>
                      <a:pt x="2730" y="21648"/>
                    </a:moveTo>
                    <a:cubicBezTo>
                      <a:pt x="2402" y="22426"/>
                      <a:pt x="2089" y="23231"/>
                      <a:pt x="1816" y="24036"/>
                    </a:cubicBezTo>
                    <a:lnTo>
                      <a:pt x="2457" y="24255"/>
                    </a:lnTo>
                    <a:cubicBezTo>
                      <a:pt x="2730" y="23463"/>
                      <a:pt x="3030" y="22671"/>
                      <a:pt x="3345" y="21907"/>
                    </a:cubicBezTo>
                    <a:lnTo>
                      <a:pt x="2730" y="21648"/>
                    </a:lnTo>
                    <a:close/>
                    <a:moveTo>
                      <a:pt x="68601" y="23805"/>
                    </a:moveTo>
                    <a:lnTo>
                      <a:pt x="67960" y="24023"/>
                    </a:lnTo>
                    <a:cubicBezTo>
                      <a:pt x="68233" y="24815"/>
                      <a:pt x="68479" y="25619"/>
                      <a:pt x="68683" y="26425"/>
                    </a:cubicBezTo>
                    <a:lnTo>
                      <a:pt x="69338" y="26262"/>
                    </a:lnTo>
                    <a:cubicBezTo>
                      <a:pt x="69134" y="25443"/>
                      <a:pt x="68874" y="24609"/>
                      <a:pt x="68601" y="23805"/>
                    </a:cubicBezTo>
                    <a:close/>
                    <a:moveTo>
                      <a:pt x="1638" y="24582"/>
                    </a:moveTo>
                    <a:cubicBezTo>
                      <a:pt x="1392" y="25401"/>
                      <a:pt x="1161" y="26234"/>
                      <a:pt x="956" y="27053"/>
                    </a:cubicBezTo>
                    <a:lnTo>
                      <a:pt x="1625" y="27217"/>
                    </a:lnTo>
                    <a:cubicBezTo>
                      <a:pt x="1816" y="26398"/>
                      <a:pt x="2034" y="25592"/>
                      <a:pt x="2293" y="24787"/>
                    </a:cubicBezTo>
                    <a:lnTo>
                      <a:pt x="1638" y="24582"/>
                    </a:lnTo>
                    <a:close/>
                    <a:moveTo>
                      <a:pt x="69489" y="26808"/>
                    </a:moveTo>
                    <a:lnTo>
                      <a:pt x="68834" y="26971"/>
                    </a:lnTo>
                    <a:cubicBezTo>
                      <a:pt x="69025" y="27776"/>
                      <a:pt x="69202" y="28609"/>
                      <a:pt x="69338" y="29428"/>
                    </a:cubicBezTo>
                    <a:lnTo>
                      <a:pt x="70007" y="29319"/>
                    </a:lnTo>
                    <a:cubicBezTo>
                      <a:pt x="69857" y="28486"/>
                      <a:pt x="69693" y="27640"/>
                      <a:pt x="69489" y="26808"/>
                    </a:cubicBezTo>
                    <a:close/>
                    <a:moveTo>
                      <a:pt x="833" y="27612"/>
                    </a:moveTo>
                    <a:cubicBezTo>
                      <a:pt x="655" y="28445"/>
                      <a:pt x="491" y="29292"/>
                      <a:pt x="369" y="30124"/>
                    </a:cubicBezTo>
                    <a:lnTo>
                      <a:pt x="1037" y="30233"/>
                    </a:lnTo>
                    <a:cubicBezTo>
                      <a:pt x="1161" y="29401"/>
                      <a:pt x="1310" y="28568"/>
                      <a:pt x="1488" y="27763"/>
                    </a:cubicBezTo>
                    <a:lnTo>
                      <a:pt x="833" y="27612"/>
                    </a:lnTo>
                    <a:close/>
                    <a:moveTo>
                      <a:pt x="70089" y="29878"/>
                    </a:moveTo>
                    <a:lnTo>
                      <a:pt x="69420" y="29987"/>
                    </a:lnTo>
                    <a:cubicBezTo>
                      <a:pt x="69556" y="30806"/>
                      <a:pt x="69653" y="31652"/>
                      <a:pt x="69720" y="32486"/>
                    </a:cubicBezTo>
                    <a:lnTo>
                      <a:pt x="70390" y="32431"/>
                    </a:lnTo>
                    <a:cubicBezTo>
                      <a:pt x="70321" y="31571"/>
                      <a:pt x="70226" y="30724"/>
                      <a:pt x="70089" y="29878"/>
                    </a:cubicBezTo>
                    <a:close/>
                    <a:moveTo>
                      <a:pt x="300" y="30697"/>
                    </a:moveTo>
                    <a:cubicBezTo>
                      <a:pt x="191" y="31530"/>
                      <a:pt x="109" y="32389"/>
                      <a:pt x="55" y="33250"/>
                    </a:cubicBezTo>
                    <a:lnTo>
                      <a:pt x="737" y="33277"/>
                    </a:lnTo>
                    <a:cubicBezTo>
                      <a:pt x="779" y="32444"/>
                      <a:pt x="861" y="31612"/>
                      <a:pt x="970" y="30779"/>
                    </a:cubicBezTo>
                    <a:lnTo>
                      <a:pt x="300" y="30697"/>
                    </a:lnTo>
                    <a:close/>
                    <a:moveTo>
                      <a:pt x="27" y="33809"/>
                    </a:moveTo>
                    <a:cubicBezTo>
                      <a:pt x="14" y="34287"/>
                      <a:pt x="0" y="34764"/>
                      <a:pt x="0" y="35243"/>
                    </a:cubicBezTo>
                    <a:cubicBezTo>
                      <a:pt x="0" y="35625"/>
                      <a:pt x="14" y="36007"/>
                      <a:pt x="27" y="36375"/>
                    </a:cubicBezTo>
                    <a:lnTo>
                      <a:pt x="697" y="36348"/>
                    </a:lnTo>
                    <a:cubicBezTo>
                      <a:pt x="683" y="35993"/>
                      <a:pt x="683" y="35611"/>
                      <a:pt x="683" y="35243"/>
                    </a:cubicBezTo>
                    <a:cubicBezTo>
                      <a:pt x="683" y="34779"/>
                      <a:pt x="697" y="34300"/>
                      <a:pt x="710" y="33836"/>
                    </a:cubicBezTo>
                    <a:lnTo>
                      <a:pt x="27" y="33809"/>
                    </a:lnTo>
                    <a:close/>
                    <a:moveTo>
                      <a:pt x="70430" y="32990"/>
                    </a:moveTo>
                    <a:lnTo>
                      <a:pt x="69748" y="33032"/>
                    </a:lnTo>
                    <a:cubicBezTo>
                      <a:pt x="69802" y="33769"/>
                      <a:pt x="69829" y="34506"/>
                      <a:pt x="69829" y="35243"/>
                    </a:cubicBezTo>
                    <a:cubicBezTo>
                      <a:pt x="69829" y="36075"/>
                      <a:pt x="69789" y="36921"/>
                      <a:pt x="69734" y="37754"/>
                    </a:cubicBezTo>
                    <a:lnTo>
                      <a:pt x="70403" y="37809"/>
                    </a:lnTo>
                    <a:cubicBezTo>
                      <a:pt x="70471" y="36962"/>
                      <a:pt x="70499" y="36102"/>
                      <a:pt x="70499" y="35243"/>
                    </a:cubicBezTo>
                    <a:cubicBezTo>
                      <a:pt x="70499" y="34491"/>
                      <a:pt x="70471" y="33741"/>
                      <a:pt x="70430" y="32990"/>
                    </a:cubicBezTo>
                    <a:close/>
                    <a:moveTo>
                      <a:pt x="724" y="36908"/>
                    </a:moveTo>
                    <a:lnTo>
                      <a:pt x="42" y="36948"/>
                    </a:lnTo>
                    <a:cubicBezTo>
                      <a:pt x="82" y="37795"/>
                      <a:pt x="151" y="38655"/>
                      <a:pt x="260" y="39501"/>
                    </a:cubicBezTo>
                    <a:lnTo>
                      <a:pt x="928" y="39419"/>
                    </a:lnTo>
                    <a:cubicBezTo>
                      <a:pt x="833" y="38586"/>
                      <a:pt x="764" y="37754"/>
                      <a:pt x="724" y="36908"/>
                    </a:cubicBezTo>
                    <a:close/>
                    <a:moveTo>
                      <a:pt x="69693" y="38313"/>
                    </a:moveTo>
                    <a:cubicBezTo>
                      <a:pt x="69611" y="39146"/>
                      <a:pt x="69516" y="39978"/>
                      <a:pt x="69380" y="40812"/>
                    </a:cubicBezTo>
                    <a:lnTo>
                      <a:pt x="70048" y="40921"/>
                    </a:lnTo>
                    <a:cubicBezTo>
                      <a:pt x="70184" y="40074"/>
                      <a:pt x="70293" y="39214"/>
                      <a:pt x="70362" y="38368"/>
                    </a:cubicBezTo>
                    <a:lnTo>
                      <a:pt x="69693" y="38313"/>
                    </a:lnTo>
                    <a:close/>
                    <a:moveTo>
                      <a:pt x="997" y="39965"/>
                    </a:moveTo>
                    <a:lnTo>
                      <a:pt x="328" y="40060"/>
                    </a:lnTo>
                    <a:cubicBezTo>
                      <a:pt x="451" y="40907"/>
                      <a:pt x="588" y="41753"/>
                      <a:pt x="764" y="42586"/>
                    </a:cubicBezTo>
                    <a:lnTo>
                      <a:pt x="1434" y="42449"/>
                    </a:lnTo>
                    <a:cubicBezTo>
                      <a:pt x="1256" y="41630"/>
                      <a:pt x="1119" y="40797"/>
                      <a:pt x="997" y="39965"/>
                    </a:cubicBezTo>
                    <a:close/>
                    <a:moveTo>
                      <a:pt x="69283" y="41357"/>
                    </a:moveTo>
                    <a:cubicBezTo>
                      <a:pt x="69134" y="42176"/>
                      <a:pt x="68956" y="43008"/>
                      <a:pt x="68752" y="43814"/>
                    </a:cubicBezTo>
                    <a:lnTo>
                      <a:pt x="69407" y="43978"/>
                    </a:lnTo>
                    <a:cubicBezTo>
                      <a:pt x="69625" y="43159"/>
                      <a:pt x="69802" y="42313"/>
                      <a:pt x="69953" y="41480"/>
                    </a:cubicBezTo>
                    <a:lnTo>
                      <a:pt x="69283" y="41357"/>
                    </a:lnTo>
                    <a:close/>
                    <a:moveTo>
                      <a:pt x="1556" y="42995"/>
                    </a:moveTo>
                    <a:lnTo>
                      <a:pt x="888" y="43145"/>
                    </a:lnTo>
                    <a:cubicBezTo>
                      <a:pt x="1079" y="43964"/>
                      <a:pt x="1297" y="44797"/>
                      <a:pt x="1556" y="45616"/>
                    </a:cubicBezTo>
                    <a:lnTo>
                      <a:pt x="2198" y="45411"/>
                    </a:lnTo>
                    <a:cubicBezTo>
                      <a:pt x="1952" y="44619"/>
                      <a:pt x="1734" y="43800"/>
                      <a:pt x="1556" y="42995"/>
                    </a:cubicBezTo>
                    <a:close/>
                    <a:moveTo>
                      <a:pt x="68615" y="44360"/>
                    </a:moveTo>
                    <a:cubicBezTo>
                      <a:pt x="68397" y="45165"/>
                      <a:pt x="68137" y="45971"/>
                      <a:pt x="67864" y="46748"/>
                    </a:cubicBezTo>
                    <a:lnTo>
                      <a:pt x="68506" y="46981"/>
                    </a:lnTo>
                    <a:cubicBezTo>
                      <a:pt x="68779" y="46175"/>
                      <a:pt x="69038" y="45356"/>
                      <a:pt x="69270" y="44537"/>
                    </a:cubicBezTo>
                    <a:lnTo>
                      <a:pt x="68615" y="44360"/>
                    </a:lnTo>
                    <a:close/>
                    <a:moveTo>
                      <a:pt x="2375" y="45957"/>
                    </a:moveTo>
                    <a:lnTo>
                      <a:pt x="1720" y="46162"/>
                    </a:lnTo>
                    <a:cubicBezTo>
                      <a:pt x="1993" y="46967"/>
                      <a:pt x="2280" y="47773"/>
                      <a:pt x="2608" y="48564"/>
                    </a:cubicBezTo>
                    <a:lnTo>
                      <a:pt x="3235" y="48304"/>
                    </a:lnTo>
                    <a:cubicBezTo>
                      <a:pt x="2921" y="47540"/>
                      <a:pt x="2621" y="46748"/>
                      <a:pt x="2375" y="45957"/>
                    </a:cubicBezTo>
                    <a:close/>
                    <a:moveTo>
                      <a:pt x="67673" y="47281"/>
                    </a:moveTo>
                    <a:cubicBezTo>
                      <a:pt x="67387" y="48059"/>
                      <a:pt x="67059" y="48837"/>
                      <a:pt x="66704" y="49602"/>
                    </a:cubicBezTo>
                    <a:lnTo>
                      <a:pt x="67332" y="49888"/>
                    </a:lnTo>
                    <a:cubicBezTo>
                      <a:pt x="67687" y="49110"/>
                      <a:pt x="68015" y="48319"/>
                      <a:pt x="68301" y="47513"/>
                    </a:cubicBezTo>
                    <a:lnTo>
                      <a:pt x="67673" y="47281"/>
                    </a:lnTo>
                    <a:close/>
                    <a:moveTo>
                      <a:pt x="3454" y="48823"/>
                    </a:moveTo>
                    <a:lnTo>
                      <a:pt x="2826" y="49083"/>
                    </a:lnTo>
                    <a:cubicBezTo>
                      <a:pt x="3154" y="49875"/>
                      <a:pt x="3522" y="50652"/>
                      <a:pt x="3918" y="51403"/>
                    </a:cubicBezTo>
                    <a:lnTo>
                      <a:pt x="4519" y="51089"/>
                    </a:lnTo>
                    <a:cubicBezTo>
                      <a:pt x="4136" y="50352"/>
                      <a:pt x="3781" y="49587"/>
                      <a:pt x="3454" y="48823"/>
                    </a:cubicBezTo>
                    <a:close/>
                    <a:moveTo>
                      <a:pt x="66472" y="50106"/>
                    </a:moveTo>
                    <a:cubicBezTo>
                      <a:pt x="66117" y="50870"/>
                      <a:pt x="65722" y="51622"/>
                      <a:pt x="65312" y="52345"/>
                    </a:cubicBezTo>
                    <a:lnTo>
                      <a:pt x="65898" y="52672"/>
                    </a:lnTo>
                    <a:cubicBezTo>
                      <a:pt x="66322" y="51935"/>
                      <a:pt x="66717" y="51171"/>
                      <a:pt x="67086" y="50406"/>
                    </a:cubicBezTo>
                    <a:lnTo>
                      <a:pt x="66472" y="50106"/>
                    </a:lnTo>
                    <a:close/>
                    <a:moveTo>
                      <a:pt x="4777" y="51580"/>
                    </a:moveTo>
                    <a:lnTo>
                      <a:pt x="4177" y="51908"/>
                    </a:lnTo>
                    <a:cubicBezTo>
                      <a:pt x="4586" y="52659"/>
                      <a:pt x="5023" y="53396"/>
                      <a:pt x="5474" y="54119"/>
                    </a:cubicBezTo>
                    <a:lnTo>
                      <a:pt x="6047" y="53751"/>
                    </a:lnTo>
                    <a:cubicBezTo>
                      <a:pt x="5596" y="53054"/>
                      <a:pt x="5174" y="52317"/>
                      <a:pt x="4777" y="51580"/>
                    </a:cubicBezTo>
                    <a:close/>
                    <a:moveTo>
                      <a:pt x="6347" y="54228"/>
                    </a:moveTo>
                    <a:lnTo>
                      <a:pt x="5787" y="54597"/>
                    </a:lnTo>
                    <a:cubicBezTo>
                      <a:pt x="5938" y="54829"/>
                      <a:pt x="6102" y="55074"/>
                      <a:pt x="6266" y="55307"/>
                    </a:cubicBezTo>
                    <a:lnTo>
                      <a:pt x="6825" y="54925"/>
                    </a:lnTo>
                    <a:cubicBezTo>
                      <a:pt x="6661" y="54692"/>
                      <a:pt x="6497" y="54461"/>
                      <a:pt x="6347" y="54228"/>
                    </a:cubicBezTo>
                    <a:close/>
                    <a:moveTo>
                      <a:pt x="65025" y="52823"/>
                    </a:moveTo>
                    <a:cubicBezTo>
                      <a:pt x="64602" y="53546"/>
                      <a:pt x="64151" y="54255"/>
                      <a:pt x="63674" y="54938"/>
                    </a:cubicBezTo>
                    <a:lnTo>
                      <a:pt x="64220" y="55320"/>
                    </a:lnTo>
                    <a:cubicBezTo>
                      <a:pt x="64712" y="54624"/>
                      <a:pt x="65176" y="53901"/>
                      <a:pt x="65612" y="53163"/>
                    </a:cubicBezTo>
                    <a:lnTo>
                      <a:pt x="65025" y="52823"/>
                    </a:lnTo>
                    <a:close/>
                    <a:moveTo>
                      <a:pt x="6975" y="55156"/>
                    </a:moveTo>
                    <a:lnTo>
                      <a:pt x="6429" y="55538"/>
                    </a:lnTo>
                    <a:cubicBezTo>
                      <a:pt x="6702" y="55921"/>
                      <a:pt x="6975" y="56303"/>
                      <a:pt x="7261" y="56685"/>
                    </a:cubicBezTo>
                    <a:lnTo>
                      <a:pt x="7807" y="56275"/>
                    </a:lnTo>
                    <a:cubicBezTo>
                      <a:pt x="7521" y="55907"/>
                      <a:pt x="7248" y="55525"/>
                      <a:pt x="6975" y="55156"/>
                    </a:cubicBezTo>
                    <a:close/>
                    <a:moveTo>
                      <a:pt x="63347" y="55402"/>
                    </a:moveTo>
                    <a:cubicBezTo>
                      <a:pt x="62855" y="56071"/>
                      <a:pt x="62350" y="56740"/>
                      <a:pt x="61804" y="57382"/>
                    </a:cubicBezTo>
                    <a:lnTo>
                      <a:pt x="62322" y="57818"/>
                    </a:lnTo>
                    <a:cubicBezTo>
                      <a:pt x="62868" y="57163"/>
                      <a:pt x="63401" y="56481"/>
                      <a:pt x="63893" y="55798"/>
                    </a:cubicBezTo>
                    <a:lnTo>
                      <a:pt x="63347" y="55402"/>
                    </a:lnTo>
                    <a:close/>
                    <a:moveTo>
                      <a:pt x="8149" y="56712"/>
                    </a:moveTo>
                    <a:lnTo>
                      <a:pt x="7616" y="57136"/>
                    </a:lnTo>
                    <a:cubicBezTo>
                      <a:pt x="8149" y="57791"/>
                      <a:pt x="8708" y="58446"/>
                      <a:pt x="9282" y="59074"/>
                    </a:cubicBezTo>
                    <a:lnTo>
                      <a:pt x="9773" y="58623"/>
                    </a:lnTo>
                    <a:cubicBezTo>
                      <a:pt x="9214" y="58009"/>
                      <a:pt x="8668" y="57367"/>
                      <a:pt x="8149" y="56712"/>
                    </a:cubicBezTo>
                    <a:close/>
                    <a:moveTo>
                      <a:pt x="61449" y="57804"/>
                    </a:moveTo>
                    <a:cubicBezTo>
                      <a:pt x="60903" y="58446"/>
                      <a:pt x="60330" y="59060"/>
                      <a:pt x="59743" y="59647"/>
                    </a:cubicBezTo>
                    <a:lnTo>
                      <a:pt x="60220" y="60125"/>
                    </a:lnTo>
                    <a:cubicBezTo>
                      <a:pt x="60821" y="59524"/>
                      <a:pt x="61408" y="58896"/>
                      <a:pt x="61954" y="58255"/>
                    </a:cubicBezTo>
                    <a:lnTo>
                      <a:pt x="61449" y="57804"/>
                    </a:lnTo>
                    <a:close/>
                    <a:moveTo>
                      <a:pt x="10155" y="59033"/>
                    </a:moveTo>
                    <a:lnTo>
                      <a:pt x="9664" y="59497"/>
                    </a:lnTo>
                    <a:cubicBezTo>
                      <a:pt x="10251" y="60111"/>
                      <a:pt x="10865" y="60712"/>
                      <a:pt x="11493" y="61285"/>
                    </a:cubicBezTo>
                    <a:lnTo>
                      <a:pt x="11957" y="60794"/>
                    </a:lnTo>
                    <a:cubicBezTo>
                      <a:pt x="11343" y="60234"/>
                      <a:pt x="10728" y="59633"/>
                      <a:pt x="10155" y="59033"/>
                    </a:cubicBezTo>
                    <a:close/>
                    <a:moveTo>
                      <a:pt x="59334" y="60043"/>
                    </a:moveTo>
                    <a:cubicBezTo>
                      <a:pt x="58746" y="60630"/>
                      <a:pt x="58118" y="61189"/>
                      <a:pt x="57477" y="61735"/>
                    </a:cubicBezTo>
                    <a:lnTo>
                      <a:pt x="57914" y="62254"/>
                    </a:lnTo>
                    <a:cubicBezTo>
                      <a:pt x="58555" y="61695"/>
                      <a:pt x="59197" y="61121"/>
                      <a:pt x="59811" y="60534"/>
                    </a:cubicBezTo>
                    <a:lnTo>
                      <a:pt x="59334" y="60043"/>
                    </a:lnTo>
                    <a:close/>
                    <a:moveTo>
                      <a:pt x="12366" y="61162"/>
                    </a:moveTo>
                    <a:lnTo>
                      <a:pt x="11916" y="61667"/>
                    </a:lnTo>
                    <a:cubicBezTo>
                      <a:pt x="12557" y="62226"/>
                      <a:pt x="13227" y="62787"/>
                      <a:pt x="13895" y="63291"/>
                    </a:cubicBezTo>
                    <a:lnTo>
                      <a:pt x="14304" y="62759"/>
                    </a:lnTo>
                    <a:cubicBezTo>
                      <a:pt x="13649" y="62254"/>
                      <a:pt x="12994" y="61722"/>
                      <a:pt x="12366" y="61162"/>
                    </a:cubicBezTo>
                    <a:close/>
                    <a:moveTo>
                      <a:pt x="57041" y="62090"/>
                    </a:moveTo>
                    <a:cubicBezTo>
                      <a:pt x="56440" y="62581"/>
                      <a:pt x="55798" y="63060"/>
                      <a:pt x="55157" y="63524"/>
                    </a:cubicBezTo>
                    <a:lnTo>
                      <a:pt x="55539" y="64070"/>
                    </a:lnTo>
                    <a:cubicBezTo>
                      <a:pt x="56194" y="63606"/>
                      <a:pt x="56850" y="63114"/>
                      <a:pt x="57477" y="62609"/>
                    </a:cubicBezTo>
                    <a:lnTo>
                      <a:pt x="57041" y="62090"/>
                    </a:lnTo>
                    <a:close/>
                    <a:moveTo>
                      <a:pt x="14755" y="63087"/>
                    </a:moveTo>
                    <a:lnTo>
                      <a:pt x="14359" y="63633"/>
                    </a:lnTo>
                    <a:cubicBezTo>
                      <a:pt x="15041" y="64137"/>
                      <a:pt x="15751" y="64629"/>
                      <a:pt x="16475" y="65080"/>
                    </a:cubicBezTo>
                    <a:lnTo>
                      <a:pt x="16830" y="64506"/>
                    </a:lnTo>
                    <a:cubicBezTo>
                      <a:pt x="16133" y="64070"/>
                      <a:pt x="15438" y="63591"/>
                      <a:pt x="14755" y="63087"/>
                    </a:cubicBezTo>
                    <a:close/>
                    <a:moveTo>
                      <a:pt x="54584" y="63919"/>
                    </a:moveTo>
                    <a:cubicBezTo>
                      <a:pt x="53887" y="64383"/>
                      <a:pt x="53177" y="64834"/>
                      <a:pt x="52455" y="65243"/>
                    </a:cubicBezTo>
                    <a:lnTo>
                      <a:pt x="52782" y="65830"/>
                    </a:lnTo>
                    <a:cubicBezTo>
                      <a:pt x="53519" y="65407"/>
                      <a:pt x="54256" y="64956"/>
                      <a:pt x="54966" y="64479"/>
                    </a:cubicBezTo>
                    <a:lnTo>
                      <a:pt x="54584" y="63919"/>
                    </a:lnTo>
                    <a:close/>
                    <a:moveTo>
                      <a:pt x="17307" y="64807"/>
                    </a:moveTo>
                    <a:lnTo>
                      <a:pt x="16952" y="65380"/>
                    </a:lnTo>
                    <a:cubicBezTo>
                      <a:pt x="17689" y="65830"/>
                      <a:pt x="18441" y="66254"/>
                      <a:pt x="19191" y="66636"/>
                    </a:cubicBezTo>
                    <a:lnTo>
                      <a:pt x="19505" y="66035"/>
                    </a:lnTo>
                    <a:cubicBezTo>
                      <a:pt x="18768" y="65653"/>
                      <a:pt x="18031" y="65243"/>
                      <a:pt x="17307" y="64807"/>
                    </a:cubicBezTo>
                    <a:close/>
                    <a:moveTo>
                      <a:pt x="51963" y="65516"/>
                    </a:moveTo>
                    <a:cubicBezTo>
                      <a:pt x="51239" y="65926"/>
                      <a:pt x="50475" y="66308"/>
                      <a:pt x="49725" y="66649"/>
                    </a:cubicBezTo>
                    <a:lnTo>
                      <a:pt x="50011" y="67264"/>
                    </a:lnTo>
                    <a:cubicBezTo>
                      <a:pt x="50775" y="66909"/>
                      <a:pt x="51554" y="66527"/>
                      <a:pt x="52291" y="66103"/>
                    </a:cubicBezTo>
                    <a:lnTo>
                      <a:pt x="51963" y="65516"/>
                    </a:lnTo>
                    <a:close/>
                    <a:moveTo>
                      <a:pt x="20010" y="66281"/>
                    </a:moveTo>
                    <a:lnTo>
                      <a:pt x="19710" y="66894"/>
                    </a:lnTo>
                    <a:cubicBezTo>
                      <a:pt x="20474" y="67264"/>
                      <a:pt x="21252" y="67618"/>
                      <a:pt x="22044" y="67932"/>
                    </a:cubicBezTo>
                    <a:lnTo>
                      <a:pt x="22303" y="67318"/>
                    </a:lnTo>
                    <a:cubicBezTo>
                      <a:pt x="21525" y="67004"/>
                      <a:pt x="20761" y="66649"/>
                      <a:pt x="20010" y="66281"/>
                    </a:cubicBezTo>
                    <a:close/>
                    <a:moveTo>
                      <a:pt x="49219" y="66881"/>
                    </a:moveTo>
                    <a:cubicBezTo>
                      <a:pt x="48455" y="67222"/>
                      <a:pt x="47677" y="67537"/>
                      <a:pt x="46886" y="67810"/>
                    </a:cubicBezTo>
                    <a:lnTo>
                      <a:pt x="47117" y="68450"/>
                    </a:lnTo>
                    <a:cubicBezTo>
                      <a:pt x="47909" y="68164"/>
                      <a:pt x="48715" y="67850"/>
                      <a:pt x="49492" y="67495"/>
                    </a:cubicBezTo>
                    <a:lnTo>
                      <a:pt x="49219" y="66881"/>
                    </a:lnTo>
                    <a:close/>
                    <a:moveTo>
                      <a:pt x="22822" y="67522"/>
                    </a:moveTo>
                    <a:lnTo>
                      <a:pt x="22576" y="68150"/>
                    </a:lnTo>
                    <a:cubicBezTo>
                      <a:pt x="23368" y="68450"/>
                      <a:pt x="24186" y="68738"/>
                      <a:pt x="25005" y="68983"/>
                    </a:cubicBezTo>
                    <a:lnTo>
                      <a:pt x="25197" y="68341"/>
                    </a:lnTo>
                    <a:cubicBezTo>
                      <a:pt x="24405" y="68096"/>
                      <a:pt x="23600" y="67823"/>
                      <a:pt x="22822" y="67522"/>
                    </a:cubicBezTo>
                    <a:close/>
                    <a:moveTo>
                      <a:pt x="46353" y="68001"/>
                    </a:moveTo>
                    <a:cubicBezTo>
                      <a:pt x="45575" y="68259"/>
                      <a:pt x="44756" y="68505"/>
                      <a:pt x="43951" y="68710"/>
                    </a:cubicBezTo>
                    <a:lnTo>
                      <a:pt x="44114" y="69366"/>
                    </a:lnTo>
                    <a:cubicBezTo>
                      <a:pt x="44947" y="69160"/>
                      <a:pt x="45766" y="68915"/>
                      <a:pt x="46571" y="68642"/>
                    </a:cubicBezTo>
                    <a:lnTo>
                      <a:pt x="46353" y="68001"/>
                    </a:lnTo>
                    <a:close/>
                    <a:moveTo>
                      <a:pt x="25742" y="68492"/>
                    </a:moveTo>
                    <a:lnTo>
                      <a:pt x="25551" y="69147"/>
                    </a:lnTo>
                    <a:cubicBezTo>
                      <a:pt x="26370" y="69379"/>
                      <a:pt x="27203" y="69584"/>
                      <a:pt x="28036" y="69761"/>
                    </a:cubicBezTo>
                    <a:lnTo>
                      <a:pt x="28172" y="69093"/>
                    </a:lnTo>
                    <a:cubicBezTo>
                      <a:pt x="27367" y="68929"/>
                      <a:pt x="26534" y="68723"/>
                      <a:pt x="25742" y="68492"/>
                    </a:cubicBezTo>
                    <a:close/>
                    <a:moveTo>
                      <a:pt x="43405" y="68847"/>
                    </a:moveTo>
                    <a:cubicBezTo>
                      <a:pt x="42600" y="69051"/>
                      <a:pt x="41767" y="69215"/>
                      <a:pt x="40948" y="69351"/>
                    </a:cubicBezTo>
                    <a:lnTo>
                      <a:pt x="41057" y="70021"/>
                    </a:lnTo>
                    <a:cubicBezTo>
                      <a:pt x="41903" y="69884"/>
                      <a:pt x="42749" y="69706"/>
                      <a:pt x="43568" y="69502"/>
                    </a:cubicBezTo>
                    <a:lnTo>
                      <a:pt x="43405" y="68847"/>
                    </a:lnTo>
                    <a:close/>
                    <a:moveTo>
                      <a:pt x="28718" y="69202"/>
                    </a:moveTo>
                    <a:lnTo>
                      <a:pt x="28596" y="69870"/>
                    </a:lnTo>
                    <a:cubicBezTo>
                      <a:pt x="29428" y="70021"/>
                      <a:pt x="30288" y="70157"/>
                      <a:pt x="31134" y="70252"/>
                    </a:cubicBezTo>
                    <a:lnTo>
                      <a:pt x="31202" y="69584"/>
                    </a:lnTo>
                    <a:cubicBezTo>
                      <a:pt x="30370" y="69488"/>
                      <a:pt x="29537" y="69366"/>
                      <a:pt x="28718" y="69202"/>
                    </a:cubicBezTo>
                    <a:close/>
                    <a:moveTo>
                      <a:pt x="40402" y="69433"/>
                    </a:moveTo>
                    <a:cubicBezTo>
                      <a:pt x="39570" y="69557"/>
                      <a:pt x="38737" y="69652"/>
                      <a:pt x="37904" y="69720"/>
                    </a:cubicBezTo>
                    <a:lnTo>
                      <a:pt x="37945" y="70389"/>
                    </a:lnTo>
                    <a:cubicBezTo>
                      <a:pt x="38805" y="70334"/>
                      <a:pt x="39652" y="70239"/>
                      <a:pt x="40498" y="70103"/>
                    </a:cubicBezTo>
                    <a:lnTo>
                      <a:pt x="40402" y="69433"/>
                    </a:lnTo>
                    <a:close/>
                    <a:moveTo>
                      <a:pt x="31762" y="69639"/>
                    </a:moveTo>
                    <a:lnTo>
                      <a:pt x="31694" y="70321"/>
                    </a:lnTo>
                    <a:cubicBezTo>
                      <a:pt x="32540" y="70403"/>
                      <a:pt x="33400" y="70457"/>
                      <a:pt x="34246" y="70485"/>
                    </a:cubicBezTo>
                    <a:lnTo>
                      <a:pt x="34274" y="69802"/>
                    </a:lnTo>
                    <a:cubicBezTo>
                      <a:pt x="33441" y="69788"/>
                      <a:pt x="32594" y="69734"/>
                      <a:pt x="31762" y="69639"/>
                    </a:cubicBezTo>
                    <a:close/>
                    <a:moveTo>
                      <a:pt x="37344" y="69761"/>
                    </a:moveTo>
                    <a:cubicBezTo>
                      <a:pt x="36649" y="69802"/>
                      <a:pt x="35952" y="69815"/>
                      <a:pt x="35270" y="69815"/>
                    </a:cubicBezTo>
                    <a:lnTo>
                      <a:pt x="34833" y="69815"/>
                    </a:lnTo>
                    <a:lnTo>
                      <a:pt x="34820" y="70498"/>
                    </a:lnTo>
                    <a:lnTo>
                      <a:pt x="35257" y="70498"/>
                    </a:lnTo>
                    <a:cubicBezTo>
                      <a:pt x="35966" y="70498"/>
                      <a:pt x="36676" y="70471"/>
                      <a:pt x="37386" y="70430"/>
                    </a:cubicBezTo>
                    <a:lnTo>
                      <a:pt x="37344" y="6976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1681;p42">
                <a:extLst>
                  <a:ext uri="{FF2B5EF4-FFF2-40B4-BE49-F238E27FC236}">
                    <a16:creationId xmlns:a16="http://schemas.microsoft.com/office/drawing/2014/main" id="{5CE9DCED-FF41-7909-9AC9-06534514024F}"/>
                  </a:ext>
                </a:extLst>
              </p:cNvPr>
              <p:cNvSpPr/>
              <p:nvPr/>
            </p:nvSpPr>
            <p:spPr>
              <a:xfrm rot="-5400000">
                <a:off x="1201838" y="1887550"/>
                <a:ext cx="1965900" cy="1965900"/>
              </a:xfrm>
              <a:prstGeom prst="blockArc">
                <a:avLst>
                  <a:gd name="adj1" fmla="val 13560149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1682;p42">
                <a:extLst>
                  <a:ext uri="{FF2B5EF4-FFF2-40B4-BE49-F238E27FC236}">
                    <a16:creationId xmlns:a16="http://schemas.microsoft.com/office/drawing/2014/main" id="{57A71D7B-BDEC-5849-A489-118015A37D7D}"/>
                  </a:ext>
                </a:extLst>
              </p:cNvPr>
              <p:cNvSpPr/>
              <p:nvPr/>
            </p:nvSpPr>
            <p:spPr>
              <a:xfrm rot="3949254">
                <a:off x="1201770" y="1887509"/>
                <a:ext cx="1965866" cy="1965866"/>
              </a:xfrm>
              <a:prstGeom prst="blockArc">
                <a:avLst>
                  <a:gd name="adj1" fmla="val 17246835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" name="Google Shape;1657;p42">
              <a:extLst>
                <a:ext uri="{FF2B5EF4-FFF2-40B4-BE49-F238E27FC236}">
                  <a16:creationId xmlns:a16="http://schemas.microsoft.com/office/drawing/2014/main" id="{F67D8E92-284C-97D2-ADAD-4C1BF1D3A982}"/>
                </a:ext>
              </a:extLst>
            </p:cNvPr>
            <p:cNvGrpSpPr/>
            <p:nvPr/>
          </p:nvGrpSpPr>
          <p:grpSpPr>
            <a:xfrm>
              <a:off x="3017383" y="563884"/>
              <a:ext cx="635477" cy="633411"/>
              <a:chOff x="6039282" y="1042577"/>
              <a:chExt cx="734315" cy="731929"/>
            </a:xfrm>
          </p:grpSpPr>
          <p:sp>
            <p:nvSpPr>
              <p:cNvPr id="10" name="Google Shape;1658;p42">
                <a:extLst>
                  <a:ext uri="{FF2B5EF4-FFF2-40B4-BE49-F238E27FC236}">
                    <a16:creationId xmlns:a16="http://schemas.microsoft.com/office/drawing/2014/main" id="{C4018549-B8F2-CF5C-9A37-47D0820D0E87}"/>
                  </a:ext>
                </a:extLst>
              </p:cNvPr>
              <p:cNvSpPr/>
              <p:nvPr/>
            </p:nvSpPr>
            <p:spPr>
              <a:xfrm>
                <a:off x="6045348" y="1300071"/>
                <a:ext cx="131951" cy="65352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701" extrusionOk="0">
                    <a:moveTo>
                      <a:pt x="108" y="0"/>
                    </a:moveTo>
                    <a:lnTo>
                      <a:pt x="51" y="224"/>
                    </a:lnTo>
                    <a:cubicBezTo>
                      <a:pt x="29" y="303"/>
                      <a:pt x="7" y="375"/>
                      <a:pt x="0" y="455"/>
                    </a:cubicBezTo>
                    <a:lnTo>
                      <a:pt x="1342" y="700"/>
                    </a:lnTo>
                    <a:cubicBezTo>
                      <a:pt x="1349" y="650"/>
                      <a:pt x="1363" y="599"/>
                      <a:pt x="1378" y="549"/>
                    </a:cubicBezTo>
                    <a:lnTo>
                      <a:pt x="1414" y="397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1659;p42">
                <a:extLst>
                  <a:ext uri="{FF2B5EF4-FFF2-40B4-BE49-F238E27FC236}">
                    <a16:creationId xmlns:a16="http://schemas.microsoft.com/office/drawing/2014/main" id="{D802E005-06C4-670E-4545-79565EE6423D}"/>
                  </a:ext>
                </a:extLst>
              </p:cNvPr>
              <p:cNvSpPr/>
              <p:nvPr/>
            </p:nvSpPr>
            <p:spPr>
              <a:xfrm>
                <a:off x="6080342" y="1201250"/>
                <a:ext cx="127938" cy="96863"/>
              </a:xfrm>
              <a:custGeom>
                <a:avLst/>
                <a:gdLst/>
                <a:ahLst/>
                <a:cxnLst/>
                <a:rect l="l" t="t" r="r" b="b"/>
                <a:pathLst>
                  <a:path w="1371" h="1039" extrusionOk="0">
                    <a:moveTo>
                      <a:pt x="245" y="0"/>
                    </a:moveTo>
                    <a:cubicBezTo>
                      <a:pt x="159" y="137"/>
                      <a:pt x="72" y="267"/>
                      <a:pt x="0" y="404"/>
                    </a:cubicBezTo>
                    <a:lnTo>
                      <a:pt x="1219" y="1039"/>
                    </a:lnTo>
                    <a:cubicBezTo>
                      <a:pt x="1262" y="945"/>
                      <a:pt x="1320" y="866"/>
                      <a:pt x="1371" y="772"/>
                    </a:cubicBezTo>
                    <a:lnTo>
                      <a:pt x="245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1660;p42">
                <a:extLst>
                  <a:ext uri="{FF2B5EF4-FFF2-40B4-BE49-F238E27FC236}">
                    <a16:creationId xmlns:a16="http://schemas.microsoft.com/office/drawing/2014/main" id="{D9E4A679-2467-8C58-B1D6-F75F63883306}"/>
                  </a:ext>
                </a:extLst>
              </p:cNvPr>
              <p:cNvSpPr/>
              <p:nvPr/>
            </p:nvSpPr>
            <p:spPr>
              <a:xfrm>
                <a:off x="6144918" y="1121167"/>
                <a:ext cx="112541" cy="119145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1278" extrusionOk="0">
                    <a:moveTo>
                      <a:pt x="347" y="1"/>
                    </a:moveTo>
                    <a:cubicBezTo>
                      <a:pt x="224" y="95"/>
                      <a:pt x="116" y="210"/>
                      <a:pt x="1" y="318"/>
                    </a:cubicBezTo>
                    <a:lnTo>
                      <a:pt x="974" y="1278"/>
                    </a:lnTo>
                    <a:cubicBezTo>
                      <a:pt x="1046" y="1205"/>
                      <a:pt x="1126" y="1133"/>
                      <a:pt x="1205" y="1068"/>
                    </a:cubicBezTo>
                    <a:lnTo>
                      <a:pt x="347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661;p42">
                <a:extLst>
                  <a:ext uri="{FF2B5EF4-FFF2-40B4-BE49-F238E27FC236}">
                    <a16:creationId xmlns:a16="http://schemas.microsoft.com/office/drawing/2014/main" id="{9074A950-428F-DC78-445C-B1DA5F81A074}"/>
                  </a:ext>
                </a:extLst>
              </p:cNvPr>
              <p:cNvSpPr/>
              <p:nvPr/>
            </p:nvSpPr>
            <p:spPr>
              <a:xfrm>
                <a:off x="6232449" y="1066723"/>
                <a:ext cx="86879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931" h="1400" extrusionOk="0">
                    <a:moveTo>
                      <a:pt x="426" y="1"/>
                    </a:moveTo>
                    <a:cubicBezTo>
                      <a:pt x="354" y="22"/>
                      <a:pt x="282" y="58"/>
                      <a:pt x="209" y="94"/>
                    </a:cubicBezTo>
                    <a:lnTo>
                      <a:pt x="0" y="195"/>
                    </a:lnTo>
                    <a:lnTo>
                      <a:pt x="649" y="1400"/>
                    </a:lnTo>
                    <a:lnTo>
                      <a:pt x="786" y="1335"/>
                    </a:lnTo>
                    <a:cubicBezTo>
                      <a:pt x="830" y="1306"/>
                      <a:pt x="880" y="1285"/>
                      <a:pt x="931" y="1270"/>
                    </a:cubicBezTo>
                    <a:lnTo>
                      <a:pt x="426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662;p42">
                <a:extLst>
                  <a:ext uri="{FF2B5EF4-FFF2-40B4-BE49-F238E27FC236}">
                    <a16:creationId xmlns:a16="http://schemas.microsoft.com/office/drawing/2014/main" id="{9B31CBBF-B75A-1C5E-AA5B-0DE7912974E0}"/>
                  </a:ext>
                </a:extLst>
              </p:cNvPr>
              <p:cNvSpPr/>
              <p:nvPr/>
            </p:nvSpPr>
            <p:spPr>
              <a:xfrm>
                <a:off x="6335379" y="1042577"/>
                <a:ext cx="53284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571" h="1400" extrusionOk="0">
                    <a:moveTo>
                      <a:pt x="470" y="0"/>
                    </a:moveTo>
                    <a:cubicBezTo>
                      <a:pt x="390" y="0"/>
                      <a:pt x="311" y="7"/>
                      <a:pt x="239" y="22"/>
                    </a:cubicBezTo>
                    <a:lnTo>
                      <a:pt x="1" y="58"/>
                    </a:lnTo>
                    <a:lnTo>
                      <a:pt x="268" y="1399"/>
                    </a:lnTo>
                    <a:lnTo>
                      <a:pt x="419" y="1378"/>
                    </a:lnTo>
                    <a:cubicBezTo>
                      <a:pt x="470" y="1370"/>
                      <a:pt x="520" y="1363"/>
                      <a:pt x="571" y="1363"/>
                    </a:cubicBezTo>
                    <a:lnTo>
                      <a:pt x="470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663;p42">
                <a:extLst>
                  <a:ext uri="{FF2B5EF4-FFF2-40B4-BE49-F238E27FC236}">
                    <a16:creationId xmlns:a16="http://schemas.microsoft.com/office/drawing/2014/main" id="{75B81453-A3C2-20CE-257D-9A7ED79678EE}"/>
                  </a:ext>
                </a:extLst>
              </p:cNvPr>
              <p:cNvSpPr/>
              <p:nvPr/>
            </p:nvSpPr>
            <p:spPr>
              <a:xfrm>
                <a:off x="6431682" y="1043229"/>
                <a:ext cx="56550" cy="131824"/>
              </a:xfrm>
              <a:custGeom>
                <a:avLst/>
                <a:gdLst/>
                <a:ahLst/>
                <a:cxnLst/>
                <a:rect l="l" t="t" r="r" b="b"/>
                <a:pathLst>
                  <a:path w="606" h="1414" extrusionOk="0">
                    <a:moveTo>
                      <a:pt x="144" y="0"/>
                    </a:moveTo>
                    <a:lnTo>
                      <a:pt x="0" y="1356"/>
                    </a:lnTo>
                    <a:cubicBezTo>
                      <a:pt x="101" y="1378"/>
                      <a:pt x="202" y="1385"/>
                      <a:pt x="303" y="1414"/>
                    </a:cubicBezTo>
                    <a:lnTo>
                      <a:pt x="606" y="80"/>
                    </a:lnTo>
                    <a:cubicBezTo>
                      <a:pt x="454" y="36"/>
                      <a:pt x="296" y="22"/>
                      <a:pt x="14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64;p42">
                <a:extLst>
                  <a:ext uri="{FF2B5EF4-FFF2-40B4-BE49-F238E27FC236}">
                    <a16:creationId xmlns:a16="http://schemas.microsoft.com/office/drawing/2014/main" id="{2A50FE1A-B124-7B21-A383-6EDE3287F839}"/>
                  </a:ext>
                </a:extLst>
              </p:cNvPr>
              <p:cNvSpPr/>
              <p:nvPr/>
            </p:nvSpPr>
            <p:spPr>
              <a:xfrm>
                <a:off x="6500924" y="1070731"/>
                <a:ext cx="89678" cy="130612"/>
              </a:xfrm>
              <a:custGeom>
                <a:avLst/>
                <a:gdLst/>
                <a:ahLst/>
                <a:cxnLst/>
                <a:rect l="l" t="t" r="r" b="b"/>
                <a:pathLst>
                  <a:path w="961" h="1401" extrusionOk="0">
                    <a:moveTo>
                      <a:pt x="542" y="1"/>
                    </a:moveTo>
                    <a:lnTo>
                      <a:pt x="1" y="1256"/>
                    </a:lnTo>
                    <a:lnTo>
                      <a:pt x="138" y="1321"/>
                    </a:lnTo>
                    <a:cubicBezTo>
                      <a:pt x="181" y="1343"/>
                      <a:pt x="232" y="1371"/>
                      <a:pt x="275" y="1400"/>
                    </a:cubicBezTo>
                    <a:lnTo>
                      <a:pt x="960" y="210"/>
                    </a:lnTo>
                    <a:cubicBezTo>
                      <a:pt x="895" y="174"/>
                      <a:pt x="823" y="131"/>
                      <a:pt x="751" y="102"/>
                    </a:cubicBezTo>
                    <a:lnTo>
                      <a:pt x="54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665;p42">
                <a:extLst>
                  <a:ext uri="{FF2B5EF4-FFF2-40B4-BE49-F238E27FC236}">
                    <a16:creationId xmlns:a16="http://schemas.microsoft.com/office/drawing/2014/main" id="{5F915824-6174-C0E2-71F4-D4CF5176E26F}"/>
                  </a:ext>
                </a:extLst>
              </p:cNvPr>
              <p:cNvSpPr/>
              <p:nvPr/>
            </p:nvSpPr>
            <p:spPr>
              <a:xfrm>
                <a:off x="6561580" y="1127973"/>
                <a:ext cx="114501" cy="117746"/>
              </a:xfrm>
              <a:custGeom>
                <a:avLst/>
                <a:gdLst/>
                <a:ahLst/>
                <a:cxnLst/>
                <a:rect l="l" t="t" r="r" b="b"/>
                <a:pathLst>
                  <a:path w="1227" h="1263" extrusionOk="0">
                    <a:moveTo>
                      <a:pt x="887" y="0"/>
                    </a:moveTo>
                    <a:lnTo>
                      <a:pt x="0" y="1046"/>
                    </a:lnTo>
                    <a:cubicBezTo>
                      <a:pt x="79" y="1111"/>
                      <a:pt x="152" y="1183"/>
                      <a:pt x="224" y="1262"/>
                    </a:cubicBezTo>
                    <a:lnTo>
                      <a:pt x="1226" y="332"/>
                    </a:lnTo>
                    <a:cubicBezTo>
                      <a:pt x="1118" y="209"/>
                      <a:pt x="1003" y="101"/>
                      <a:pt x="88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666;p42">
                <a:extLst>
                  <a:ext uri="{FF2B5EF4-FFF2-40B4-BE49-F238E27FC236}">
                    <a16:creationId xmlns:a16="http://schemas.microsoft.com/office/drawing/2014/main" id="{E607AFA6-2B63-2D2E-A7C8-234BE9075D7E}"/>
                  </a:ext>
                </a:extLst>
              </p:cNvPr>
              <p:cNvSpPr/>
              <p:nvPr/>
            </p:nvSpPr>
            <p:spPr>
              <a:xfrm>
                <a:off x="6636887" y="1310792"/>
                <a:ext cx="132697" cy="61996"/>
              </a:xfrm>
              <a:custGeom>
                <a:avLst/>
                <a:gdLst/>
                <a:ahLst/>
                <a:cxnLst/>
                <a:rect l="l" t="t" r="r" b="b"/>
                <a:pathLst>
                  <a:path w="1422" h="665" extrusionOk="0">
                    <a:moveTo>
                      <a:pt x="1321" y="1"/>
                    </a:moveTo>
                    <a:lnTo>
                      <a:pt x="1" y="361"/>
                    </a:lnTo>
                    <a:lnTo>
                      <a:pt x="44" y="506"/>
                    </a:lnTo>
                    <a:cubicBezTo>
                      <a:pt x="51" y="556"/>
                      <a:pt x="59" y="614"/>
                      <a:pt x="66" y="664"/>
                    </a:cubicBezTo>
                    <a:lnTo>
                      <a:pt x="1422" y="462"/>
                    </a:lnTo>
                    <a:cubicBezTo>
                      <a:pt x="1407" y="383"/>
                      <a:pt x="1400" y="304"/>
                      <a:pt x="1378" y="232"/>
                    </a:cubicBezTo>
                    <a:lnTo>
                      <a:pt x="1321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667;p42">
                <a:extLst>
                  <a:ext uri="{FF2B5EF4-FFF2-40B4-BE49-F238E27FC236}">
                    <a16:creationId xmlns:a16="http://schemas.microsoft.com/office/drawing/2014/main" id="{BF1E9C39-95E7-EB5C-45C3-D644D8B8079D}"/>
                  </a:ext>
                </a:extLst>
              </p:cNvPr>
              <p:cNvSpPr/>
              <p:nvPr/>
            </p:nvSpPr>
            <p:spPr>
              <a:xfrm>
                <a:off x="6642953" y="1415020"/>
                <a:ext cx="130645" cy="47826"/>
              </a:xfrm>
              <a:custGeom>
                <a:avLst/>
                <a:gdLst/>
                <a:ahLst/>
                <a:cxnLst/>
                <a:rect l="l" t="t" r="r" b="b"/>
                <a:pathLst>
                  <a:path w="1400" h="513" extrusionOk="0">
                    <a:moveTo>
                      <a:pt x="30" y="1"/>
                    </a:moveTo>
                    <a:cubicBezTo>
                      <a:pt x="30" y="109"/>
                      <a:pt x="15" y="210"/>
                      <a:pt x="1" y="311"/>
                    </a:cubicBezTo>
                    <a:lnTo>
                      <a:pt x="1357" y="513"/>
                    </a:lnTo>
                    <a:cubicBezTo>
                      <a:pt x="1378" y="354"/>
                      <a:pt x="1393" y="203"/>
                      <a:pt x="1400" y="44"/>
                    </a:cubicBezTo>
                    <a:lnTo>
                      <a:pt x="30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1668;p42">
                <a:extLst>
                  <a:ext uri="{FF2B5EF4-FFF2-40B4-BE49-F238E27FC236}">
                    <a16:creationId xmlns:a16="http://schemas.microsoft.com/office/drawing/2014/main" id="{3F6E1040-51BA-7227-9062-05C5BACA637C}"/>
                  </a:ext>
                </a:extLst>
              </p:cNvPr>
              <p:cNvSpPr/>
              <p:nvPr/>
            </p:nvSpPr>
            <p:spPr>
              <a:xfrm>
                <a:off x="6622143" y="1485687"/>
                <a:ext cx="131951" cy="81388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73" extrusionOk="0">
                    <a:moveTo>
                      <a:pt x="123" y="0"/>
                    </a:moveTo>
                    <a:lnTo>
                      <a:pt x="65" y="144"/>
                    </a:lnTo>
                    <a:cubicBezTo>
                      <a:pt x="51" y="195"/>
                      <a:pt x="22" y="238"/>
                      <a:pt x="0" y="281"/>
                    </a:cubicBezTo>
                    <a:lnTo>
                      <a:pt x="1234" y="873"/>
                    </a:lnTo>
                    <a:cubicBezTo>
                      <a:pt x="1270" y="801"/>
                      <a:pt x="1306" y="736"/>
                      <a:pt x="1335" y="664"/>
                    </a:cubicBezTo>
                    <a:lnTo>
                      <a:pt x="1414" y="440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1669;p42">
                <a:extLst>
                  <a:ext uri="{FF2B5EF4-FFF2-40B4-BE49-F238E27FC236}">
                    <a16:creationId xmlns:a16="http://schemas.microsoft.com/office/drawing/2014/main" id="{30F653FD-04AF-0821-6866-D691B8E5DB9C}"/>
                  </a:ext>
                </a:extLst>
              </p:cNvPr>
              <p:cNvSpPr/>
              <p:nvPr/>
            </p:nvSpPr>
            <p:spPr>
              <a:xfrm>
                <a:off x="6582390" y="1548895"/>
                <a:ext cx="121219" cy="108983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169" extrusionOk="0">
                    <a:moveTo>
                      <a:pt x="195" y="0"/>
                    </a:moveTo>
                    <a:lnTo>
                      <a:pt x="102" y="123"/>
                    </a:lnTo>
                    <a:lnTo>
                      <a:pt x="1" y="238"/>
                    </a:lnTo>
                    <a:lnTo>
                      <a:pt x="1003" y="1168"/>
                    </a:lnTo>
                    <a:lnTo>
                      <a:pt x="1155" y="988"/>
                    </a:lnTo>
                    <a:lnTo>
                      <a:pt x="1299" y="801"/>
                    </a:lnTo>
                    <a:lnTo>
                      <a:pt x="19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1670;p42">
                <a:extLst>
                  <a:ext uri="{FF2B5EF4-FFF2-40B4-BE49-F238E27FC236}">
                    <a16:creationId xmlns:a16="http://schemas.microsoft.com/office/drawing/2014/main" id="{270CB7F8-507E-FB85-43DC-9076B0039A96}"/>
                  </a:ext>
                </a:extLst>
              </p:cNvPr>
              <p:cNvSpPr/>
              <p:nvPr/>
            </p:nvSpPr>
            <p:spPr>
              <a:xfrm>
                <a:off x="6526586" y="1599238"/>
                <a:ext cx="100316" cy="126510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1357" extrusionOk="0">
                    <a:moveTo>
                      <a:pt x="252" y="1"/>
                    </a:moveTo>
                    <a:cubicBezTo>
                      <a:pt x="209" y="37"/>
                      <a:pt x="173" y="66"/>
                      <a:pt x="130" y="95"/>
                    </a:cubicBezTo>
                    <a:lnTo>
                      <a:pt x="0" y="174"/>
                    </a:lnTo>
                    <a:lnTo>
                      <a:pt x="685" y="1357"/>
                    </a:lnTo>
                    <a:lnTo>
                      <a:pt x="880" y="1234"/>
                    </a:lnTo>
                    <a:cubicBezTo>
                      <a:pt x="952" y="1191"/>
                      <a:pt x="1010" y="1141"/>
                      <a:pt x="1075" y="1097"/>
                    </a:cubicBezTo>
                    <a:lnTo>
                      <a:pt x="25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1671;p42">
                <a:extLst>
                  <a:ext uri="{FF2B5EF4-FFF2-40B4-BE49-F238E27FC236}">
                    <a16:creationId xmlns:a16="http://schemas.microsoft.com/office/drawing/2014/main" id="{5EB8EC8F-7BEB-5535-261B-D12003B69795}"/>
                  </a:ext>
                </a:extLst>
              </p:cNvPr>
              <p:cNvSpPr/>
              <p:nvPr/>
            </p:nvSpPr>
            <p:spPr>
              <a:xfrm>
                <a:off x="6459957" y="1632893"/>
                <a:ext cx="70735" cy="132570"/>
              </a:xfrm>
              <a:custGeom>
                <a:avLst/>
                <a:gdLst/>
                <a:ahLst/>
                <a:cxnLst/>
                <a:rect l="l" t="t" r="r" b="b"/>
                <a:pathLst>
                  <a:path w="758" h="1422" extrusionOk="0">
                    <a:moveTo>
                      <a:pt x="296" y="1"/>
                    </a:moveTo>
                    <a:cubicBezTo>
                      <a:pt x="195" y="37"/>
                      <a:pt x="101" y="73"/>
                      <a:pt x="0" y="94"/>
                    </a:cubicBezTo>
                    <a:lnTo>
                      <a:pt x="303" y="1421"/>
                    </a:lnTo>
                    <a:cubicBezTo>
                      <a:pt x="454" y="1393"/>
                      <a:pt x="606" y="1342"/>
                      <a:pt x="757" y="1292"/>
                    </a:cubicBezTo>
                    <a:lnTo>
                      <a:pt x="296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1672;p42">
                <a:extLst>
                  <a:ext uri="{FF2B5EF4-FFF2-40B4-BE49-F238E27FC236}">
                    <a16:creationId xmlns:a16="http://schemas.microsoft.com/office/drawing/2014/main" id="{BEB5862C-CB94-42BA-C0D3-50B473144B02}"/>
                  </a:ext>
                </a:extLst>
              </p:cNvPr>
              <p:cNvSpPr/>
              <p:nvPr/>
            </p:nvSpPr>
            <p:spPr>
              <a:xfrm>
                <a:off x="6379145" y="1646318"/>
                <a:ext cx="43859" cy="128188"/>
              </a:xfrm>
              <a:custGeom>
                <a:avLst/>
                <a:gdLst/>
                <a:ahLst/>
                <a:cxnLst/>
                <a:rect l="l" t="t" r="r" b="b"/>
                <a:pathLst>
                  <a:path w="470" h="1375" extrusionOk="0">
                    <a:moveTo>
                      <a:pt x="102" y="1"/>
                    </a:moveTo>
                    <a:lnTo>
                      <a:pt x="1" y="1364"/>
                    </a:lnTo>
                    <a:cubicBezTo>
                      <a:pt x="113" y="1369"/>
                      <a:pt x="221" y="1374"/>
                      <a:pt x="331" y="1374"/>
                    </a:cubicBezTo>
                    <a:cubicBezTo>
                      <a:pt x="377" y="1374"/>
                      <a:pt x="423" y="1373"/>
                      <a:pt x="469" y="1371"/>
                    </a:cubicBezTo>
                    <a:lnTo>
                      <a:pt x="412" y="1"/>
                    </a:lnTo>
                    <a:cubicBezTo>
                      <a:pt x="361" y="4"/>
                      <a:pt x="309" y="6"/>
                      <a:pt x="257" y="6"/>
                    </a:cubicBezTo>
                    <a:cubicBezTo>
                      <a:pt x="204" y="6"/>
                      <a:pt x="152" y="4"/>
                      <a:pt x="1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1673;p42">
                <a:extLst>
                  <a:ext uri="{FF2B5EF4-FFF2-40B4-BE49-F238E27FC236}">
                    <a16:creationId xmlns:a16="http://schemas.microsoft.com/office/drawing/2014/main" id="{1059CAD3-D8AD-6E1D-1A57-B66038517753}"/>
                  </a:ext>
                </a:extLst>
              </p:cNvPr>
              <p:cNvSpPr/>
              <p:nvPr/>
            </p:nvSpPr>
            <p:spPr>
              <a:xfrm>
                <a:off x="6272109" y="1630842"/>
                <a:ext cx="74187" cy="131917"/>
              </a:xfrm>
              <a:custGeom>
                <a:avLst/>
                <a:gdLst/>
                <a:ahLst/>
                <a:cxnLst/>
                <a:rect l="l" t="t" r="r" b="b"/>
                <a:pathLst>
                  <a:path w="795" h="1415" extrusionOk="0">
                    <a:moveTo>
                      <a:pt x="506" y="1"/>
                    </a:moveTo>
                    <a:lnTo>
                      <a:pt x="1" y="1270"/>
                    </a:lnTo>
                    <a:cubicBezTo>
                      <a:pt x="145" y="1328"/>
                      <a:pt x="296" y="1379"/>
                      <a:pt x="448" y="1415"/>
                    </a:cubicBezTo>
                    <a:lnTo>
                      <a:pt x="794" y="95"/>
                    </a:lnTo>
                    <a:cubicBezTo>
                      <a:pt x="693" y="66"/>
                      <a:pt x="599" y="37"/>
                      <a:pt x="5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1674;p42">
                <a:extLst>
                  <a:ext uri="{FF2B5EF4-FFF2-40B4-BE49-F238E27FC236}">
                    <a16:creationId xmlns:a16="http://schemas.microsoft.com/office/drawing/2014/main" id="{237A5C06-FB07-806F-0DE1-8C911FF43244}"/>
                  </a:ext>
                </a:extLst>
              </p:cNvPr>
              <p:cNvSpPr/>
              <p:nvPr/>
            </p:nvSpPr>
            <p:spPr>
              <a:xfrm>
                <a:off x="6177205" y="1595229"/>
                <a:ext cx="103769" cy="125205"/>
              </a:xfrm>
              <a:custGeom>
                <a:avLst/>
                <a:gdLst/>
                <a:ahLst/>
                <a:cxnLst/>
                <a:rect l="l" t="t" r="r" b="b"/>
                <a:pathLst>
                  <a:path w="1112" h="1343" extrusionOk="0">
                    <a:moveTo>
                      <a:pt x="859" y="1"/>
                    </a:moveTo>
                    <a:lnTo>
                      <a:pt x="1" y="1068"/>
                    </a:lnTo>
                    <a:cubicBezTo>
                      <a:pt x="123" y="1169"/>
                      <a:pt x="253" y="1256"/>
                      <a:pt x="390" y="1342"/>
                    </a:cubicBezTo>
                    <a:lnTo>
                      <a:pt x="1112" y="174"/>
                    </a:lnTo>
                    <a:cubicBezTo>
                      <a:pt x="1018" y="123"/>
                      <a:pt x="938" y="66"/>
                      <a:pt x="85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1675;p42">
                <a:extLst>
                  <a:ext uri="{FF2B5EF4-FFF2-40B4-BE49-F238E27FC236}">
                    <a16:creationId xmlns:a16="http://schemas.microsoft.com/office/drawing/2014/main" id="{F19322DA-A105-7867-BC7E-C368C53D0A41}"/>
                  </a:ext>
                </a:extLst>
              </p:cNvPr>
              <p:cNvSpPr/>
              <p:nvPr/>
            </p:nvSpPr>
            <p:spPr>
              <a:xfrm>
                <a:off x="6103205" y="1542835"/>
                <a:ext cx="123272" cy="106932"/>
              </a:xfrm>
              <a:custGeom>
                <a:avLst/>
                <a:gdLst/>
                <a:ahLst/>
                <a:cxnLst/>
                <a:rect l="l" t="t" r="r" b="b"/>
                <a:pathLst>
                  <a:path w="1321" h="1147" extrusionOk="0">
                    <a:moveTo>
                      <a:pt x="1126" y="0"/>
                    </a:moveTo>
                    <a:lnTo>
                      <a:pt x="0" y="772"/>
                    </a:lnTo>
                    <a:lnTo>
                      <a:pt x="137" y="959"/>
                    </a:lnTo>
                    <a:lnTo>
                      <a:pt x="210" y="1053"/>
                    </a:lnTo>
                    <a:lnTo>
                      <a:pt x="289" y="1147"/>
                    </a:lnTo>
                    <a:lnTo>
                      <a:pt x="1320" y="245"/>
                    </a:lnTo>
                    <a:lnTo>
                      <a:pt x="1263" y="188"/>
                    </a:lnTo>
                    <a:lnTo>
                      <a:pt x="1219" y="123"/>
                    </a:lnTo>
                    <a:lnTo>
                      <a:pt x="112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1676;p42">
                <a:extLst>
                  <a:ext uri="{FF2B5EF4-FFF2-40B4-BE49-F238E27FC236}">
                    <a16:creationId xmlns:a16="http://schemas.microsoft.com/office/drawing/2014/main" id="{E7D1F9A2-BF09-81DD-0E93-6C512E73FAD2}"/>
                  </a:ext>
                </a:extLst>
              </p:cNvPr>
              <p:cNvSpPr/>
              <p:nvPr/>
            </p:nvSpPr>
            <p:spPr>
              <a:xfrm>
                <a:off x="6055426" y="1478881"/>
                <a:ext cx="131951" cy="78777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45" extrusionOk="0">
                    <a:moveTo>
                      <a:pt x="1306" y="1"/>
                    </a:moveTo>
                    <a:lnTo>
                      <a:pt x="0" y="405"/>
                    </a:lnTo>
                    <a:cubicBezTo>
                      <a:pt x="51" y="549"/>
                      <a:pt x="101" y="701"/>
                      <a:pt x="166" y="845"/>
                    </a:cubicBezTo>
                    <a:lnTo>
                      <a:pt x="1414" y="282"/>
                    </a:lnTo>
                    <a:cubicBezTo>
                      <a:pt x="1371" y="196"/>
                      <a:pt x="1342" y="95"/>
                      <a:pt x="13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1677;p42">
                <a:extLst>
                  <a:ext uri="{FF2B5EF4-FFF2-40B4-BE49-F238E27FC236}">
                    <a16:creationId xmlns:a16="http://schemas.microsoft.com/office/drawing/2014/main" id="{770E24D9-9B9A-93EB-0555-308F5C20FB9B}"/>
                  </a:ext>
                </a:extLst>
              </p:cNvPr>
              <p:cNvSpPr/>
              <p:nvPr/>
            </p:nvSpPr>
            <p:spPr>
              <a:xfrm>
                <a:off x="6039282" y="1408308"/>
                <a:ext cx="129338" cy="43817"/>
              </a:xfrm>
              <a:custGeom>
                <a:avLst/>
                <a:gdLst/>
                <a:ahLst/>
                <a:cxnLst/>
                <a:rect l="l" t="t" r="r" b="b"/>
                <a:pathLst>
                  <a:path w="1386" h="470" extrusionOk="0">
                    <a:moveTo>
                      <a:pt x="0" y="1"/>
                    </a:moveTo>
                    <a:cubicBezTo>
                      <a:pt x="7" y="152"/>
                      <a:pt x="7" y="311"/>
                      <a:pt x="29" y="469"/>
                    </a:cubicBezTo>
                    <a:lnTo>
                      <a:pt x="1385" y="304"/>
                    </a:lnTo>
                    <a:cubicBezTo>
                      <a:pt x="1371" y="203"/>
                      <a:pt x="1378" y="102"/>
                      <a:pt x="13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1678;p42">
                <a:extLst>
                  <a:ext uri="{FF2B5EF4-FFF2-40B4-BE49-F238E27FC236}">
                    <a16:creationId xmlns:a16="http://schemas.microsoft.com/office/drawing/2014/main" id="{D9C841ED-63BC-EC39-02C8-7AA08A7C210F}"/>
                  </a:ext>
                </a:extLst>
              </p:cNvPr>
              <p:cNvSpPr/>
              <p:nvPr/>
            </p:nvSpPr>
            <p:spPr>
              <a:xfrm>
                <a:off x="6608612" y="1210666"/>
                <a:ext cx="128685" cy="93507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003" extrusionOk="0">
                    <a:moveTo>
                      <a:pt x="1155" y="0"/>
                    </a:moveTo>
                    <a:lnTo>
                      <a:pt x="1" y="736"/>
                    </a:lnTo>
                    <a:lnTo>
                      <a:pt x="80" y="866"/>
                    </a:lnTo>
                    <a:cubicBezTo>
                      <a:pt x="102" y="909"/>
                      <a:pt x="131" y="959"/>
                      <a:pt x="145" y="1003"/>
                    </a:cubicBezTo>
                    <a:lnTo>
                      <a:pt x="1379" y="411"/>
                    </a:lnTo>
                    <a:cubicBezTo>
                      <a:pt x="1342" y="339"/>
                      <a:pt x="1314" y="267"/>
                      <a:pt x="1278" y="202"/>
                    </a:cubicBezTo>
                    <a:lnTo>
                      <a:pt x="115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" name="Google Shape;184;p31">
              <a:extLst>
                <a:ext uri="{FF2B5EF4-FFF2-40B4-BE49-F238E27FC236}">
                  <a16:creationId xmlns:a16="http://schemas.microsoft.com/office/drawing/2014/main" id="{FD6AD64E-63F0-1220-EFBE-7A58EF85549D}"/>
                </a:ext>
              </a:extLst>
            </p:cNvPr>
            <p:cNvSpPr txBox="1">
              <a:spLocks/>
            </p:cNvSpPr>
            <p:nvPr/>
          </p:nvSpPr>
          <p:spPr>
            <a:xfrm>
              <a:off x="4022115" y="539105"/>
              <a:ext cx="5200392" cy="7204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9pPr>
            </a:lstStyle>
            <a:p>
              <a:pPr marL="0" indent="0">
                <a:buSzPts val="3000"/>
              </a:pPr>
              <a:r>
                <a:rPr lang="en" altLang="zh-TW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MacBook air M1</a:t>
              </a:r>
            </a:p>
          </p:txBody>
        </p:sp>
      </p:grpSp>
      <p:sp>
        <p:nvSpPr>
          <p:cNvPr id="35" name="Google Shape;754;p38">
            <a:extLst>
              <a:ext uri="{FF2B5EF4-FFF2-40B4-BE49-F238E27FC236}">
                <a16:creationId xmlns:a16="http://schemas.microsoft.com/office/drawing/2014/main" id="{3AF7DDE4-0D09-E200-D6F0-FFC087BB94D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226464" y="1509484"/>
            <a:ext cx="3294328" cy="331088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40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功能：</a:t>
            </a:r>
            <a:br>
              <a:rPr lang="en-US" altLang="zh-TW" sz="40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</a:br>
            <a:r>
              <a:rPr lang="zh-TW" altLang="en-US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演算法計算</a:t>
            </a:r>
            <a:br>
              <a:rPr lang="en-US" altLang="zh-TW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</a:br>
            <a:r>
              <a:rPr lang="zh-TW" altLang="en-US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控制介面</a:t>
            </a:r>
            <a:br>
              <a:rPr lang="zh-TW" altLang="en-US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</a:br>
            <a:br>
              <a:rPr lang="en-US" altLang="zh-TW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</a:br>
            <a:r>
              <a:rPr lang="zh-TW" altLang="en-US" sz="40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個數：</a:t>
            </a:r>
            <a:br>
              <a:rPr lang="en-US" altLang="zh-TW" sz="40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</a:br>
            <a:r>
              <a:rPr lang="en-US" altLang="zh-TW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1</a:t>
            </a:r>
            <a:r>
              <a:rPr lang="zh-TW" altLang="en-US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個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25E440E0-3A8C-0BCC-E2F3-9B1F310389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809" y="1901116"/>
            <a:ext cx="3603771" cy="2354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6607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>
          <a:extLst>
            <a:ext uri="{FF2B5EF4-FFF2-40B4-BE49-F238E27FC236}">
              <a16:creationId xmlns:a16="http://schemas.microsoft.com/office/drawing/2014/main" id="{DDD1367C-825F-7CFA-33B0-48D4344FFA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群組 5">
            <a:extLst>
              <a:ext uri="{FF2B5EF4-FFF2-40B4-BE49-F238E27FC236}">
                <a16:creationId xmlns:a16="http://schemas.microsoft.com/office/drawing/2014/main" id="{F8E22783-0DFF-2828-F104-49A9342957D4}"/>
              </a:ext>
            </a:extLst>
          </p:cNvPr>
          <p:cNvGrpSpPr/>
          <p:nvPr/>
        </p:nvGrpSpPr>
        <p:grpSpPr>
          <a:xfrm>
            <a:off x="1617273" y="150056"/>
            <a:ext cx="5909456" cy="1359428"/>
            <a:chOff x="2655826" y="205510"/>
            <a:chExt cx="5909456" cy="1359428"/>
          </a:xfrm>
        </p:grpSpPr>
        <p:grpSp>
          <p:nvGrpSpPr>
            <p:cNvPr id="7" name="Google Shape;1679;p42">
              <a:extLst>
                <a:ext uri="{FF2B5EF4-FFF2-40B4-BE49-F238E27FC236}">
                  <a16:creationId xmlns:a16="http://schemas.microsoft.com/office/drawing/2014/main" id="{7639EC71-781E-4738-4815-02216F311DF8}"/>
                </a:ext>
              </a:extLst>
            </p:cNvPr>
            <p:cNvGrpSpPr/>
            <p:nvPr/>
          </p:nvGrpSpPr>
          <p:grpSpPr>
            <a:xfrm rot="3938964">
              <a:off x="2655826" y="205510"/>
              <a:ext cx="1359428" cy="1359428"/>
              <a:chOff x="885403" y="1571142"/>
              <a:chExt cx="2598600" cy="2598600"/>
            </a:xfrm>
          </p:grpSpPr>
          <p:sp>
            <p:nvSpPr>
              <p:cNvPr id="31" name="Google Shape;1680;p42">
                <a:extLst>
                  <a:ext uri="{FF2B5EF4-FFF2-40B4-BE49-F238E27FC236}">
                    <a16:creationId xmlns:a16="http://schemas.microsoft.com/office/drawing/2014/main" id="{F131FCA4-1F23-1B6A-21E1-09BC2C5A2259}"/>
                  </a:ext>
                </a:extLst>
              </p:cNvPr>
              <p:cNvSpPr/>
              <p:nvPr/>
            </p:nvSpPr>
            <p:spPr>
              <a:xfrm>
                <a:off x="1303550" y="1980350"/>
                <a:ext cx="1762475" cy="1762450"/>
              </a:xfrm>
              <a:custGeom>
                <a:avLst/>
                <a:gdLst/>
                <a:ahLst/>
                <a:cxnLst/>
                <a:rect l="l" t="t" r="r" b="b"/>
                <a:pathLst>
                  <a:path w="70499" h="70498" extrusionOk="0">
                    <a:moveTo>
                      <a:pt x="35133" y="1"/>
                    </a:moveTo>
                    <a:lnTo>
                      <a:pt x="35133" y="683"/>
                    </a:lnTo>
                    <a:lnTo>
                      <a:pt x="35257" y="683"/>
                    </a:lnTo>
                    <a:cubicBezTo>
                      <a:pt x="36048" y="683"/>
                      <a:pt x="36853" y="710"/>
                      <a:pt x="37645" y="751"/>
                    </a:cubicBezTo>
                    <a:lnTo>
                      <a:pt x="37686" y="82"/>
                    </a:lnTo>
                    <a:cubicBezTo>
                      <a:pt x="36880" y="28"/>
                      <a:pt x="36061" y="1"/>
                      <a:pt x="35257" y="1"/>
                    </a:cubicBezTo>
                    <a:close/>
                    <a:moveTo>
                      <a:pt x="34560" y="1"/>
                    </a:moveTo>
                    <a:cubicBezTo>
                      <a:pt x="33714" y="28"/>
                      <a:pt x="32840" y="68"/>
                      <a:pt x="32008" y="150"/>
                    </a:cubicBezTo>
                    <a:lnTo>
                      <a:pt x="32063" y="820"/>
                    </a:lnTo>
                    <a:cubicBezTo>
                      <a:pt x="32895" y="751"/>
                      <a:pt x="33741" y="696"/>
                      <a:pt x="34574" y="683"/>
                    </a:cubicBezTo>
                    <a:lnTo>
                      <a:pt x="34560" y="1"/>
                    </a:lnTo>
                    <a:close/>
                    <a:moveTo>
                      <a:pt x="38259" y="123"/>
                    </a:moveTo>
                    <a:lnTo>
                      <a:pt x="38205" y="805"/>
                    </a:lnTo>
                    <a:cubicBezTo>
                      <a:pt x="39037" y="874"/>
                      <a:pt x="39870" y="969"/>
                      <a:pt x="40689" y="1106"/>
                    </a:cubicBezTo>
                    <a:lnTo>
                      <a:pt x="40798" y="437"/>
                    </a:lnTo>
                    <a:cubicBezTo>
                      <a:pt x="39965" y="301"/>
                      <a:pt x="39106" y="192"/>
                      <a:pt x="38259" y="123"/>
                    </a:cubicBezTo>
                    <a:close/>
                    <a:moveTo>
                      <a:pt x="31435" y="205"/>
                    </a:moveTo>
                    <a:cubicBezTo>
                      <a:pt x="30588" y="301"/>
                      <a:pt x="29742" y="423"/>
                      <a:pt x="28896" y="574"/>
                    </a:cubicBezTo>
                    <a:lnTo>
                      <a:pt x="29018" y="1242"/>
                    </a:lnTo>
                    <a:cubicBezTo>
                      <a:pt x="29837" y="1093"/>
                      <a:pt x="30683" y="969"/>
                      <a:pt x="31502" y="874"/>
                    </a:cubicBezTo>
                    <a:lnTo>
                      <a:pt x="31435" y="205"/>
                    </a:lnTo>
                    <a:close/>
                    <a:moveTo>
                      <a:pt x="41357" y="532"/>
                    </a:moveTo>
                    <a:lnTo>
                      <a:pt x="41248" y="1188"/>
                    </a:lnTo>
                    <a:cubicBezTo>
                      <a:pt x="42067" y="1338"/>
                      <a:pt x="42900" y="1515"/>
                      <a:pt x="43705" y="1720"/>
                    </a:cubicBezTo>
                    <a:lnTo>
                      <a:pt x="43869" y="1065"/>
                    </a:lnTo>
                    <a:cubicBezTo>
                      <a:pt x="43037" y="847"/>
                      <a:pt x="42203" y="669"/>
                      <a:pt x="41357" y="532"/>
                    </a:cubicBezTo>
                    <a:close/>
                    <a:moveTo>
                      <a:pt x="28336" y="683"/>
                    </a:moveTo>
                    <a:cubicBezTo>
                      <a:pt x="27504" y="847"/>
                      <a:pt x="26671" y="1038"/>
                      <a:pt x="25852" y="1269"/>
                    </a:cubicBezTo>
                    <a:lnTo>
                      <a:pt x="26030" y="1925"/>
                    </a:lnTo>
                    <a:cubicBezTo>
                      <a:pt x="26834" y="1693"/>
                      <a:pt x="27653" y="1502"/>
                      <a:pt x="28472" y="1338"/>
                    </a:cubicBezTo>
                    <a:lnTo>
                      <a:pt x="28336" y="683"/>
                    </a:lnTo>
                    <a:close/>
                    <a:moveTo>
                      <a:pt x="44415" y="1202"/>
                    </a:moveTo>
                    <a:lnTo>
                      <a:pt x="44238" y="1857"/>
                    </a:lnTo>
                    <a:cubicBezTo>
                      <a:pt x="45042" y="2075"/>
                      <a:pt x="45848" y="2321"/>
                      <a:pt x="46640" y="2594"/>
                    </a:cubicBezTo>
                    <a:lnTo>
                      <a:pt x="46871" y="1952"/>
                    </a:lnTo>
                    <a:cubicBezTo>
                      <a:pt x="46067" y="1679"/>
                      <a:pt x="45234" y="1420"/>
                      <a:pt x="44415" y="1202"/>
                    </a:cubicBezTo>
                    <a:close/>
                    <a:moveTo>
                      <a:pt x="25306" y="1420"/>
                    </a:moveTo>
                    <a:cubicBezTo>
                      <a:pt x="24487" y="1666"/>
                      <a:pt x="23668" y="1939"/>
                      <a:pt x="22863" y="2239"/>
                    </a:cubicBezTo>
                    <a:lnTo>
                      <a:pt x="23109" y="2867"/>
                    </a:lnTo>
                    <a:cubicBezTo>
                      <a:pt x="23886" y="2580"/>
                      <a:pt x="24692" y="2307"/>
                      <a:pt x="25484" y="2075"/>
                    </a:cubicBezTo>
                    <a:lnTo>
                      <a:pt x="25306" y="1420"/>
                    </a:lnTo>
                    <a:close/>
                    <a:moveTo>
                      <a:pt x="47404" y="2157"/>
                    </a:moveTo>
                    <a:lnTo>
                      <a:pt x="47172" y="2785"/>
                    </a:lnTo>
                    <a:cubicBezTo>
                      <a:pt x="47950" y="3071"/>
                      <a:pt x="48742" y="3399"/>
                      <a:pt x="49492" y="3740"/>
                    </a:cubicBezTo>
                    <a:lnTo>
                      <a:pt x="49779" y="3126"/>
                    </a:lnTo>
                    <a:cubicBezTo>
                      <a:pt x="49001" y="2771"/>
                      <a:pt x="48209" y="2443"/>
                      <a:pt x="47404" y="2157"/>
                    </a:cubicBezTo>
                    <a:close/>
                    <a:moveTo>
                      <a:pt x="22344" y="2443"/>
                    </a:moveTo>
                    <a:cubicBezTo>
                      <a:pt x="21553" y="2758"/>
                      <a:pt x="20761" y="3098"/>
                      <a:pt x="19997" y="3467"/>
                    </a:cubicBezTo>
                    <a:lnTo>
                      <a:pt x="20283" y="4068"/>
                    </a:lnTo>
                    <a:cubicBezTo>
                      <a:pt x="21034" y="3713"/>
                      <a:pt x="21812" y="3371"/>
                      <a:pt x="22590" y="3071"/>
                    </a:cubicBezTo>
                    <a:lnTo>
                      <a:pt x="22344" y="2443"/>
                    </a:lnTo>
                    <a:close/>
                    <a:moveTo>
                      <a:pt x="50298" y="3358"/>
                    </a:moveTo>
                    <a:lnTo>
                      <a:pt x="50011" y="3972"/>
                    </a:lnTo>
                    <a:cubicBezTo>
                      <a:pt x="50762" y="4327"/>
                      <a:pt x="51512" y="4723"/>
                      <a:pt x="52236" y="5133"/>
                    </a:cubicBezTo>
                    <a:lnTo>
                      <a:pt x="52577" y="4545"/>
                    </a:lnTo>
                    <a:cubicBezTo>
                      <a:pt x="51827" y="4123"/>
                      <a:pt x="51062" y="3726"/>
                      <a:pt x="50298" y="3358"/>
                    </a:cubicBezTo>
                    <a:close/>
                    <a:moveTo>
                      <a:pt x="19478" y="3713"/>
                    </a:moveTo>
                    <a:cubicBezTo>
                      <a:pt x="18727" y="4095"/>
                      <a:pt x="17962" y="4505"/>
                      <a:pt x="17240" y="4942"/>
                    </a:cubicBezTo>
                    <a:lnTo>
                      <a:pt x="17580" y="5528"/>
                    </a:lnTo>
                    <a:cubicBezTo>
                      <a:pt x="18304" y="5105"/>
                      <a:pt x="19041" y="4696"/>
                      <a:pt x="19791" y="4314"/>
                    </a:cubicBezTo>
                    <a:lnTo>
                      <a:pt x="19478" y="3713"/>
                    </a:lnTo>
                    <a:close/>
                    <a:moveTo>
                      <a:pt x="53068" y="4832"/>
                    </a:moveTo>
                    <a:lnTo>
                      <a:pt x="52728" y="5406"/>
                    </a:lnTo>
                    <a:cubicBezTo>
                      <a:pt x="53450" y="5828"/>
                      <a:pt x="54160" y="6292"/>
                      <a:pt x="54843" y="6756"/>
                    </a:cubicBezTo>
                    <a:lnTo>
                      <a:pt x="55225" y="6210"/>
                    </a:lnTo>
                    <a:cubicBezTo>
                      <a:pt x="54529" y="5719"/>
                      <a:pt x="53805" y="5255"/>
                      <a:pt x="53068" y="4832"/>
                    </a:cubicBezTo>
                    <a:close/>
                    <a:moveTo>
                      <a:pt x="16748" y="5242"/>
                    </a:moveTo>
                    <a:cubicBezTo>
                      <a:pt x="16230" y="5569"/>
                      <a:pt x="15697" y="5910"/>
                      <a:pt x="15192" y="6265"/>
                    </a:cubicBezTo>
                    <a:lnTo>
                      <a:pt x="15574" y="6811"/>
                    </a:lnTo>
                    <a:cubicBezTo>
                      <a:pt x="16079" y="6470"/>
                      <a:pt x="16598" y="6129"/>
                      <a:pt x="17103" y="5815"/>
                    </a:cubicBezTo>
                    <a:lnTo>
                      <a:pt x="16748" y="5242"/>
                    </a:lnTo>
                    <a:close/>
                    <a:moveTo>
                      <a:pt x="14960" y="6429"/>
                    </a:moveTo>
                    <a:cubicBezTo>
                      <a:pt x="14850" y="6498"/>
                      <a:pt x="14728" y="6579"/>
                      <a:pt x="14619" y="6661"/>
                    </a:cubicBezTo>
                    <a:lnTo>
                      <a:pt x="15014" y="7207"/>
                    </a:lnTo>
                    <a:cubicBezTo>
                      <a:pt x="15123" y="7139"/>
                      <a:pt x="15233" y="7057"/>
                      <a:pt x="15342" y="6975"/>
                    </a:cubicBezTo>
                    <a:lnTo>
                      <a:pt x="14960" y="6429"/>
                    </a:lnTo>
                    <a:close/>
                    <a:moveTo>
                      <a:pt x="55703" y="6525"/>
                    </a:moveTo>
                    <a:lnTo>
                      <a:pt x="55307" y="7084"/>
                    </a:lnTo>
                    <a:cubicBezTo>
                      <a:pt x="55989" y="7562"/>
                      <a:pt x="56658" y="8081"/>
                      <a:pt x="57299" y="8613"/>
                    </a:cubicBezTo>
                    <a:lnTo>
                      <a:pt x="57723" y="8094"/>
                    </a:lnTo>
                    <a:cubicBezTo>
                      <a:pt x="57068" y="7548"/>
                      <a:pt x="56386" y="7029"/>
                      <a:pt x="55703" y="6525"/>
                    </a:cubicBezTo>
                    <a:close/>
                    <a:moveTo>
                      <a:pt x="14168" y="7002"/>
                    </a:moveTo>
                    <a:cubicBezTo>
                      <a:pt x="13485" y="7508"/>
                      <a:pt x="12817" y="8054"/>
                      <a:pt x="12175" y="8613"/>
                    </a:cubicBezTo>
                    <a:lnTo>
                      <a:pt x="12612" y="9118"/>
                    </a:lnTo>
                    <a:cubicBezTo>
                      <a:pt x="13240" y="8572"/>
                      <a:pt x="13895" y="8039"/>
                      <a:pt x="14564" y="7548"/>
                    </a:cubicBezTo>
                    <a:lnTo>
                      <a:pt x="14168" y="7002"/>
                    </a:lnTo>
                    <a:close/>
                    <a:moveTo>
                      <a:pt x="58160" y="8463"/>
                    </a:moveTo>
                    <a:lnTo>
                      <a:pt x="57723" y="8968"/>
                    </a:lnTo>
                    <a:cubicBezTo>
                      <a:pt x="58351" y="9514"/>
                      <a:pt x="58979" y="10087"/>
                      <a:pt x="59565" y="10674"/>
                    </a:cubicBezTo>
                    <a:lnTo>
                      <a:pt x="60043" y="10196"/>
                    </a:lnTo>
                    <a:cubicBezTo>
                      <a:pt x="59443" y="9595"/>
                      <a:pt x="58815" y="9009"/>
                      <a:pt x="58160" y="8463"/>
                    </a:cubicBezTo>
                    <a:close/>
                    <a:moveTo>
                      <a:pt x="11738" y="8982"/>
                    </a:moveTo>
                    <a:cubicBezTo>
                      <a:pt x="11111" y="9555"/>
                      <a:pt x="10483" y="10156"/>
                      <a:pt x="9896" y="10756"/>
                    </a:cubicBezTo>
                    <a:lnTo>
                      <a:pt x="10388" y="11233"/>
                    </a:lnTo>
                    <a:cubicBezTo>
                      <a:pt x="10961" y="10633"/>
                      <a:pt x="11575" y="10046"/>
                      <a:pt x="12189" y="9486"/>
                    </a:cubicBezTo>
                    <a:lnTo>
                      <a:pt x="11738" y="8982"/>
                    </a:lnTo>
                    <a:close/>
                    <a:moveTo>
                      <a:pt x="60453" y="10605"/>
                    </a:moveTo>
                    <a:lnTo>
                      <a:pt x="59962" y="11070"/>
                    </a:lnTo>
                    <a:cubicBezTo>
                      <a:pt x="60548" y="11670"/>
                      <a:pt x="61121" y="12298"/>
                      <a:pt x="61654" y="12926"/>
                    </a:cubicBezTo>
                    <a:lnTo>
                      <a:pt x="62173" y="12489"/>
                    </a:lnTo>
                    <a:cubicBezTo>
                      <a:pt x="61627" y="11848"/>
                      <a:pt x="61039" y="11206"/>
                      <a:pt x="60453" y="10605"/>
                    </a:cubicBezTo>
                    <a:close/>
                    <a:moveTo>
                      <a:pt x="9500" y="11179"/>
                    </a:moveTo>
                    <a:cubicBezTo>
                      <a:pt x="8927" y="11793"/>
                      <a:pt x="8353" y="12449"/>
                      <a:pt x="7822" y="13104"/>
                    </a:cubicBezTo>
                    <a:lnTo>
                      <a:pt x="8353" y="13526"/>
                    </a:lnTo>
                    <a:cubicBezTo>
                      <a:pt x="8872" y="12885"/>
                      <a:pt x="9432" y="12243"/>
                      <a:pt x="10005" y="11630"/>
                    </a:cubicBezTo>
                    <a:lnTo>
                      <a:pt x="9500" y="11179"/>
                    </a:lnTo>
                    <a:close/>
                    <a:moveTo>
                      <a:pt x="62541" y="12926"/>
                    </a:moveTo>
                    <a:lnTo>
                      <a:pt x="62009" y="13363"/>
                    </a:lnTo>
                    <a:cubicBezTo>
                      <a:pt x="62541" y="14005"/>
                      <a:pt x="63046" y="14673"/>
                      <a:pt x="63523" y="15342"/>
                    </a:cubicBezTo>
                    <a:lnTo>
                      <a:pt x="64069" y="14960"/>
                    </a:lnTo>
                    <a:cubicBezTo>
                      <a:pt x="63592" y="14263"/>
                      <a:pt x="63074" y="13581"/>
                      <a:pt x="62541" y="12926"/>
                    </a:cubicBezTo>
                    <a:close/>
                    <a:moveTo>
                      <a:pt x="7467" y="13554"/>
                    </a:moveTo>
                    <a:cubicBezTo>
                      <a:pt x="6948" y="14223"/>
                      <a:pt x="6442" y="14919"/>
                      <a:pt x="5965" y="15628"/>
                    </a:cubicBezTo>
                    <a:lnTo>
                      <a:pt x="6524" y="16010"/>
                    </a:lnTo>
                    <a:cubicBezTo>
                      <a:pt x="6988" y="15315"/>
                      <a:pt x="7494" y="14632"/>
                      <a:pt x="7999" y="13963"/>
                    </a:cubicBezTo>
                    <a:lnTo>
                      <a:pt x="7467" y="13554"/>
                    </a:lnTo>
                    <a:close/>
                    <a:moveTo>
                      <a:pt x="64411" y="15437"/>
                    </a:moveTo>
                    <a:lnTo>
                      <a:pt x="63851" y="15819"/>
                    </a:lnTo>
                    <a:cubicBezTo>
                      <a:pt x="64315" y="16516"/>
                      <a:pt x="64766" y="17226"/>
                      <a:pt x="65189" y="17949"/>
                    </a:cubicBezTo>
                    <a:lnTo>
                      <a:pt x="65776" y="17608"/>
                    </a:lnTo>
                    <a:cubicBezTo>
                      <a:pt x="65352" y="16871"/>
                      <a:pt x="64888" y="16147"/>
                      <a:pt x="64411" y="15437"/>
                    </a:cubicBezTo>
                    <a:close/>
                    <a:moveTo>
                      <a:pt x="5651" y="16107"/>
                    </a:moveTo>
                    <a:cubicBezTo>
                      <a:pt x="5187" y="16816"/>
                      <a:pt x="4750" y="17553"/>
                      <a:pt x="4341" y="18304"/>
                    </a:cubicBezTo>
                    <a:lnTo>
                      <a:pt x="4928" y="18631"/>
                    </a:lnTo>
                    <a:cubicBezTo>
                      <a:pt x="5323" y="17894"/>
                      <a:pt x="5760" y="17171"/>
                      <a:pt x="6224" y="16475"/>
                    </a:cubicBezTo>
                    <a:lnTo>
                      <a:pt x="5651" y="16107"/>
                    </a:lnTo>
                    <a:close/>
                    <a:moveTo>
                      <a:pt x="66049" y="18099"/>
                    </a:moveTo>
                    <a:lnTo>
                      <a:pt x="65462" y="18427"/>
                    </a:lnTo>
                    <a:cubicBezTo>
                      <a:pt x="65871" y="19164"/>
                      <a:pt x="66253" y="19914"/>
                      <a:pt x="66608" y="20665"/>
                    </a:cubicBezTo>
                    <a:lnTo>
                      <a:pt x="67223" y="20378"/>
                    </a:lnTo>
                    <a:cubicBezTo>
                      <a:pt x="66868" y="19614"/>
                      <a:pt x="66472" y="18850"/>
                      <a:pt x="66049" y="18099"/>
                    </a:cubicBezTo>
                    <a:close/>
                    <a:moveTo>
                      <a:pt x="4068" y="18809"/>
                    </a:moveTo>
                    <a:cubicBezTo>
                      <a:pt x="3672" y="19559"/>
                      <a:pt x="3290" y="20338"/>
                      <a:pt x="2948" y="21115"/>
                    </a:cubicBezTo>
                    <a:lnTo>
                      <a:pt x="3576" y="21388"/>
                    </a:lnTo>
                    <a:cubicBezTo>
                      <a:pt x="3904" y="20624"/>
                      <a:pt x="4273" y="19860"/>
                      <a:pt x="4668" y="19123"/>
                    </a:cubicBezTo>
                    <a:lnTo>
                      <a:pt x="4068" y="18809"/>
                    </a:lnTo>
                    <a:close/>
                    <a:moveTo>
                      <a:pt x="67454" y="20897"/>
                    </a:moveTo>
                    <a:lnTo>
                      <a:pt x="66841" y="21170"/>
                    </a:lnTo>
                    <a:cubicBezTo>
                      <a:pt x="67181" y="21934"/>
                      <a:pt x="67496" y="22713"/>
                      <a:pt x="67782" y="23504"/>
                    </a:cubicBezTo>
                    <a:lnTo>
                      <a:pt x="68410" y="23272"/>
                    </a:lnTo>
                    <a:cubicBezTo>
                      <a:pt x="68124" y="22467"/>
                      <a:pt x="67796" y="21675"/>
                      <a:pt x="67454" y="20897"/>
                    </a:cubicBezTo>
                    <a:close/>
                    <a:moveTo>
                      <a:pt x="2730" y="21648"/>
                    </a:moveTo>
                    <a:cubicBezTo>
                      <a:pt x="2402" y="22426"/>
                      <a:pt x="2089" y="23231"/>
                      <a:pt x="1816" y="24036"/>
                    </a:cubicBezTo>
                    <a:lnTo>
                      <a:pt x="2457" y="24255"/>
                    </a:lnTo>
                    <a:cubicBezTo>
                      <a:pt x="2730" y="23463"/>
                      <a:pt x="3030" y="22671"/>
                      <a:pt x="3345" y="21907"/>
                    </a:cubicBezTo>
                    <a:lnTo>
                      <a:pt x="2730" y="21648"/>
                    </a:lnTo>
                    <a:close/>
                    <a:moveTo>
                      <a:pt x="68601" y="23805"/>
                    </a:moveTo>
                    <a:lnTo>
                      <a:pt x="67960" y="24023"/>
                    </a:lnTo>
                    <a:cubicBezTo>
                      <a:pt x="68233" y="24815"/>
                      <a:pt x="68479" y="25619"/>
                      <a:pt x="68683" y="26425"/>
                    </a:cubicBezTo>
                    <a:lnTo>
                      <a:pt x="69338" y="26262"/>
                    </a:lnTo>
                    <a:cubicBezTo>
                      <a:pt x="69134" y="25443"/>
                      <a:pt x="68874" y="24609"/>
                      <a:pt x="68601" y="23805"/>
                    </a:cubicBezTo>
                    <a:close/>
                    <a:moveTo>
                      <a:pt x="1638" y="24582"/>
                    </a:moveTo>
                    <a:cubicBezTo>
                      <a:pt x="1392" y="25401"/>
                      <a:pt x="1161" y="26234"/>
                      <a:pt x="956" y="27053"/>
                    </a:cubicBezTo>
                    <a:lnTo>
                      <a:pt x="1625" y="27217"/>
                    </a:lnTo>
                    <a:cubicBezTo>
                      <a:pt x="1816" y="26398"/>
                      <a:pt x="2034" y="25592"/>
                      <a:pt x="2293" y="24787"/>
                    </a:cubicBezTo>
                    <a:lnTo>
                      <a:pt x="1638" y="24582"/>
                    </a:lnTo>
                    <a:close/>
                    <a:moveTo>
                      <a:pt x="69489" y="26808"/>
                    </a:moveTo>
                    <a:lnTo>
                      <a:pt x="68834" y="26971"/>
                    </a:lnTo>
                    <a:cubicBezTo>
                      <a:pt x="69025" y="27776"/>
                      <a:pt x="69202" y="28609"/>
                      <a:pt x="69338" y="29428"/>
                    </a:cubicBezTo>
                    <a:lnTo>
                      <a:pt x="70007" y="29319"/>
                    </a:lnTo>
                    <a:cubicBezTo>
                      <a:pt x="69857" y="28486"/>
                      <a:pt x="69693" y="27640"/>
                      <a:pt x="69489" y="26808"/>
                    </a:cubicBezTo>
                    <a:close/>
                    <a:moveTo>
                      <a:pt x="833" y="27612"/>
                    </a:moveTo>
                    <a:cubicBezTo>
                      <a:pt x="655" y="28445"/>
                      <a:pt x="491" y="29292"/>
                      <a:pt x="369" y="30124"/>
                    </a:cubicBezTo>
                    <a:lnTo>
                      <a:pt x="1037" y="30233"/>
                    </a:lnTo>
                    <a:cubicBezTo>
                      <a:pt x="1161" y="29401"/>
                      <a:pt x="1310" y="28568"/>
                      <a:pt x="1488" y="27763"/>
                    </a:cubicBezTo>
                    <a:lnTo>
                      <a:pt x="833" y="27612"/>
                    </a:lnTo>
                    <a:close/>
                    <a:moveTo>
                      <a:pt x="70089" y="29878"/>
                    </a:moveTo>
                    <a:lnTo>
                      <a:pt x="69420" y="29987"/>
                    </a:lnTo>
                    <a:cubicBezTo>
                      <a:pt x="69556" y="30806"/>
                      <a:pt x="69653" y="31652"/>
                      <a:pt x="69720" y="32486"/>
                    </a:cubicBezTo>
                    <a:lnTo>
                      <a:pt x="70390" y="32431"/>
                    </a:lnTo>
                    <a:cubicBezTo>
                      <a:pt x="70321" y="31571"/>
                      <a:pt x="70226" y="30724"/>
                      <a:pt x="70089" y="29878"/>
                    </a:cubicBezTo>
                    <a:close/>
                    <a:moveTo>
                      <a:pt x="300" y="30697"/>
                    </a:moveTo>
                    <a:cubicBezTo>
                      <a:pt x="191" y="31530"/>
                      <a:pt x="109" y="32389"/>
                      <a:pt x="55" y="33250"/>
                    </a:cubicBezTo>
                    <a:lnTo>
                      <a:pt x="737" y="33277"/>
                    </a:lnTo>
                    <a:cubicBezTo>
                      <a:pt x="779" y="32444"/>
                      <a:pt x="861" y="31612"/>
                      <a:pt x="970" y="30779"/>
                    </a:cubicBezTo>
                    <a:lnTo>
                      <a:pt x="300" y="30697"/>
                    </a:lnTo>
                    <a:close/>
                    <a:moveTo>
                      <a:pt x="27" y="33809"/>
                    </a:moveTo>
                    <a:cubicBezTo>
                      <a:pt x="14" y="34287"/>
                      <a:pt x="0" y="34764"/>
                      <a:pt x="0" y="35243"/>
                    </a:cubicBezTo>
                    <a:cubicBezTo>
                      <a:pt x="0" y="35625"/>
                      <a:pt x="14" y="36007"/>
                      <a:pt x="27" y="36375"/>
                    </a:cubicBezTo>
                    <a:lnTo>
                      <a:pt x="697" y="36348"/>
                    </a:lnTo>
                    <a:cubicBezTo>
                      <a:pt x="683" y="35993"/>
                      <a:pt x="683" y="35611"/>
                      <a:pt x="683" y="35243"/>
                    </a:cubicBezTo>
                    <a:cubicBezTo>
                      <a:pt x="683" y="34779"/>
                      <a:pt x="697" y="34300"/>
                      <a:pt x="710" y="33836"/>
                    </a:cubicBezTo>
                    <a:lnTo>
                      <a:pt x="27" y="33809"/>
                    </a:lnTo>
                    <a:close/>
                    <a:moveTo>
                      <a:pt x="70430" y="32990"/>
                    </a:moveTo>
                    <a:lnTo>
                      <a:pt x="69748" y="33032"/>
                    </a:lnTo>
                    <a:cubicBezTo>
                      <a:pt x="69802" y="33769"/>
                      <a:pt x="69829" y="34506"/>
                      <a:pt x="69829" y="35243"/>
                    </a:cubicBezTo>
                    <a:cubicBezTo>
                      <a:pt x="69829" y="36075"/>
                      <a:pt x="69789" y="36921"/>
                      <a:pt x="69734" y="37754"/>
                    </a:cubicBezTo>
                    <a:lnTo>
                      <a:pt x="70403" y="37809"/>
                    </a:lnTo>
                    <a:cubicBezTo>
                      <a:pt x="70471" y="36962"/>
                      <a:pt x="70499" y="36102"/>
                      <a:pt x="70499" y="35243"/>
                    </a:cubicBezTo>
                    <a:cubicBezTo>
                      <a:pt x="70499" y="34491"/>
                      <a:pt x="70471" y="33741"/>
                      <a:pt x="70430" y="32990"/>
                    </a:cubicBezTo>
                    <a:close/>
                    <a:moveTo>
                      <a:pt x="724" y="36908"/>
                    </a:moveTo>
                    <a:lnTo>
                      <a:pt x="42" y="36948"/>
                    </a:lnTo>
                    <a:cubicBezTo>
                      <a:pt x="82" y="37795"/>
                      <a:pt x="151" y="38655"/>
                      <a:pt x="260" y="39501"/>
                    </a:cubicBezTo>
                    <a:lnTo>
                      <a:pt x="928" y="39419"/>
                    </a:lnTo>
                    <a:cubicBezTo>
                      <a:pt x="833" y="38586"/>
                      <a:pt x="764" y="37754"/>
                      <a:pt x="724" y="36908"/>
                    </a:cubicBezTo>
                    <a:close/>
                    <a:moveTo>
                      <a:pt x="69693" y="38313"/>
                    </a:moveTo>
                    <a:cubicBezTo>
                      <a:pt x="69611" y="39146"/>
                      <a:pt x="69516" y="39978"/>
                      <a:pt x="69380" y="40812"/>
                    </a:cubicBezTo>
                    <a:lnTo>
                      <a:pt x="70048" y="40921"/>
                    </a:lnTo>
                    <a:cubicBezTo>
                      <a:pt x="70184" y="40074"/>
                      <a:pt x="70293" y="39214"/>
                      <a:pt x="70362" y="38368"/>
                    </a:cubicBezTo>
                    <a:lnTo>
                      <a:pt x="69693" y="38313"/>
                    </a:lnTo>
                    <a:close/>
                    <a:moveTo>
                      <a:pt x="997" y="39965"/>
                    </a:moveTo>
                    <a:lnTo>
                      <a:pt x="328" y="40060"/>
                    </a:lnTo>
                    <a:cubicBezTo>
                      <a:pt x="451" y="40907"/>
                      <a:pt x="588" y="41753"/>
                      <a:pt x="764" y="42586"/>
                    </a:cubicBezTo>
                    <a:lnTo>
                      <a:pt x="1434" y="42449"/>
                    </a:lnTo>
                    <a:cubicBezTo>
                      <a:pt x="1256" y="41630"/>
                      <a:pt x="1119" y="40797"/>
                      <a:pt x="997" y="39965"/>
                    </a:cubicBezTo>
                    <a:close/>
                    <a:moveTo>
                      <a:pt x="69283" y="41357"/>
                    </a:moveTo>
                    <a:cubicBezTo>
                      <a:pt x="69134" y="42176"/>
                      <a:pt x="68956" y="43008"/>
                      <a:pt x="68752" y="43814"/>
                    </a:cubicBezTo>
                    <a:lnTo>
                      <a:pt x="69407" y="43978"/>
                    </a:lnTo>
                    <a:cubicBezTo>
                      <a:pt x="69625" y="43159"/>
                      <a:pt x="69802" y="42313"/>
                      <a:pt x="69953" y="41480"/>
                    </a:cubicBezTo>
                    <a:lnTo>
                      <a:pt x="69283" y="41357"/>
                    </a:lnTo>
                    <a:close/>
                    <a:moveTo>
                      <a:pt x="1556" y="42995"/>
                    </a:moveTo>
                    <a:lnTo>
                      <a:pt x="888" y="43145"/>
                    </a:lnTo>
                    <a:cubicBezTo>
                      <a:pt x="1079" y="43964"/>
                      <a:pt x="1297" y="44797"/>
                      <a:pt x="1556" y="45616"/>
                    </a:cubicBezTo>
                    <a:lnTo>
                      <a:pt x="2198" y="45411"/>
                    </a:lnTo>
                    <a:cubicBezTo>
                      <a:pt x="1952" y="44619"/>
                      <a:pt x="1734" y="43800"/>
                      <a:pt x="1556" y="42995"/>
                    </a:cubicBezTo>
                    <a:close/>
                    <a:moveTo>
                      <a:pt x="68615" y="44360"/>
                    </a:moveTo>
                    <a:cubicBezTo>
                      <a:pt x="68397" y="45165"/>
                      <a:pt x="68137" y="45971"/>
                      <a:pt x="67864" y="46748"/>
                    </a:cubicBezTo>
                    <a:lnTo>
                      <a:pt x="68506" y="46981"/>
                    </a:lnTo>
                    <a:cubicBezTo>
                      <a:pt x="68779" y="46175"/>
                      <a:pt x="69038" y="45356"/>
                      <a:pt x="69270" y="44537"/>
                    </a:cubicBezTo>
                    <a:lnTo>
                      <a:pt x="68615" y="44360"/>
                    </a:lnTo>
                    <a:close/>
                    <a:moveTo>
                      <a:pt x="2375" y="45957"/>
                    </a:moveTo>
                    <a:lnTo>
                      <a:pt x="1720" y="46162"/>
                    </a:lnTo>
                    <a:cubicBezTo>
                      <a:pt x="1993" y="46967"/>
                      <a:pt x="2280" y="47773"/>
                      <a:pt x="2608" y="48564"/>
                    </a:cubicBezTo>
                    <a:lnTo>
                      <a:pt x="3235" y="48304"/>
                    </a:lnTo>
                    <a:cubicBezTo>
                      <a:pt x="2921" y="47540"/>
                      <a:pt x="2621" y="46748"/>
                      <a:pt x="2375" y="45957"/>
                    </a:cubicBezTo>
                    <a:close/>
                    <a:moveTo>
                      <a:pt x="67673" y="47281"/>
                    </a:moveTo>
                    <a:cubicBezTo>
                      <a:pt x="67387" y="48059"/>
                      <a:pt x="67059" y="48837"/>
                      <a:pt x="66704" y="49602"/>
                    </a:cubicBezTo>
                    <a:lnTo>
                      <a:pt x="67332" y="49888"/>
                    </a:lnTo>
                    <a:cubicBezTo>
                      <a:pt x="67687" y="49110"/>
                      <a:pt x="68015" y="48319"/>
                      <a:pt x="68301" y="47513"/>
                    </a:cubicBezTo>
                    <a:lnTo>
                      <a:pt x="67673" y="47281"/>
                    </a:lnTo>
                    <a:close/>
                    <a:moveTo>
                      <a:pt x="3454" y="48823"/>
                    </a:moveTo>
                    <a:lnTo>
                      <a:pt x="2826" y="49083"/>
                    </a:lnTo>
                    <a:cubicBezTo>
                      <a:pt x="3154" y="49875"/>
                      <a:pt x="3522" y="50652"/>
                      <a:pt x="3918" y="51403"/>
                    </a:cubicBezTo>
                    <a:lnTo>
                      <a:pt x="4519" y="51089"/>
                    </a:lnTo>
                    <a:cubicBezTo>
                      <a:pt x="4136" y="50352"/>
                      <a:pt x="3781" y="49587"/>
                      <a:pt x="3454" y="48823"/>
                    </a:cubicBezTo>
                    <a:close/>
                    <a:moveTo>
                      <a:pt x="66472" y="50106"/>
                    </a:moveTo>
                    <a:cubicBezTo>
                      <a:pt x="66117" y="50870"/>
                      <a:pt x="65722" y="51622"/>
                      <a:pt x="65312" y="52345"/>
                    </a:cubicBezTo>
                    <a:lnTo>
                      <a:pt x="65898" y="52672"/>
                    </a:lnTo>
                    <a:cubicBezTo>
                      <a:pt x="66322" y="51935"/>
                      <a:pt x="66717" y="51171"/>
                      <a:pt x="67086" y="50406"/>
                    </a:cubicBezTo>
                    <a:lnTo>
                      <a:pt x="66472" y="50106"/>
                    </a:lnTo>
                    <a:close/>
                    <a:moveTo>
                      <a:pt x="4777" y="51580"/>
                    </a:moveTo>
                    <a:lnTo>
                      <a:pt x="4177" y="51908"/>
                    </a:lnTo>
                    <a:cubicBezTo>
                      <a:pt x="4586" y="52659"/>
                      <a:pt x="5023" y="53396"/>
                      <a:pt x="5474" y="54119"/>
                    </a:cubicBezTo>
                    <a:lnTo>
                      <a:pt x="6047" y="53751"/>
                    </a:lnTo>
                    <a:cubicBezTo>
                      <a:pt x="5596" y="53054"/>
                      <a:pt x="5174" y="52317"/>
                      <a:pt x="4777" y="51580"/>
                    </a:cubicBezTo>
                    <a:close/>
                    <a:moveTo>
                      <a:pt x="6347" y="54228"/>
                    </a:moveTo>
                    <a:lnTo>
                      <a:pt x="5787" y="54597"/>
                    </a:lnTo>
                    <a:cubicBezTo>
                      <a:pt x="5938" y="54829"/>
                      <a:pt x="6102" y="55074"/>
                      <a:pt x="6266" y="55307"/>
                    </a:cubicBezTo>
                    <a:lnTo>
                      <a:pt x="6825" y="54925"/>
                    </a:lnTo>
                    <a:cubicBezTo>
                      <a:pt x="6661" y="54692"/>
                      <a:pt x="6497" y="54461"/>
                      <a:pt x="6347" y="54228"/>
                    </a:cubicBezTo>
                    <a:close/>
                    <a:moveTo>
                      <a:pt x="65025" y="52823"/>
                    </a:moveTo>
                    <a:cubicBezTo>
                      <a:pt x="64602" y="53546"/>
                      <a:pt x="64151" y="54255"/>
                      <a:pt x="63674" y="54938"/>
                    </a:cubicBezTo>
                    <a:lnTo>
                      <a:pt x="64220" y="55320"/>
                    </a:lnTo>
                    <a:cubicBezTo>
                      <a:pt x="64712" y="54624"/>
                      <a:pt x="65176" y="53901"/>
                      <a:pt x="65612" y="53163"/>
                    </a:cubicBezTo>
                    <a:lnTo>
                      <a:pt x="65025" y="52823"/>
                    </a:lnTo>
                    <a:close/>
                    <a:moveTo>
                      <a:pt x="6975" y="55156"/>
                    </a:moveTo>
                    <a:lnTo>
                      <a:pt x="6429" y="55538"/>
                    </a:lnTo>
                    <a:cubicBezTo>
                      <a:pt x="6702" y="55921"/>
                      <a:pt x="6975" y="56303"/>
                      <a:pt x="7261" y="56685"/>
                    </a:cubicBezTo>
                    <a:lnTo>
                      <a:pt x="7807" y="56275"/>
                    </a:lnTo>
                    <a:cubicBezTo>
                      <a:pt x="7521" y="55907"/>
                      <a:pt x="7248" y="55525"/>
                      <a:pt x="6975" y="55156"/>
                    </a:cubicBezTo>
                    <a:close/>
                    <a:moveTo>
                      <a:pt x="63347" y="55402"/>
                    </a:moveTo>
                    <a:cubicBezTo>
                      <a:pt x="62855" y="56071"/>
                      <a:pt x="62350" y="56740"/>
                      <a:pt x="61804" y="57382"/>
                    </a:cubicBezTo>
                    <a:lnTo>
                      <a:pt x="62322" y="57818"/>
                    </a:lnTo>
                    <a:cubicBezTo>
                      <a:pt x="62868" y="57163"/>
                      <a:pt x="63401" y="56481"/>
                      <a:pt x="63893" y="55798"/>
                    </a:cubicBezTo>
                    <a:lnTo>
                      <a:pt x="63347" y="55402"/>
                    </a:lnTo>
                    <a:close/>
                    <a:moveTo>
                      <a:pt x="8149" y="56712"/>
                    </a:moveTo>
                    <a:lnTo>
                      <a:pt x="7616" y="57136"/>
                    </a:lnTo>
                    <a:cubicBezTo>
                      <a:pt x="8149" y="57791"/>
                      <a:pt x="8708" y="58446"/>
                      <a:pt x="9282" y="59074"/>
                    </a:cubicBezTo>
                    <a:lnTo>
                      <a:pt x="9773" y="58623"/>
                    </a:lnTo>
                    <a:cubicBezTo>
                      <a:pt x="9214" y="58009"/>
                      <a:pt x="8668" y="57367"/>
                      <a:pt x="8149" y="56712"/>
                    </a:cubicBezTo>
                    <a:close/>
                    <a:moveTo>
                      <a:pt x="61449" y="57804"/>
                    </a:moveTo>
                    <a:cubicBezTo>
                      <a:pt x="60903" y="58446"/>
                      <a:pt x="60330" y="59060"/>
                      <a:pt x="59743" y="59647"/>
                    </a:cubicBezTo>
                    <a:lnTo>
                      <a:pt x="60220" y="60125"/>
                    </a:lnTo>
                    <a:cubicBezTo>
                      <a:pt x="60821" y="59524"/>
                      <a:pt x="61408" y="58896"/>
                      <a:pt x="61954" y="58255"/>
                    </a:cubicBezTo>
                    <a:lnTo>
                      <a:pt x="61449" y="57804"/>
                    </a:lnTo>
                    <a:close/>
                    <a:moveTo>
                      <a:pt x="10155" y="59033"/>
                    </a:moveTo>
                    <a:lnTo>
                      <a:pt x="9664" y="59497"/>
                    </a:lnTo>
                    <a:cubicBezTo>
                      <a:pt x="10251" y="60111"/>
                      <a:pt x="10865" y="60712"/>
                      <a:pt x="11493" y="61285"/>
                    </a:cubicBezTo>
                    <a:lnTo>
                      <a:pt x="11957" y="60794"/>
                    </a:lnTo>
                    <a:cubicBezTo>
                      <a:pt x="11343" y="60234"/>
                      <a:pt x="10728" y="59633"/>
                      <a:pt x="10155" y="59033"/>
                    </a:cubicBezTo>
                    <a:close/>
                    <a:moveTo>
                      <a:pt x="59334" y="60043"/>
                    </a:moveTo>
                    <a:cubicBezTo>
                      <a:pt x="58746" y="60630"/>
                      <a:pt x="58118" y="61189"/>
                      <a:pt x="57477" y="61735"/>
                    </a:cubicBezTo>
                    <a:lnTo>
                      <a:pt x="57914" y="62254"/>
                    </a:lnTo>
                    <a:cubicBezTo>
                      <a:pt x="58555" y="61695"/>
                      <a:pt x="59197" y="61121"/>
                      <a:pt x="59811" y="60534"/>
                    </a:cubicBezTo>
                    <a:lnTo>
                      <a:pt x="59334" y="60043"/>
                    </a:lnTo>
                    <a:close/>
                    <a:moveTo>
                      <a:pt x="12366" y="61162"/>
                    </a:moveTo>
                    <a:lnTo>
                      <a:pt x="11916" y="61667"/>
                    </a:lnTo>
                    <a:cubicBezTo>
                      <a:pt x="12557" y="62226"/>
                      <a:pt x="13227" y="62787"/>
                      <a:pt x="13895" y="63291"/>
                    </a:cubicBezTo>
                    <a:lnTo>
                      <a:pt x="14304" y="62759"/>
                    </a:lnTo>
                    <a:cubicBezTo>
                      <a:pt x="13649" y="62254"/>
                      <a:pt x="12994" y="61722"/>
                      <a:pt x="12366" y="61162"/>
                    </a:cubicBezTo>
                    <a:close/>
                    <a:moveTo>
                      <a:pt x="57041" y="62090"/>
                    </a:moveTo>
                    <a:cubicBezTo>
                      <a:pt x="56440" y="62581"/>
                      <a:pt x="55798" y="63060"/>
                      <a:pt x="55157" y="63524"/>
                    </a:cubicBezTo>
                    <a:lnTo>
                      <a:pt x="55539" y="64070"/>
                    </a:lnTo>
                    <a:cubicBezTo>
                      <a:pt x="56194" y="63606"/>
                      <a:pt x="56850" y="63114"/>
                      <a:pt x="57477" y="62609"/>
                    </a:cubicBezTo>
                    <a:lnTo>
                      <a:pt x="57041" y="62090"/>
                    </a:lnTo>
                    <a:close/>
                    <a:moveTo>
                      <a:pt x="14755" y="63087"/>
                    </a:moveTo>
                    <a:lnTo>
                      <a:pt x="14359" y="63633"/>
                    </a:lnTo>
                    <a:cubicBezTo>
                      <a:pt x="15041" y="64137"/>
                      <a:pt x="15751" y="64629"/>
                      <a:pt x="16475" y="65080"/>
                    </a:cubicBezTo>
                    <a:lnTo>
                      <a:pt x="16830" y="64506"/>
                    </a:lnTo>
                    <a:cubicBezTo>
                      <a:pt x="16133" y="64070"/>
                      <a:pt x="15438" y="63591"/>
                      <a:pt x="14755" y="63087"/>
                    </a:cubicBezTo>
                    <a:close/>
                    <a:moveTo>
                      <a:pt x="54584" y="63919"/>
                    </a:moveTo>
                    <a:cubicBezTo>
                      <a:pt x="53887" y="64383"/>
                      <a:pt x="53177" y="64834"/>
                      <a:pt x="52455" y="65243"/>
                    </a:cubicBezTo>
                    <a:lnTo>
                      <a:pt x="52782" y="65830"/>
                    </a:lnTo>
                    <a:cubicBezTo>
                      <a:pt x="53519" y="65407"/>
                      <a:pt x="54256" y="64956"/>
                      <a:pt x="54966" y="64479"/>
                    </a:cubicBezTo>
                    <a:lnTo>
                      <a:pt x="54584" y="63919"/>
                    </a:lnTo>
                    <a:close/>
                    <a:moveTo>
                      <a:pt x="17307" y="64807"/>
                    </a:moveTo>
                    <a:lnTo>
                      <a:pt x="16952" y="65380"/>
                    </a:lnTo>
                    <a:cubicBezTo>
                      <a:pt x="17689" y="65830"/>
                      <a:pt x="18441" y="66254"/>
                      <a:pt x="19191" y="66636"/>
                    </a:cubicBezTo>
                    <a:lnTo>
                      <a:pt x="19505" y="66035"/>
                    </a:lnTo>
                    <a:cubicBezTo>
                      <a:pt x="18768" y="65653"/>
                      <a:pt x="18031" y="65243"/>
                      <a:pt x="17307" y="64807"/>
                    </a:cubicBezTo>
                    <a:close/>
                    <a:moveTo>
                      <a:pt x="51963" y="65516"/>
                    </a:moveTo>
                    <a:cubicBezTo>
                      <a:pt x="51239" y="65926"/>
                      <a:pt x="50475" y="66308"/>
                      <a:pt x="49725" y="66649"/>
                    </a:cubicBezTo>
                    <a:lnTo>
                      <a:pt x="50011" y="67264"/>
                    </a:lnTo>
                    <a:cubicBezTo>
                      <a:pt x="50775" y="66909"/>
                      <a:pt x="51554" y="66527"/>
                      <a:pt x="52291" y="66103"/>
                    </a:cubicBezTo>
                    <a:lnTo>
                      <a:pt x="51963" y="65516"/>
                    </a:lnTo>
                    <a:close/>
                    <a:moveTo>
                      <a:pt x="20010" y="66281"/>
                    </a:moveTo>
                    <a:lnTo>
                      <a:pt x="19710" y="66894"/>
                    </a:lnTo>
                    <a:cubicBezTo>
                      <a:pt x="20474" y="67264"/>
                      <a:pt x="21252" y="67618"/>
                      <a:pt x="22044" y="67932"/>
                    </a:cubicBezTo>
                    <a:lnTo>
                      <a:pt x="22303" y="67318"/>
                    </a:lnTo>
                    <a:cubicBezTo>
                      <a:pt x="21525" y="67004"/>
                      <a:pt x="20761" y="66649"/>
                      <a:pt x="20010" y="66281"/>
                    </a:cubicBezTo>
                    <a:close/>
                    <a:moveTo>
                      <a:pt x="49219" y="66881"/>
                    </a:moveTo>
                    <a:cubicBezTo>
                      <a:pt x="48455" y="67222"/>
                      <a:pt x="47677" y="67537"/>
                      <a:pt x="46886" y="67810"/>
                    </a:cubicBezTo>
                    <a:lnTo>
                      <a:pt x="47117" y="68450"/>
                    </a:lnTo>
                    <a:cubicBezTo>
                      <a:pt x="47909" y="68164"/>
                      <a:pt x="48715" y="67850"/>
                      <a:pt x="49492" y="67495"/>
                    </a:cubicBezTo>
                    <a:lnTo>
                      <a:pt x="49219" y="66881"/>
                    </a:lnTo>
                    <a:close/>
                    <a:moveTo>
                      <a:pt x="22822" y="67522"/>
                    </a:moveTo>
                    <a:lnTo>
                      <a:pt x="22576" y="68150"/>
                    </a:lnTo>
                    <a:cubicBezTo>
                      <a:pt x="23368" y="68450"/>
                      <a:pt x="24186" y="68738"/>
                      <a:pt x="25005" y="68983"/>
                    </a:cubicBezTo>
                    <a:lnTo>
                      <a:pt x="25197" y="68341"/>
                    </a:lnTo>
                    <a:cubicBezTo>
                      <a:pt x="24405" y="68096"/>
                      <a:pt x="23600" y="67823"/>
                      <a:pt x="22822" y="67522"/>
                    </a:cubicBezTo>
                    <a:close/>
                    <a:moveTo>
                      <a:pt x="46353" y="68001"/>
                    </a:moveTo>
                    <a:cubicBezTo>
                      <a:pt x="45575" y="68259"/>
                      <a:pt x="44756" y="68505"/>
                      <a:pt x="43951" y="68710"/>
                    </a:cubicBezTo>
                    <a:lnTo>
                      <a:pt x="44114" y="69366"/>
                    </a:lnTo>
                    <a:cubicBezTo>
                      <a:pt x="44947" y="69160"/>
                      <a:pt x="45766" y="68915"/>
                      <a:pt x="46571" y="68642"/>
                    </a:cubicBezTo>
                    <a:lnTo>
                      <a:pt x="46353" y="68001"/>
                    </a:lnTo>
                    <a:close/>
                    <a:moveTo>
                      <a:pt x="25742" y="68492"/>
                    </a:moveTo>
                    <a:lnTo>
                      <a:pt x="25551" y="69147"/>
                    </a:lnTo>
                    <a:cubicBezTo>
                      <a:pt x="26370" y="69379"/>
                      <a:pt x="27203" y="69584"/>
                      <a:pt x="28036" y="69761"/>
                    </a:cubicBezTo>
                    <a:lnTo>
                      <a:pt x="28172" y="69093"/>
                    </a:lnTo>
                    <a:cubicBezTo>
                      <a:pt x="27367" y="68929"/>
                      <a:pt x="26534" y="68723"/>
                      <a:pt x="25742" y="68492"/>
                    </a:cubicBezTo>
                    <a:close/>
                    <a:moveTo>
                      <a:pt x="43405" y="68847"/>
                    </a:moveTo>
                    <a:cubicBezTo>
                      <a:pt x="42600" y="69051"/>
                      <a:pt x="41767" y="69215"/>
                      <a:pt x="40948" y="69351"/>
                    </a:cubicBezTo>
                    <a:lnTo>
                      <a:pt x="41057" y="70021"/>
                    </a:lnTo>
                    <a:cubicBezTo>
                      <a:pt x="41903" y="69884"/>
                      <a:pt x="42749" y="69706"/>
                      <a:pt x="43568" y="69502"/>
                    </a:cubicBezTo>
                    <a:lnTo>
                      <a:pt x="43405" y="68847"/>
                    </a:lnTo>
                    <a:close/>
                    <a:moveTo>
                      <a:pt x="28718" y="69202"/>
                    </a:moveTo>
                    <a:lnTo>
                      <a:pt x="28596" y="69870"/>
                    </a:lnTo>
                    <a:cubicBezTo>
                      <a:pt x="29428" y="70021"/>
                      <a:pt x="30288" y="70157"/>
                      <a:pt x="31134" y="70252"/>
                    </a:cubicBezTo>
                    <a:lnTo>
                      <a:pt x="31202" y="69584"/>
                    </a:lnTo>
                    <a:cubicBezTo>
                      <a:pt x="30370" y="69488"/>
                      <a:pt x="29537" y="69366"/>
                      <a:pt x="28718" y="69202"/>
                    </a:cubicBezTo>
                    <a:close/>
                    <a:moveTo>
                      <a:pt x="40402" y="69433"/>
                    </a:moveTo>
                    <a:cubicBezTo>
                      <a:pt x="39570" y="69557"/>
                      <a:pt x="38737" y="69652"/>
                      <a:pt x="37904" y="69720"/>
                    </a:cubicBezTo>
                    <a:lnTo>
                      <a:pt x="37945" y="70389"/>
                    </a:lnTo>
                    <a:cubicBezTo>
                      <a:pt x="38805" y="70334"/>
                      <a:pt x="39652" y="70239"/>
                      <a:pt x="40498" y="70103"/>
                    </a:cubicBezTo>
                    <a:lnTo>
                      <a:pt x="40402" y="69433"/>
                    </a:lnTo>
                    <a:close/>
                    <a:moveTo>
                      <a:pt x="31762" y="69639"/>
                    </a:moveTo>
                    <a:lnTo>
                      <a:pt x="31694" y="70321"/>
                    </a:lnTo>
                    <a:cubicBezTo>
                      <a:pt x="32540" y="70403"/>
                      <a:pt x="33400" y="70457"/>
                      <a:pt x="34246" y="70485"/>
                    </a:cubicBezTo>
                    <a:lnTo>
                      <a:pt x="34274" y="69802"/>
                    </a:lnTo>
                    <a:cubicBezTo>
                      <a:pt x="33441" y="69788"/>
                      <a:pt x="32594" y="69734"/>
                      <a:pt x="31762" y="69639"/>
                    </a:cubicBezTo>
                    <a:close/>
                    <a:moveTo>
                      <a:pt x="37344" y="69761"/>
                    </a:moveTo>
                    <a:cubicBezTo>
                      <a:pt x="36649" y="69802"/>
                      <a:pt x="35952" y="69815"/>
                      <a:pt x="35270" y="69815"/>
                    </a:cubicBezTo>
                    <a:lnTo>
                      <a:pt x="34833" y="69815"/>
                    </a:lnTo>
                    <a:lnTo>
                      <a:pt x="34820" y="70498"/>
                    </a:lnTo>
                    <a:lnTo>
                      <a:pt x="35257" y="70498"/>
                    </a:lnTo>
                    <a:cubicBezTo>
                      <a:pt x="35966" y="70498"/>
                      <a:pt x="36676" y="70471"/>
                      <a:pt x="37386" y="70430"/>
                    </a:cubicBezTo>
                    <a:lnTo>
                      <a:pt x="37344" y="6976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1681;p42">
                <a:extLst>
                  <a:ext uri="{FF2B5EF4-FFF2-40B4-BE49-F238E27FC236}">
                    <a16:creationId xmlns:a16="http://schemas.microsoft.com/office/drawing/2014/main" id="{6F58301E-9F69-19AF-298F-D9B9510CB328}"/>
                  </a:ext>
                </a:extLst>
              </p:cNvPr>
              <p:cNvSpPr/>
              <p:nvPr/>
            </p:nvSpPr>
            <p:spPr>
              <a:xfrm rot="-5400000">
                <a:off x="1201838" y="1887550"/>
                <a:ext cx="1965900" cy="1965900"/>
              </a:xfrm>
              <a:prstGeom prst="blockArc">
                <a:avLst>
                  <a:gd name="adj1" fmla="val 13560149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1682;p42">
                <a:extLst>
                  <a:ext uri="{FF2B5EF4-FFF2-40B4-BE49-F238E27FC236}">
                    <a16:creationId xmlns:a16="http://schemas.microsoft.com/office/drawing/2014/main" id="{E6108087-2D40-ED76-9ADD-E54013B868F9}"/>
                  </a:ext>
                </a:extLst>
              </p:cNvPr>
              <p:cNvSpPr/>
              <p:nvPr/>
            </p:nvSpPr>
            <p:spPr>
              <a:xfrm rot="3949254">
                <a:off x="1201770" y="1887509"/>
                <a:ext cx="1965866" cy="1965866"/>
              </a:xfrm>
              <a:prstGeom prst="blockArc">
                <a:avLst>
                  <a:gd name="adj1" fmla="val 17246835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" name="Google Shape;1657;p42">
              <a:extLst>
                <a:ext uri="{FF2B5EF4-FFF2-40B4-BE49-F238E27FC236}">
                  <a16:creationId xmlns:a16="http://schemas.microsoft.com/office/drawing/2014/main" id="{2630D1A5-B7FF-BD0F-37E0-B355B0AA0CA8}"/>
                </a:ext>
              </a:extLst>
            </p:cNvPr>
            <p:cNvGrpSpPr/>
            <p:nvPr/>
          </p:nvGrpSpPr>
          <p:grpSpPr>
            <a:xfrm>
              <a:off x="3017383" y="563884"/>
              <a:ext cx="635477" cy="633411"/>
              <a:chOff x="6039282" y="1042577"/>
              <a:chExt cx="734315" cy="731929"/>
            </a:xfrm>
          </p:grpSpPr>
          <p:sp>
            <p:nvSpPr>
              <p:cNvPr id="10" name="Google Shape;1658;p42">
                <a:extLst>
                  <a:ext uri="{FF2B5EF4-FFF2-40B4-BE49-F238E27FC236}">
                    <a16:creationId xmlns:a16="http://schemas.microsoft.com/office/drawing/2014/main" id="{103A41C2-1C3B-E509-DCFD-B9546FEFF3C3}"/>
                  </a:ext>
                </a:extLst>
              </p:cNvPr>
              <p:cNvSpPr/>
              <p:nvPr/>
            </p:nvSpPr>
            <p:spPr>
              <a:xfrm>
                <a:off x="6045348" y="1300071"/>
                <a:ext cx="131951" cy="65352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701" extrusionOk="0">
                    <a:moveTo>
                      <a:pt x="108" y="0"/>
                    </a:moveTo>
                    <a:lnTo>
                      <a:pt x="51" y="224"/>
                    </a:lnTo>
                    <a:cubicBezTo>
                      <a:pt x="29" y="303"/>
                      <a:pt x="7" y="375"/>
                      <a:pt x="0" y="455"/>
                    </a:cubicBezTo>
                    <a:lnTo>
                      <a:pt x="1342" y="700"/>
                    </a:lnTo>
                    <a:cubicBezTo>
                      <a:pt x="1349" y="650"/>
                      <a:pt x="1363" y="599"/>
                      <a:pt x="1378" y="549"/>
                    </a:cubicBezTo>
                    <a:lnTo>
                      <a:pt x="1414" y="397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1659;p42">
                <a:extLst>
                  <a:ext uri="{FF2B5EF4-FFF2-40B4-BE49-F238E27FC236}">
                    <a16:creationId xmlns:a16="http://schemas.microsoft.com/office/drawing/2014/main" id="{9484E3CA-2273-AF5D-153C-B0A76D22ABCD}"/>
                  </a:ext>
                </a:extLst>
              </p:cNvPr>
              <p:cNvSpPr/>
              <p:nvPr/>
            </p:nvSpPr>
            <p:spPr>
              <a:xfrm>
                <a:off x="6080342" y="1201250"/>
                <a:ext cx="127938" cy="96863"/>
              </a:xfrm>
              <a:custGeom>
                <a:avLst/>
                <a:gdLst/>
                <a:ahLst/>
                <a:cxnLst/>
                <a:rect l="l" t="t" r="r" b="b"/>
                <a:pathLst>
                  <a:path w="1371" h="1039" extrusionOk="0">
                    <a:moveTo>
                      <a:pt x="245" y="0"/>
                    </a:moveTo>
                    <a:cubicBezTo>
                      <a:pt x="159" y="137"/>
                      <a:pt x="72" y="267"/>
                      <a:pt x="0" y="404"/>
                    </a:cubicBezTo>
                    <a:lnTo>
                      <a:pt x="1219" y="1039"/>
                    </a:lnTo>
                    <a:cubicBezTo>
                      <a:pt x="1262" y="945"/>
                      <a:pt x="1320" y="866"/>
                      <a:pt x="1371" y="772"/>
                    </a:cubicBezTo>
                    <a:lnTo>
                      <a:pt x="245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1660;p42">
                <a:extLst>
                  <a:ext uri="{FF2B5EF4-FFF2-40B4-BE49-F238E27FC236}">
                    <a16:creationId xmlns:a16="http://schemas.microsoft.com/office/drawing/2014/main" id="{1DACAA47-1153-07FC-0A2A-5E43A3053034}"/>
                  </a:ext>
                </a:extLst>
              </p:cNvPr>
              <p:cNvSpPr/>
              <p:nvPr/>
            </p:nvSpPr>
            <p:spPr>
              <a:xfrm>
                <a:off x="6144918" y="1121167"/>
                <a:ext cx="112541" cy="119145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1278" extrusionOk="0">
                    <a:moveTo>
                      <a:pt x="347" y="1"/>
                    </a:moveTo>
                    <a:cubicBezTo>
                      <a:pt x="224" y="95"/>
                      <a:pt x="116" y="210"/>
                      <a:pt x="1" y="318"/>
                    </a:cubicBezTo>
                    <a:lnTo>
                      <a:pt x="974" y="1278"/>
                    </a:lnTo>
                    <a:cubicBezTo>
                      <a:pt x="1046" y="1205"/>
                      <a:pt x="1126" y="1133"/>
                      <a:pt x="1205" y="1068"/>
                    </a:cubicBezTo>
                    <a:lnTo>
                      <a:pt x="347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661;p42">
                <a:extLst>
                  <a:ext uri="{FF2B5EF4-FFF2-40B4-BE49-F238E27FC236}">
                    <a16:creationId xmlns:a16="http://schemas.microsoft.com/office/drawing/2014/main" id="{F7B41BC5-A461-08E9-3D26-009A9EA9ECA0}"/>
                  </a:ext>
                </a:extLst>
              </p:cNvPr>
              <p:cNvSpPr/>
              <p:nvPr/>
            </p:nvSpPr>
            <p:spPr>
              <a:xfrm>
                <a:off x="6232449" y="1066723"/>
                <a:ext cx="86879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931" h="1400" extrusionOk="0">
                    <a:moveTo>
                      <a:pt x="426" y="1"/>
                    </a:moveTo>
                    <a:cubicBezTo>
                      <a:pt x="354" y="22"/>
                      <a:pt x="282" y="58"/>
                      <a:pt x="209" y="94"/>
                    </a:cubicBezTo>
                    <a:lnTo>
                      <a:pt x="0" y="195"/>
                    </a:lnTo>
                    <a:lnTo>
                      <a:pt x="649" y="1400"/>
                    </a:lnTo>
                    <a:lnTo>
                      <a:pt x="786" y="1335"/>
                    </a:lnTo>
                    <a:cubicBezTo>
                      <a:pt x="830" y="1306"/>
                      <a:pt x="880" y="1285"/>
                      <a:pt x="931" y="1270"/>
                    </a:cubicBezTo>
                    <a:lnTo>
                      <a:pt x="426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662;p42">
                <a:extLst>
                  <a:ext uri="{FF2B5EF4-FFF2-40B4-BE49-F238E27FC236}">
                    <a16:creationId xmlns:a16="http://schemas.microsoft.com/office/drawing/2014/main" id="{A8DC85CD-3F26-C242-DB0F-33D5D71C53C3}"/>
                  </a:ext>
                </a:extLst>
              </p:cNvPr>
              <p:cNvSpPr/>
              <p:nvPr/>
            </p:nvSpPr>
            <p:spPr>
              <a:xfrm>
                <a:off x="6335379" y="1042577"/>
                <a:ext cx="53284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571" h="1400" extrusionOk="0">
                    <a:moveTo>
                      <a:pt x="470" y="0"/>
                    </a:moveTo>
                    <a:cubicBezTo>
                      <a:pt x="390" y="0"/>
                      <a:pt x="311" y="7"/>
                      <a:pt x="239" y="22"/>
                    </a:cubicBezTo>
                    <a:lnTo>
                      <a:pt x="1" y="58"/>
                    </a:lnTo>
                    <a:lnTo>
                      <a:pt x="268" y="1399"/>
                    </a:lnTo>
                    <a:lnTo>
                      <a:pt x="419" y="1378"/>
                    </a:lnTo>
                    <a:cubicBezTo>
                      <a:pt x="470" y="1370"/>
                      <a:pt x="520" y="1363"/>
                      <a:pt x="571" y="1363"/>
                    </a:cubicBezTo>
                    <a:lnTo>
                      <a:pt x="470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663;p42">
                <a:extLst>
                  <a:ext uri="{FF2B5EF4-FFF2-40B4-BE49-F238E27FC236}">
                    <a16:creationId xmlns:a16="http://schemas.microsoft.com/office/drawing/2014/main" id="{D758FF80-8B8A-CA3D-D10E-B4847D9E5A1B}"/>
                  </a:ext>
                </a:extLst>
              </p:cNvPr>
              <p:cNvSpPr/>
              <p:nvPr/>
            </p:nvSpPr>
            <p:spPr>
              <a:xfrm>
                <a:off x="6431682" y="1043229"/>
                <a:ext cx="56550" cy="131824"/>
              </a:xfrm>
              <a:custGeom>
                <a:avLst/>
                <a:gdLst/>
                <a:ahLst/>
                <a:cxnLst/>
                <a:rect l="l" t="t" r="r" b="b"/>
                <a:pathLst>
                  <a:path w="606" h="1414" extrusionOk="0">
                    <a:moveTo>
                      <a:pt x="144" y="0"/>
                    </a:moveTo>
                    <a:lnTo>
                      <a:pt x="0" y="1356"/>
                    </a:lnTo>
                    <a:cubicBezTo>
                      <a:pt x="101" y="1378"/>
                      <a:pt x="202" y="1385"/>
                      <a:pt x="303" y="1414"/>
                    </a:cubicBezTo>
                    <a:lnTo>
                      <a:pt x="606" y="80"/>
                    </a:lnTo>
                    <a:cubicBezTo>
                      <a:pt x="454" y="36"/>
                      <a:pt x="296" y="22"/>
                      <a:pt x="14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64;p42">
                <a:extLst>
                  <a:ext uri="{FF2B5EF4-FFF2-40B4-BE49-F238E27FC236}">
                    <a16:creationId xmlns:a16="http://schemas.microsoft.com/office/drawing/2014/main" id="{FDA0C19E-5E61-3C06-4B58-D705702FE623}"/>
                  </a:ext>
                </a:extLst>
              </p:cNvPr>
              <p:cNvSpPr/>
              <p:nvPr/>
            </p:nvSpPr>
            <p:spPr>
              <a:xfrm>
                <a:off x="6500924" y="1070731"/>
                <a:ext cx="89678" cy="130612"/>
              </a:xfrm>
              <a:custGeom>
                <a:avLst/>
                <a:gdLst/>
                <a:ahLst/>
                <a:cxnLst/>
                <a:rect l="l" t="t" r="r" b="b"/>
                <a:pathLst>
                  <a:path w="961" h="1401" extrusionOk="0">
                    <a:moveTo>
                      <a:pt x="542" y="1"/>
                    </a:moveTo>
                    <a:lnTo>
                      <a:pt x="1" y="1256"/>
                    </a:lnTo>
                    <a:lnTo>
                      <a:pt x="138" y="1321"/>
                    </a:lnTo>
                    <a:cubicBezTo>
                      <a:pt x="181" y="1343"/>
                      <a:pt x="232" y="1371"/>
                      <a:pt x="275" y="1400"/>
                    </a:cubicBezTo>
                    <a:lnTo>
                      <a:pt x="960" y="210"/>
                    </a:lnTo>
                    <a:cubicBezTo>
                      <a:pt x="895" y="174"/>
                      <a:pt x="823" y="131"/>
                      <a:pt x="751" y="102"/>
                    </a:cubicBezTo>
                    <a:lnTo>
                      <a:pt x="54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665;p42">
                <a:extLst>
                  <a:ext uri="{FF2B5EF4-FFF2-40B4-BE49-F238E27FC236}">
                    <a16:creationId xmlns:a16="http://schemas.microsoft.com/office/drawing/2014/main" id="{A58EDED6-2526-7EA6-5293-215BC69AEA22}"/>
                  </a:ext>
                </a:extLst>
              </p:cNvPr>
              <p:cNvSpPr/>
              <p:nvPr/>
            </p:nvSpPr>
            <p:spPr>
              <a:xfrm>
                <a:off x="6561580" y="1127973"/>
                <a:ext cx="114501" cy="117746"/>
              </a:xfrm>
              <a:custGeom>
                <a:avLst/>
                <a:gdLst/>
                <a:ahLst/>
                <a:cxnLst/>
                <a:rect l="l" t="t" r="r" b="b"/>
                <a:pathLst>
                  <a:path w="1227" h="1263" extrusionOk="0">
                    <a:moveTo>
                      <a:pt x="887" y="0"/>
                    </a:moveTo>
                    <a:lnTo>
                      <a:pt x="0" y="1046"/>
                    </a:lnTo>
                    <a:cubicBezTo>
                      <a:pt x="79" y="1111"/>
                      <a:pt x="152" y="1183"/>
                      <a:pt x="224" y="1262"/>
                    </a:cubicBezTo>
                    <a:lnTo>
                      <a:pt x="1226" y="332"/>
                    </a:lnTo>
                    <a:cubicBezTo>
                      <a:pt x="1118" y="209"/>
                      <a:pt x="1003" y="101"/>
                      <a:pt x="88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666;p42">
                <a:extLst>
                  <a:ext uri="{FF2B5EF4-FFF2-40B4-BE49-F238E27FC236}">
                    <a16:creationId xmlns:a16="http://schemas.microsoft.com/office/drawing/2014/main" id="{D77B3173-FAC2-5500-8032-38E4154BD2E6}"/>
                  </a:ext>
                </a:extLst>
              </p:cNvPr>
              <p:cNvSpPr/>
              <p:nvPr/>
            </p:nvSpPr>
            <p:spPr>
              <a:xfrm>
                <a:off x="6636887" y="1310792"/>
                <a:ext cx="132697" cy="61996"/>
              </a:xfrm>
              <a:custGeom>
                <a:avLst/>
                <a:gdLst/>
                <a:ahLst/>
                <a:cxnLst/>
                <a:rect l="l" t="t" r="r" b="b"/>
                <a:pathLst>
                  <a:path w="1422" h="665" extrusionOk="0">
                    <a:moveTo>
                      <a:pt x="1321" y="1"/>
                    </a:moveTo>
                    <a:lnTo>
                      <a:pt x="1" y="361"/>
                    </a:lnTo>
                    <a:lnTo>
                      <a:pt x="44" y="506"/>
                    </a:lnTo>
                    <a:cubicBezTo>
                      <a:pt x="51" y="556"/>
                      <a:pt x="59" y="614"/>
                      <a:pt x="66" y="664"/>
                    </a:cubicBezTo>
                    <a:lnTo>
                      <a:pt x="1422" y="462"/>
                    </a:lnTo>
                    <a:cubicBezTo>
                      <a:pt x="1407" y="383"/>
                      <a:pt x="1400" y="304"/>
                      <a:pt x="1378" y="232"/>
                    </a:cubicBezTo>
                    <a:lnTo>
                      <a:pt x="1321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667;p42">
                <a:extLst>
                  <a:ext uri="{FF2B5EF4-FFF2-40B4-BE49-F238E27FC236}">
                    <a16:creationId xmlns:a16="http://schemas.microsoft.com/office/drawing/2014/main" id="{4C498D05-166F-E278-8645-5B64CF34F0B8}"/>
                  </a:ext>
                </a:extLst>
              </p:cNvPr>
              <p:cNvSpPr/>
              <p:nvPr/>
            </p:nvSpPr>
            <p:spPr>
              <a:xfrm>
                <a:off x="6642953" y="1415020"/>
                <a:ext cx="130645" cy="47826"/>
              </a:xfrm>
              <a:custGeom>
                <a:avLst/>
                <a:gdLst/>
                <a:ahLst/>
                <a:cxnLst/>
                <a:rect l="l" t="t" r="r" b="b"/>
                <a:pathLst>
                  <a:path w="1400" h="513" extrusionOk="0">
                    <a:moveTo>
                      <a:pt x="30" y="1"/>
                    </a:moveTo>
                    <a:cubicBezTo>
                      <a:pt x="30" y="109"/>
                      <a:pt x="15" y="210"/>
                      <a:pt x="1" y="311"/>
                    </a:cubicBezTo>
                    <a:lnTo>
                      <a:pt x="1357" y="513"/>
                    </a:lnTo>
                    <a:cubicBezTo>
                      <a:pt x="1378" y="354"/>
                      <a:pt x="1393" y="203"/>
                      <a:pt x="1400" y="44"/>
                    </a:cubicBezTo>
                    <a:lnTo>
                      <a:pt x="30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1668;p42">
                <a:extLst>
                  <a:ext uri="{FF2B5EF4-FFF2-40B4-BE49-F238E27FC236}">
                    <a16:creationId xmlns:a16="http://schemas.microsoft.com/office/drawing/2014/main" id="{2C85DD25-83CD-BAA7-A2DC-6BADB377FFEF}"/>
                  </a:ext>
                </a:extLst>
              </p:cNvPr>
              <p:cNvSpPr/>
              <p:nvPr/>
            </p:nvSpPr>
            <p:spPr>
              <a:xfrm>
                <a:off x="6622143" y="1485687"/>
                <a:ext cx="131951" cy="81388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73" extrusionOk="0">
                    <a:moveTo>
                      <a:pt x="123" y="0"/>
                    </a:moveTo>
                    <a:lnTo>
                      <a:pt x="65" y="144"/>
                    </a:lnTo>
                    <a:cubicBezTo>
                      <a:pt x="51" y="195"/>
                      <a:pt x="22" y="238"/>
                      <a:pt x="0" y="281"/>
                    </a:cubicBezTo>
                    <a:lnTo>
                      <a:pt x="1234" y="873"/>
                    </a:lnTo>
                    <a:cubicBezTo>
                      <a:pt x="1270" y="801"/>
                      <a:pt x="1306" y="736"/>
                      <a:pt x="1335" y="664"/>
                    </a:cubicBezTo>
                    <a:lnTo>
                      <a:pt x="1414" y="440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1669;p42">
                <a:extLst>
                  <a:ext uri="{FF2B5EF4-FFF2-40B4-BE49-F238E27FC236}">
                    <a16:creationId xmlns:a16="http://schemas.microsoft.com/office/drawing/2014/main" id="{CBDDCF98-7D94-E9C6-6483-E89836535E32}"/>
                  </a:ext>
                </a:extLst>
              </p:cNvPr>
              <p:cNvSpPr/>
              <p:nvPr/>
            </p:nvSpPr>
            <p:spPr>
              <a:xfrm>
                <a:off x="6582390" y="1548895"/>
                <a:ext cx="121219" cy="108983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169" extrusionOk="0">
                    <a:moveTo>
                      <a:pt x="195" y="0"/>
                    </a:moveTo>
                    <a:lnTo>
                      <a:pt x="102" y="123"/>
                    </a:lnTo>
                    <a:lnTo>
                      <a:pt x="1" y="238"/>
                    </a:lnTo>
                    <a:lnTo>
                      <a:pt x="1003" y="1168"/>
                    </a:lnTo>
                    <a:lnTo>
                      <a:pt x="1155" y="988"/>
                    </a:lnTo>
                    <a:lnTo>
                      <a:pt x="1299" y="801"/>
                    </a:lnTo>
                    <a:lnTo>
                      <a:pt x="19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1670;p42">
                <a:extLst>
                  <a:ext uri="{FF2B5EF4-FFF2-40B4-BE49-F238E27FC236}">
                    <a16:creationId xmlns:a16="http://schemas.microsoft.com/office/drawing/2014/main" id="{62450552-CBF1-7438-D0AD-57799DF784B8}"/>
                  </a:ext>
                </a:extLst>
              </p:cNvPr>
              <p:cNvSpPr/>
              <p:nvPr/>
            </p:nvSpPr>
            <p:spPr>
              <a:xfrm>
                <a:off x="6526586" y="1599238"/>
                <a:ext cx="100316" cy="126510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1357" extrusionOk="0">
                    <a:moveTo>
                      <a:pt x="252" y="1"/>
                    </a:moveTo>
                    <a:cubicBezTo>
                      <a:pt x="209" y="37"/>
                      <a:pt x="173" y="66"/>
                      <a:pt x="130" y="95"/>
                    </a:cubicBezTo>
                    <a:lnTo>
                      <a:pt x="0" y="174"/>
                    </a:lnTo>
                    <a:lnTo>
                      <a:pt x="685" y="1357"/>
                    </a:lnTo>
                    <a:lnTo>
                      <a:pt x="880" y="1234"/>
                    </a:lnTo>
                    <a:cubicBezTo>
                      <a:pt x="952" y="1191"/>
                      <a:pt x="1010" y="1141"/>
                      <a:pt x="1075" y="1097"/>
                    </a:cubicBezTo>
                    <a:lnTo>
                      <a:pt x="25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1671;p42">
                <a:extLst>
                  <a:ext uri="{FF2B5EF4-FFF2-40B4-BE49-F238E27FC236}">
                    <a16:creationId xmlns:a16="http://schemas.microsoft.com/office/drawing/2014/main" id="{745996B2-2AE7-03D5-4D2E-FC6FAB100B4F}"/>
                  </a:ext>
                </a:extLst>
              </p:cNvPr>
              <p:cNvSpPr/>
              <p:nvPr/>
            </p:nvSpPr>
            <p:spPr>
              <a:xfrm>
                <a:off x="6459957" y="1632893"/>
                <a:ext cx="70735" cy="132570"/>
              </a:xfrm>
              <a:custGeom>
                <a:avLst/>
                <a:gdLst/>
                <a:ahLst/>
                <a:cxnLst/>
                <a:rect l="l" t="t" r="r" b="b"/>
                <a:pathLst>
                  <a:path w="758" h="1422" extrusionOk="0">
                    <a:moveTo>
                      <a:pt x="296" y="1"/>
                    </a:moveTo>
                    <a:cubicBezTo>
                      <a:pt x="195" y="37"/>
                      <a:pt x="101" y="73"/>
                      <a:pt x="0" y="94"/>
                    </a:cubicBezTo>
                    <a:lnTo>
                      <a:pt x="303" y="1421"/>
                    </a:lnTo>
                    <a:cubicBezTo>
                      <a:pt x="454" y="1393"/>
                      <a:pt x="606" y="1342"/>
                      <a:pt x="757" y="1292"/>
                    </a:cubicBezTo>
                    <a:lnTo>
                      <a:pt x="296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1672;p42">
                <a:extLst>
                  <a:ext uri="{FF2B5EF4-FFF2-40B4-BE49-F238E27FC236}">
                    <a16:creationId xmlns:a16="http://schemas.microsoft.com/office/drawing/2014/main" id="{55858E2E-CB2E-8251-A9A0-15D7AAA884CE}"/>
                  </a:ext>
                </a:extLst>
              </p:cNvPr>
              <p:cNvSpPr/>
              <p:nvPr/>
            </p:nvSpPr>
            <p:spPr>
              <a:xfrm>
                <a:off x="6379145" y="1646318"/>
                <a:ext cx="43859" cy="128188"/>
              </a:xfrm>
              <a:custGeom>
                <a:avLst/>
                <a:gdLst/>
                <a:ahLst/>
                <a:cxnLst/>
                <a:rect l="l" t="t" r="r" b="b"/>
                <a:pathLst>
                  <a:path w="470" h="1375" extrusionOk="0">
                    <a:moveTo>
                      <a:pt x="102" y="1"/>
                    </a:moveTo>
                    <a:lnTo>
                      <a:pt x="1" y="1364"/>
                    </a:lnTo>
                    <a:cubicBezTo>
                      <a:pt x="113" y="1369"/>
                      <a:pt x="221" y="1374"/>
                      <a:pt x="331" y="1374"/>
                    </a:cubicBezTo>
                    <a:cubicBezTo>
                      <a:pt x="377" y="1374"/>
                      <a:pt x="423" y="1373"/>
                      <a:pt x="469" y="1371"/>
                    </a:cubicBezTo>
                    <a:lnTo>
                      <a:pt x="412" y="1"/>
                    </a:lnTo>
                    <a:cubicBezTo>
                      <a:pt x="361" y="4"/>
                      <a:pt x="309" y="6"/>
                      <a:pt x="257" y="6"/>
                    </a:cubicBezTo>
                    <a:cubicBezTo>
                      <a:pt x="204" y="6"/>
                      <a:pt x="152" y="4"/>
                      <a:pt x="1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1673;p42">
                <a:extLst>
                  <a:ext uri="{FF2B5EF4-FFF2-40B4-BE49-F238E27FC236}">
                    <a16:creationId xmlns:a16="http://schemas.microsoft.com/office/drawing/2014/main" id="{C819EFC6-71C2-55D1-090C-7FBA8E45BA3B}"/>
                  </a:ext>
                </a:extLst>
              </p:cNvPr>
              <p:cNvSpPr/>
              <p:nvPr/>
            </p:nvSpPr>
            <p:spPr>
              <a:xfrm>
                <a:off x="6272109" y="1630842"/>
                <a:ext cx="74187" cy="131917"/>
              </a:xfrm>
              <a:custGeom>
                <a:avLst/>
                <a:gdLst/>
                <a:ahLst/>
                <a:cxnLst/>
                <a:rect l="l" t="t" r="r" b="b"/>
                <a:pathLst>
                  <a:path w="795" h="1415" extrusionOk="0">
                    <a:moveTo>
                      <a:pt x="506" y="1"/>
                    </a:moveTo>
                    <a:lnTo>
                      <a:pt x="1" y="1270"/>
                    </a:lnTo>
                    <a:cubicBezTo>
                      <a:pt x="145" y="1328"/>
                      <a:pt x="296" y="1379"/>
                      <a:pt x="448" y="1415"/>
                    </a:cubicBezTo>
                    <a:lnTo>
                      <a:pt x="794" y="95"/>
                    </a:lnTo>
                    <a:cubicBezTo>
                      <a:pt x="693" y="66"/>
                      <a:pt x="599" y="37"/>
                      <a:pt x="5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1674;p42">
                <a:extLst>
                  <a:ext uri="{FF2B5EF4-FFF2-40B4-BE49-F238E27FC236}">
                    <a16:creationId xmlns:a16="http://schemas.microsoft.com/office/drawing/2014/main" id="{AE0E46F8-5CEC-08D1-B190-5F3F0B52C5C7}"/>
                  </a:ext>
                </a:extLst>
              </p:cNvPr>
              <p:cNvSpPr/>
              <p:nvPr/>
            </p:nvSpPr>
            <p:spPr>
              <a:xfrm>
                <a:off x="6177205" y="1595229"/>
                <a:ext cx="103769" cy="125205"/>
              </a:xfrm>
              <a:custGeom>
                <a:avLst/>
                <a:gdLst/>
                <a:ahLst/>
                <a:cxnLst/>
                <a:rect l="l" t="t" r="r" b="b"/>
                <a:pathLst>
                  <a:path w="1112" h="1343" extrusionOk="0">
                    <a:moveTo>
                      <a:pt x="859" y="1"/>
                    </a:moveTo>
                    <a:lnTo>
                      <a:pt x="1" y="1068"/>
                    </a:lnTo>
                    <a:cubicBezTo>
                      <a:pt x="123" y="1169"/>
                      <a:pt x="253" y="1256"/>
                      <a:pt x="390" y="1342"/>
                    </a:cubicBezTo>
                    <a:lnTo>
                      <a:pt x="1112" y="174"/>
                    </a:lnTo>
                    <a:cubicBezTo>
                      <a:pt x="1018" y="123"/>
                      <a:pt x="938" y="66"/>
                      <a:pt x="85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1675;p42">
                <a:extLst>
                  <a:ext uri="{FF2B5EF4-FFF2-40B4-BE49-F238E27FC236}">
                    <a16:creationId xmlns:a16="http://schemas.microsoft.com/office/drawing/2014/main" id="{20916566-EABA-7C16-A227-7541F9514A74}"/>
                  </a:ext>
                </a:extLst>
              </p:cNvPr>
              <p:cNvSpPr/>
              <p:nvPr/>
            </p:nvSpPr>
            <p:spPr>
              <a:xfrm>
                <a:off x="6103205" y="1542835"/>
                <a:ext cx="123272" cy="106932"/>
              </a:xfrm>
              <a:custGeom>
                <a:avLst/>
                <a:gdLst/>
                <a:ahLst/>
                <a:cxnLst/>
                <a:rect l="l" t="t" r="r" b="b"/>
                <a:pathLst>
                  <a:path w="1321" h="1147" extrusionOk="0">
                    <a:moveTo>
                      <a:pt x="1126" y="0"/>
                    </a:moveTo>
                    <a:lnTo>
                      <a:pt x="0" y="772"/>
                    </a:lnTo>
                    <a:lnTo>
                      <a:pt x="137" y="959"/>
                    </a:lnTo>
                    <a:lnTo>
                      <a:pt x="210" y="1053"/>
                    </a:lnTo>
                    <a:lnTo>
                      <a:pt x="289" y="1147"/>
                    </a:lnTo>
                    <a:lnTo>
                      <a:pt x="1320" y="245"/>
                    </a:lnTo>
                    <a:lnTo>
                      <a:pt x="1263" y="188"/>
                    </a:lnTo>
                    <a:lnTo>
                      <a:pt x="1219" y="123"/>
                    </a:lnTo>
                    <a:lnTo>
                      <a:pt x="112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1676;p42">
                <a:extLst>
                  <a:ext uri="{FF2B5EF4-FFF2-40B4-BE49-F238E27FC236}">
                    <a16:creationId xmlns:a16="http://schemas.microsoft.com/office/drawing/2014/main" id="{CCFC4197-582D-0504-81EB-22F690A65C12}"/>
                  </a:ext>
                </a:extLst>
              </p:cNvPr>
              <p:cNvSpPr/>
              <p:nvPr/>
            </p:nvSpPr>
            <p:spPr>
              <a:xfrm>
                <a:off x="6055426" y="1478881"/>
                <a:ext cx="131951" cy="78777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45" extrusionOk="0">
                    <a:moveTo>
                      <a:pt x="1306" y="1"/>
                    </a:moveTo>
                    <a:lnTo>
                      <a:pt x="0" y="405"/>
                    </a:lnTo>
                    <a:cubicBezTo>
                      <a:pt x="51" y="549"/>
                      <a:pt x="101" y="701"/>
                      <a:pt x="166" y="845"/>
                    </a:cubicBezTo>
                    <a:lnTo>
                      <a:pt x="1414" y="282"/>
                    </a:lnTo>
                    <a:cubicBezTo>
                      <a:pt x="1371" y="196"/>
                      <a:pt x="1342" y="95"/>
                      <a:pt x="13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1677;p42">
                <a:extLst>
                  <a:ext uri="{FF2B5EF4-FFF2-40B4-BE49-F238E27FC236}">
                    <a16:creationId xmlns:a16="http://schemas.microsoft.com/office/drawing/2014/main" id="{AF05B53E-DBA3-5C82-2B72-D2EF615600BE}"/>
                  </a:ext>
                </a:extLst>
              </p:cNvPr>
              <p:cNvSpPr/>
              <p:nvPr/>
            </p:nvSpPr>
            <p:spPr>
              <a:xfrm>
                <a:off x="6039282" y="1408308"/>
                <a:ext cx="129338" cy="43817"/>
              </a:xfrm>
              <a:custGeom>
                <a:avLst/>
                <a:gdLst/>
                <a:ahLst/>
                <a:cxnLst/>
                <a:rect l="l" t="t" r="r" b="b"/>
                <a:pathLst>
                  <a:path w="1386" h="470" extrusionOk="0">
                    <a:moveTo>
                      <a:pt x="0" y="1"/>
                    </a:moveTo>
                    <a:cubicBezTo>
                      <a:pt x="7" y="152"/>
                      <a:pt x="7" y="311"/>
                      <a:pt x="29" y="469"/>
                    </a:cubicBezTo>
                    <a:lnTo>
                      <a:pt x="1385" y="304"/>
                    </a:lnTo>
                    <a:cubicBezTo>
                      <a:pt x="1371" y="203"/>
                      <a:pt x="1378" y="102"/>
                      <a:pt x="13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1678;p42">
                <a:extLst>
                  <a:ext uri="{FF2B5EF4-FFF2-40B4-BE49-F238E27FC236}">
                    <a16:creationId xmlns:a16="http://schemas.microsoft.com/office/drawing/2014/main" id="{E7915815-DCD3-EFA8-23E9-AB81625AFEA0}"/>
                  </a:ext>
                </a:extLst>
              </p:cNvPr>
              <p:cNvSpPr/>
              <p:nvPr/>
            </p:nvSpPr>
            <p:spPr>
              <a:xfrm>
                <a:off x="6608612" y="1210666"/>
                <a:ext cx="128685" cy="93507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003" extrusionOk="0">
                    <a:moveTo>
                      <a:pt x="1155" y="0"/>
                    </a:moveTo>
                    <a:lnTo>
                      <a:pt x="1" y="736"/>
                    </a:lnTo>
                    <a:lnTo>
                      <a:pt x="80" y="866"/>
                    </a:lnTo>
                    <a:cubicBezTo>
                      <a:pt x="102" y="909"/>
                      <a:pt x="131" y="959"/>
                      <a:pt x="145" y="1003"/>
                    </a:cubicBezTo>
                    <a:lnTo>
                      <a:pt x="1379" y="411"/>
                    </a:lnTo>
                    <a:cubicBezTo>
                      <a:pt x="1342" y="339"/>
                      <a:pt x="1314" y="267"/>
                      <a:pt x="1278" y="202"/>
                    </a:cubicBezTo>
                    <a:lnTo>
                      <a:pt x="115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" name="Google Shape;184;p31">
              <a:extLst>
                <a:ext uri="{FF2B5EF4-FFF2-40B4-BE49-F238E27FC236}">
                  <a16:creationId xmlns:a16="http://schemas.microsoft.com/office/drawing/2014/main" id="{5058963E-A681-5A87-8B60-5926392E01A6}"/>
                </a:ext>
              </a:extLst>
            </p:cNvPr>
            <p:cNvSpPr txBox="1">
              <a:spLocks/>
            </p:cNvSpPr>
            <p:nvPr/>
          </p:nvSpPr>
          <p:spPr>
            <a:xfrm>
              <a:off x="4022116" y="539105"/>
              <a:ext cx="4543166" cy="7204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9pPr>
            </a:lstStyle>
            <a:p>
              <a:pPr marL="0" indent="0">
                <a:buSzPts val="3000"/>
              </a:pPr>
              <a:r>
                <a:rPr lang="en" altLang="zh-TW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BLE</a:t>
              </a:r>
              <a:r>
                <a:rPr lang="zh-TW" altLang="en-US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藍牙</a:t>
              </a:r>
              <a:r>
                <a:rPr lang="en-US" altLang="zh-TW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4.0</a:t>
              </a:r>
              <a:r>
                <a:rPr lang="zh-TW" altLang="en-US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模組</a:t>
              </a:r>
            </a:p>
          </p:txBody>
        </p:sp>
      </p:grpSp>
      <p:sp>
        <p:nvSpPr>
          <p:cNvPr id="35" name="Google Shape;754;p38">
            <a:extLst>
              <a:ext uri="{FF2B5EF4-FFF2-40B4-BE49-F238E27FC236}">
                <a16:creationId xmlns:a16="http://schemas.microsoft.com/office/drawing/2014/main" id="{05780212-8CEE-686B-B16F-43B676639D0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226464" y="1509484"/>
            <a:ext cx="3294328" cy="331088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40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功能：</a:t>
            </a:r>
            <a:br>
              <a:rPr lang="en-US" altLang="zh-TW" sz="40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</a:br>
            <a:r>
              <a:rPr lang="zh-TW" altLang="en-US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接收藍牙訊號</a:t>
            </a:r>
            <a:r>
              <a:rPr lang="en-US" altLang="zh-TW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x1</a:t>
            </a:r>
            <a:br>
              <a:rPr lang="zh-TW" altLang="en-US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</a:br>
            <a:r>
              <a:rPr lang="zh-TW" altLang="en-US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發射藍牙訊號</a:t>
            </a:r>
            <a:r>
              <a:rPr lang="en-US" altLang="zh-TW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x3</a:t>
            </a:r>
            <a:br>
              <a:rPr lang="en-US" altLang="zh-TW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</a:br>
            <a:br>
              <a:rPr lang="en-US" altLang="zh-TW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</a:br>
            <a:r>
              <a:rPr lang="zh-TW" altLang="en-US" sz="40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個數：</a:t>
            </a:r>
            <a:br>
              <a:rPr lang="en-US" altLang="zh-TW" sz="40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</a:br>
            <a:r>
              <a:rPr lang="en-US" altLang="zh-TW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4</a:t>
            </a:r>
            <a:r>
              <a:rPr lang="zh-TW" altLang="en-US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個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C9748CF8-64EE-37FF-2F7E-7053650AA8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663" y="2003827"/>
            <a:ext cx="2857500" cy="227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0650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>
          <a:extLst>
            <a:ext uri="{FF2B5EF4-FFF2-40B4-BE49-F238E27FC236}">
              <a16:creationId xmlns:a16="http://schemas.microsoft.com/office/drawing/2014/main" id="{D4AD4BBC-B6D8-DF51-4378-51F7F52E74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群組 5">
            <a:extLst>
              <a:ext uri="{FF2B5EF4-FFF2-40B4-BE49-F238E27FC236}">
                <a16:creationId xmlns:a16="http://schemas.microsoft.com/office/drawing/2014/main" id="{AE4C8BEA-642F-787C-B187-983F6D87E10F}"/>
              </a:ext>
            </a:extLst>
          </p:cNvPr>
          <p:cNvGrpSpPr/>
          <p:nvPr/>
        </p:nvGrpSpPr>
        <p:grpSpPr>
          <a:xfrm>
            <a:off x="2823174" y="93207"/>
            <a:ext cx="3497652" cy="1359428"/>
            <a:chOff x="2655826" y="205510"/>
            <a:chExt cx="3497652" cy="1359428"/>
          </a:xfrm>
        </p:grpSpPr>
        <p:grpSp>
          <p:nvGrpSpPr>
            <p:cNvPr id="7" name="Google Shape;1679;p42">
              <a:extLst>
                <a:ext uri="{FF2B5EF4-FFF2-40B4-BE49-F238E27FC236}">
                  <a16:creationId xmlns:a16="http://schemas.microsoft.com/office/drawing/2014/main" id="{4F98F31D-F43F-CCB3-42BA-2E0EE9F8E82B}"/>
                </a:ext>
              </a:extLst>
            </p:cNvPr>
            <p:cNvGrpSpPr/>
            <p:nvPr/>
          </p:nvGrpSpPr>
          <p:grpSpPr>
            <a:xfrm rot="3938964">
              <a:off x="2655826" y="205510"/>
              <a:ext cx="1359428" cy="1359428"/>
              <a:chOff x="885403" y="1571142"/>
              <a:chExt cx="2598600" cy="2598600"/>
            </a:xfrm>
          </p:grpSpPr>
          <p:sp>
            <p:nvSpPr>
              <p:cNvPr id="31" name="Google Shape;1680;p42">
                <a:extLst>
                  <a:ext uri="{FF2B5EF4-FFF2-40B4-BE49-F238E27FC236}">
                    <a16:creationId xmlns:a16="http://schemas.microsoft.com/office/drawing/2014/main" id="{B2F02048-CEF2-81F3-EFD6-B4E10902D9CA}"/>
                  </a:ext>
                </a:extLst>
              </p:cNvPr>
              <p:cNvSpPr/>
              <p:nvPr/>
            </p:nvSpPr>
            <p:spPr>
              <a:xfrm>
                <a:off x="1303550" y="1980350"/>
                <a:ext cx="1762475" cy="1762450"/>
              </a:xfrm>
              <a:custGeom>
                <a:avLst/>
                <a:gdLst/>
                <a:ahLst/>
                <a:cxnLst/>
                <a:rect l="l" t="t" r="r" b="b"/>
                <a:pathLst>
                  <a:path w="70499" h="70498" extrusionOk="0">
                    <a:moveTo>
                      <a:pt x="35133" y="1"/>
                    </a:moveTo>
                    <a:lnTo>
                      <a:pt x="35133" y="683"/>
                    </a:lnTo>
                    <a:lnTo>
                      <a:pt x="35257" y="683"/>
                    </a:lnTo>
                    <a:cubicBezTo>
                      <a:pt x="36048" y="683"/>
                      <a:pt x="36853" y="710"/>
                      <a:pt x="37645" y="751"/>
                    </a:cubicBezTo>
                    <a:lnTo>
                      <a:pt x="37686" y="82"/>
                    </a:lnTo>
                    <a:cubicBezTo>
                      <a:pt x="36880" y="28"/>
                      <a:pt x="36061" y="1"/>
                      <a:pt x="35257" y="1"/>
                    </a:cubicBezTo>
                    <a:close/>
                    <a:moveTo>
                      <a:pt x="34560" y="1"/>
                    </a:moveTo>
                    <a:cubicBezTo>
                      <a:pt x="33714" y="28"/>
                      <a:pt x="32840" y="68"/>
                      <a:pt x="32008" y="150"/>
                    </a:cubicBezTo>
                    <a:lnTo>
                      <a:pt x="32063" y="820"/>
                    </a:lnTo>
                    <a:cubicBezTo>
                      <a:pt x="32895" y="751"/>
                      <a:pt x="33741" y="696"/>
                      <a:pt x="34574" y="683"/>
                    </a:cubicBezTo>
                    <a:lnTo>
                      <a:pt x="34560" y="1"/>
                    </a:lnTo>
                    <a:close/>
                    <a:moveTo>
                      <a:pt x="38259" y="123"/>
                    </a:moveTo>
                    <a:lnTo>
                      <a:pt x="38205" y="805"/>
                    </a:lnTo>
                    <a:cubicBezTo>
                      <a:pt x="39037" y="874"/>
                      <a:pt x="39870" y="969"/>
                      <a:pt x="40689" y="1106"/>
                    </a:cubicBezTo>
                    <a:lnTo>
                      <a:pt x="40798" y="437"/>
                    </a:lnTo>
                    <a:cubicBezTo>
                      <a:pt x="39965" y="301"/>
                      <a:pt x="39106" y="192"/>
                      <a:pt x="38259" y="123"/>
                    </a:cubicBezTo>
                    <a:close/>
                    <a:moveTo>
                      <a:pt x="31435" y="205"/>
                    </a:moveTo>
                    <a:cubicBezTo>
                      <a:pt x="30588" y="301"/>
                      <a:pt x="29742" y="423"/>
                      <a:pt x="28896" y="574"/>
                    </a:cubicBezTo>
                    <a:lnTo>
                      <a:pt x="29018" y="1242"/>
                    </a:lnTo>
                    <a:cubicBezTo>
                      <a:pt x="29837" y="1093"/>
                      <a:pt x="30683" y="969"/>
                      <a:pt x="31502" y="874"/>
                    </a:cubicBezTo>
                    <a:lnTo>
                      <a:pt x="31435" y="205"/>
                    </a:lnTo>
                    <a:close/>
                    <a:moveTo>
                      <a:pt x="41357" y="532"/>
                    </a:moveTo>
                    <a:lnTo>
                      <a:pt x="41248" y="1188"/>
                    </a:lnTo>
                    <a:cubicBezTo>
                      <a:pt x="42067" y="1338"/>
                      <a:pt x="42900" y="1515"/>
                      <a:pt x="43705" y="1720"/>
                    </a:cubicBezTo>
                    <a:lnTo>
                      <a:pt x="43869" y="1065"/>
                    </a:lnTo>
                    <a:cubicBezTo>
                      <a:pt x="43037" y="847"/>
                      <a:pt x="42203" y="669"/>
                      <a:pt x="41357" y="532"/>
                    </a:cubicBezTo>
                    <a:close/>
                    <a:moveTo>
                      <a:pt x="28336" y="683"/>
                    </a:moveTo>
                    <a:cubicBezTo>
                      <a:pt x="27504" y="847"/>
                      <a:pt x="26671" y="1038"/>
                      <a:pt x="25852" y="1269"/>
                    </a:cubicBezTo>
                    <a:lnTo>
                      <a:pt x="26030" y="1925"/>
                    </a:lnTo>
                    <a:cubicBezTo>
                      <a:pt x="26834" y="1693"/>
                      <a:pt x="27653" y="1502"/>
                      <a:pt x="28472" y="1338"/>
                    </a:cubicBezTo>
                    <a:lnTo>
                      <a:pt x="28336" y="683"/>
                    </a:lnTo>
                    <a:close/>
                    <a:moveTo>
                      <a:pt x="44415" y="1202"/>
                    </a:moveTo>
                    <a:lnTo>
                      <a:pt x="44238" y="1857"/>
                    </a:lnTo>
                    <a:cubicBezTo>
                      <a:pt x="45042" y="2075"/>
                      <a:pt x="45848" y="2321"/>
                      <a:pt x="46640" y="2594"/>
                    </a:cubicBezTo>
                    <a:lnTo>
                      <a:pt x="46871" y="1952"/>
                    </a:lnTo>
                    <a:cubicBezTo>
                      <a:pt x="46067" y="1679"/>
                      <a:pt x="45234" y="1420"/>
                      <a:pt x="44415" y="1202"/>
                    </a:cubicBezTo>
                    <a:close/>
                    <a:moveTo>
                      <a:pt x="25306" y="1420"/>
                    </a:moveTo>
                    <a:cubicBezTo>
                      <a:pt x="24487" y="1666"/>
                      <a:pt x="23668" y="1939"/>
                      <a:pt x="22863" y="2239"/>
                    </a:cubicBezTo>
                    <a:lnTo>
                      <a:pt x="23109" y="2867"/>
                    </a:lnTo>
                    <a:cubicBezTo>
                      <a:pt x="23886" y="2580"/>
                      <a:pt x="24692" y="2307"/>
                      <a:pt x="25484" y="2075"/>
                    </a:cubicBezTo>
                    <a:lnTo>
                      <a:pt x="25306" y="1420"/>
                    </a:lnTo>
                    <a:close/>
                    <a:moveTo>
                      <a:pt x="47404" y="2157"/>
                    </a:moveTo>
                    <a:lnTo>
                      <a:pt x="47172" y="2785"/>
                    </a:lnTo>
                    <a:cubicBezTo>
                      <a:pt x="47950" y="3071"/>
                      <a:pt x="48742" y="3399"/>
                      <a:pt x="49492" y="3740"/>
                    </a:cubicBezTo>
                    <a:lnTo>
                      <a:pt x="49779" y="3126"/>
                    </a:lnTo>
                    <a:cubicBezTo>
                      <a:pt x="49001" y="2771"/>
                      <a:pt x="48209" y="2443"/>
                      <a:pt x="47404" y="2157"/>
                    </a:cubicBezTo>
                    <a:close/>
                    <a:moveTo>
                      <a:pt x="22344" y="2443"/>
                    </a:moveTo>
                    <a:cubicBezTo>
                      <a:pt x="21553" y="2758"/>
                      <a:pt x="20761" y="3098"/>
                      <a:pt x="19997" y="3467"/>
                    </a:cubicBezTo>
                    <a:lnTo>
                      <a:pt x="20283" y="4068"/>
                    </a:lnTo>
                    <a:cubicBezTo>
                      <a:pt x="21034" y="3713"/>
                      <a:pt x="21812" y="3371"/>
                      <a:pt x="22590" y="3071"/>
                    </a:cubicBezTo>
                    <a:lnTo>
                      <a:pt x="22344" y="2443"/>
                    </a:lnTo>
                    <a:close/>
                    <a:moveTo>
                      <a:pt x="50298" y="3358"/>
                    </a:moveTo>
                    <a:lnTo>
                      <a:pt x="50011" y="3972"/>
                    </a:lnTo>
                    <a:cubicBezTo>
                      <a:pt x="50762" y="4327"/>
                      <a:pt x="51512" y="4723"/>
                      <a:pt x="52236" y="5133"/>
                    </a:cubicBezTo>
                    <a:lnTo>
                      <a:pt x="52577" y="4545"/>
                    </a:lnTo>
                    <a:cubicBezTo>
                      <a:pt x="51827" y="4123"/>
                      <a:pt x="51062" y="3726"/>
                      <a:pt x="50298" y="3358"/>
                    </a:cubicBezTo>
                    <a:close/>
                    <a:moveTo>
                      <a:pt x="19478" y="3713"/>
                    </a:moveTo>
                    <a:cubicBezTo>
                      <a:pt x="18727" y="4095"/>
                      <a:pt x="17962" y="4505"/>
                      <a:pt x="17240" y="4942"/>
                    </a:cubicBezTo>
                    <a:lnTo>
                      <a:pt x="17580" y="5528"/>
                    </a:lnTo>
                    <a:cubicBezTo>
                      <a:pt x="18304" y="5105"/>
                      <a:pt x="19041" y="4696"/>
                      <a:pt x="19791" y="4314"/>
                    </a:cubicBezTo>
                    <a:lnTo>
                      <a:pt x="19478" y="3713"/>
                    </a:lnTo>
                    <a:close/>
                    <a:moveTo>
                      <a:pt x="53068" y="4832"/>
                    </a:moveTo>
                    <a:lnTo>
                      <a:pt x="52728" y="5406"/>
                    </a:lnTo>
                    <a:cubicBezTo>
                      <a:pt x="53450" y="5828"/>
                      <a:pt x="54160" y="6292"/>
                      <a:pt x="54843" y="6756"/>
                    </a:cubicBezTo>
                    <a:lnTo>
                      <a:pt x="55225" y="6210"/>
                    </a:lnTo>
                    <a:cubicBezTo>
                      <a:pt x="54529" y="5719"/>
                      <a:pt x="53805" y="5255"/>
                      <a:pt x="53068" y="4832"/>
                    </a:cubicBezTo>
                    <a:close/>
                    <a:moveTo>
                      <a:pt x="16748" y="5242"/>
                    </a:moveTo>
                    <a:cubicBezTo>
                      <a:pt x="16230" y="5569"/>
                      <a:pt x="15697" y="5910"/>
                      <a:pt x="15192" y="6265"/>
                    </a:cubicBezTo>
                    <a:lnTo>
                      <a:pt x="15574" y="6811"/>
                    </a:lnTo>
                    <a:cubicBezTo>
                      <a:pt x="16079" y="6470"/>
                      <a:pt x="16598" y="6129"/>
                      <a:pt x="17103" y="5815"/>
                    </a:cubicBezTo>
                    <a:lnTo>
                      <a:pt x="16748" y="5242"/>
                    </a:lnTo>
                    <a:close/>
                    <a:moveTo>
                      <a:pt x="14960" y="6429"/>
                    </a:moveTo>
                    <a:cubicBezTo>
                      <a:pt x="14850" y="6498"/>
                      <a:pt x="14728" y="6579"/>
                      <a:pt x="14619" y="6661"/>
                    </a:cubicBezTo>
                    <a:lnTo>
                      <a:pt x="15014" y="7207"/>
                    </a:lnTo>
                    <a:cubicBezTo>
                      <a:pt x="15123" y="7139"/>
                      <a:pt x="15233" y="7057"/>
                      <a:pt x="15342" y="6975"/>
                    </a:cubicBezTo>
                    <a:lnTo>
                      <a:pt x="14960" y="6429"/>
                    </a:lnTo>
                    <a:close/>
                    <a:moveTo>
                      <a:pt x="55703" y="6525"/>
                    </a:moveTo>
                    <a:lnTo>
                      <a:pt x="55307" y="7084"/>
                    </a:lnTo>
                    <a:cubicBezTo>
                      <a:pt x="55989" y="7562"/>
                      <a:pt x="56658" y="8081"/>
                      <a:pt x="57299" y="8613"/>
                    </a:cubicBezTo>
                    <a:lnTo>
                      <a:pt x="57723" y="8094"/>
                    </a:lnTo>
                    <a:cubicBezTo>
                      <a:pt x="57068" y="7548"/>
                      <a:pt x="56386" y="7029"/>
                      <a:pt x="55703" y="6525"/>
                    </a:cubicBezTo>
                    <a:close/>
                    <a:moveTo>
                      <a:pt x="14168" y="7002"/>
                    </a:moveTo>
                    <a:cubicBezTo>
                      <a:pt x="13485" y="7508"/>
                      <a:pt x="12817" y="8054"/>
                      <a:pt x="12175" y="8613"/>
                    </a:cubicBezTo>
                    <a:lnTo>
                      <a:pt x="12612" y="9118"/>
                    </a:lnTo>
                    <a:cubicBezTo>
                      <a:pt x="13240" y="8572"/>
                      <a:pt x="13895" y="8039"/>
                      <a:pt x="14564" y="7548"/>
                    </a:cubicBezTo>
                    <a:lnTo>
                      <a:pt x="14168" y="7002"/>
                    </a:lnTo>
                    <a:close/>
                    <a:moveTo>
                      <a:pt x="58160" y="8463"/>
                    </a:moveTo>
                    <a:lnTo>
                      <a:pt x="57723" y="8968"/>
                    </a:lnTo>
                    <a:cubicBezTo>
                      <a:pt x="58351" y="9514"/>
                      <a:pt x="58979" y="10087"/>
                      <a:pt x="59565" y="10674"/>
                    </a:cubicBezTo>
                    <a:lnTo>
                      <a:pt x="60043" y="10196"/>
                    </a:lnTo>
                    <a:cubicBezTo>
                      <a:pt x="59443" y="9595"/>
                      <a:pt x="58815" y="9009"/>
                      <a:pt x="58160" y="8463"/>
                    </a:cubicBezTo>
                    <a:close/>
                    <a:moveTo>
                      <a:pt x="11738" y="8982"/>
                    </a:moveTo>
                    <a:cubicBezTo>
                      <a:pt x="11111" y="9555"/>
                      <a:pt x="10483" y="10156"/>
                      <a:pt x="9896" y="10756"/>
                    </a:cubicBezTo>
                    <a:lnTo>
                      <a:pt x="10388" y="11233"/>
                    </a:lnTo>
                    <a:cubicBezTo>
                      <a:pt x="10961" y="10633"/>
                      <a:pt x="11575" y="10046"/>
                      <a:pt x="12189" y="9486"/>
                    </a:cubicBezTo>
                    <a:lnTo>
                      <a:pt x="11738" y="8982"/>
                    </a:lnTo>
                    <a:close/>
                    <a:moveTo>
                      <a:pt x="60453" y="10605"/>
                    </a:moveTo>
                    <a:lnTo>
                      <a:pt x="59962" y="11070"/>
                    </a:lnTo>
                    <a:cubicBezTo>
                      <a:pt x="60548" y="11670"/>
                      <a:pt x="61121" y="12298"/>
                      <a:pt x="61654" y="12926"/>
                    </a:cubicBezTo>
                    <a:lnTo>
                      <a:pt x="62173" y="12489"/>
                    </a:lnTo>
                    <a:cubicBezTo>
                      <a:pt x="61627" y="11848"/>
                      <a:pt x="61039" y="11206"/>
                      <a:pt x="60453" y="10605"/>
                    </a:cubicBezTo>
                    <a:close/>
                    <a:moveTo>
                      <a:pt x="9500" y="11179"/>
                    </a:moveTo>
                    <a:cubicBezTo>
                      <a:pt x="8927" y="11793"/>
                      <a:pt x="8353" y="12449"/>
                      <a:pt x="7822" y="13104"/>
                    </a:cubicBezTo>
                    <a:lnTo>
                      <a:pt x="8353" y="13526"/>
                    </a:lnTo>
                    <a:cubicBezTo>
                      <a:pt x="8872" y="12885"/>
                      <a:pt x="9432" y="12243"/>
                      <a:pt x="10005" y="11630"/>
                    </a:cubicBezTo>
                    <a:lnTo>
                      <a:pt x="9500" y="11179"/>
                    </a:lnTo>
                    <a:close/>
                    <a:moveTo>
                      <a:pt x="62541" y="12926"/>
                    </a:moveTo>
                    <a:lnTo>
                      <a:pt x="62009" y="13363"/>
                    </a:lnTo>
                    <a:cubicBezTo>
                      <a:pt x="62541" y="14005"/>
                      <a:pt x="63046" y="14673"/>
                      <a:pt x="63523" y="15342"/>
                    </a:cubicBezTo>
                    <a:lnTo>
                      <a:pt x="64069" y="14960"/>
                    </a:lnTo>
                    <a:cubicBezTo>
                      <a:pt x="63592" y="14263"/>
                      <a:pt x="63074" y="13581"/>
                      <a:pt x="62541" y="12926"/>
                    </a:cubicBezTo>
                    <a:close/>
                    <a:moveTo>
                      <a:pt x="7467" y="13554"/>
                    </a:moveTo>
                    <a:cubicBezTo>
                      <a:pt x="6948" y="14223"/>
                      <a:pt x="6442" y="14919"/>
                      <a:pt x="5965" y="15628"/>
                    </a:cubicBezTo>
                    <a:lnTo>
                      <a:pt x="6524" y="16010"/>
                    </a:lnTo>
                    <a:cubicBezTo>
                      <a:pt x="6988" y="15315"/>
                      <a:pt x="7494" y="14632"/>
                      <a:pt x="7999" y="13963"/>
                    </a:cubicBezTo>
                    <a:lnTo>
                      <a:pt x="7467" y="13554"/>
                    </a:lnTo>
                    <a:close/>
                    <a:moveTo>
                      <a:pt x="64411" y="15437"/>
                    </a:moveTo>
                    <a:lnTo>
                      <a:pt x="63851" y="15819"/>
                    </a:lnTo>
                    <a:cubicBezTo>
                      <a:pt x="64315" y="16516"/>
                      <a:pt x="64766" y="17226"/>
                      <a:pt x="65189" y="17949"/>
                    </a:cubicBezTo>
                    <a:lnTo>
                      <a:pt x="65776" y="17608"/>
                    </a:lnTo>
                    <a:cubicBezTo>
                      <a:pt x="65352" y="16871"/>
                      <a:pt x="64888" y="16147"/>
                      <a:pt x="64411" y="15437"/>
                    </a:cubicBezTo>
                    <a:close/>
                    <a:moveTo>
                      <a:pt x="5651" y="16107"/>
                    </a:moveTo>
                    <a:cubicBezTo>
                      <a:pt x="5187" y="16816"/>
                      <a:pt x="4750" y="17553"/>
                      <a:pt x="4341" y="18304"/>
                    </a:cubicBezTo>
                    <a:lnTo>
                      <a:pt x="4928" y="18631"/>
                    </a:lnTo>
                    <a:cubicBezTo>
                      <a:pt x="5323" y="17894"/>
                      <a:pt x="5760" y="17171"/>
                      <a:pt x="6224" y="16475"/>
                    </a:cubicBezTo>
                    <a:lnTo>
                      <a:pt x="5651" y="16107"/>
                    </a:lnTo>
                    <a:close/>
                    <a:moveTo>
                      <a:pt x="66049" y="18099"/>
                    </a:moveTo>
                    <a:lnTo>
                      <a:pt x="65462" y="18427"/>
                    </a:lnTo>
                    <a:cubicBezTo>
                      <a:pt x="65871" y="19164"/>
                      <a:pt x="66253" y="19914"/>
                      <a:pt x="66608" y="20665"/>
                    </a:cubicBezTo>
                    <a:lnTo>
                      <a:pt x="67223" y="20378"/>
                    </a:lnTo>
                    <a:cubicBezTo>
                      <a:pt x="66868" y="19614"/>
                      <a:pt x="66472" y="18850"/>
                      <a:pt x="66049" y="18099"/>
                    </a:cubicBezTo>
                    <a:close/>
                    <a:moveTo>
                      <a:pt x="4068" y="18809"/>
                    </a:moveTo>
                    <a:cubicBezTo>
                      <a:pt x="3672" y="19559"/>
                      <a:pt x="3290" y="20338"/>
                      <a:pt x="2948" y="21115"/>
                    </a:cubicBezTo>
                    <a:lnTo>
                      <a:pt x="3576" y="21388"/>
                    </a:lnTo>
                    <a:cubicBezTo>
                      <a:pt x="3904" y="20624"/>
                      <a:pt x="4273" y="19860"/>
                      <a:pt x="4668" y="19123"/>
                    </a:cubicBezTo>
                    <a:lnTo>
                      <a:pt x="4068" y="18809"/>
                    </a:lnTo>
                    <a:close/>
                    <a:moveTo>
                      <a:pt x="67454" y="20897"/>
                    </a:moveTo>
                    <a:lnTo>
                      <a:pt x="66841" y="21170"/>
                    </a:lnTo>
                    <a:cubicBezTo>
                      <a:pt x="67181" y="21934"/>
                      <a:pt x="67496" y="22713"/>
                      <a:pt x="67782" y="23504"/>
                    </a:cubicBezTo>
                    <a:lnTo>
                      <a:pt x="68410" y="23272"/>
                    </a:lnTo>
                    <a:cubicBezTo>
                      <a:pt x="68124" y="22467"/>
                      <a:pt x="67796" y="21675"/>
                      <a:pt x="67454" y="20897"/>
                    </a:cubicBezTo>
                    <a:close/>
                    <a:moveTo>
                      <a:pt x="2730" y="21648"/>
                    </a:moveTo>
                    <a:cubicBezTo>
                      <a:pt x="2402" y="22426"/>
                      <a:pt x="2089" y="23231"/>
                      <a:pt x="1816" y="24036"/>
                    </a:cubicBezTo>
                    <a:lnTo>
                      <a:pt x="2457" y="24255"/>
                    </a:lnTo>
                    <a:cubicBezTo>
                      <a:pt x="2730" y="23463"/>
                      <a:pt x="3030" y="22671"/>
                      <a:pt x="3345" y="21907"/>
                    </a:cubicBezTo>
                    <a:lnTo>
                      <a:pt x="2730" y="21648"/>
                    </a:lnTo>
                    <a:close/>
                    <a:moveTo>
                      <a:pt x="68601" y="23805"/>
                    </a:moveTo>
                    <a:lnTo>
                      <a:pt x="67960" y="24023"/>
                    </a:lnTo>
                    <a:cubicBezTo>
                      <a:pt x="68233" y="24815"/>
                      <a:pt x="68479" y="25619"/>
                      <a:pt x="68683" y="26425"/>
                    </a:cubicBezTo>
                    <a:lnTo>
                      <a:pt x="69338" y="26262"/>
                    </a:lnTo>
                    <a:cubicBezTo>
                      <a:pt x="69134" y="25443"/>
                      <a:pt x="68874" y="24609"/>
                      <a:pt x="68601" y="23805"/>
                    </a:cubicBezTo>
                    <a:close/>
                    <a:moveTo>
                      <a:pt x="1638" y="24582"/>
                    </a:moveTo>
                    <a:cubicBezTo>
                      <a:pt x="1392" y="25401"/>
                      <a:pt x="1161" y="26234"/>
                      <a:pt x="956" y="27053"/>
                    </a:cubicBezTo>
                    <a:lnTo>
                      <a:pt x="1625" y="27217"/>
                    </a:lnTo>
                    <a:cubicBezTo>
                      <a:pt x="1816" y="26398"/>
                      <a:pt x="2034" y="25592"/>
                      <a:pt x="2293" y="24787"/>
                    </a:cubicBezTo>
                    <a:lnTo>
                      <a:pt x="1638" y="24582"/>
                    </a:lnTo>
                    <a:close/>
                    <a:moveTo>
                      <a:pt x="69489" y="26808"/>
                    </a:moveTo>
                    <a:lnTo>
                      <a:pt x="68834" y="26971"/>
                    </a:lnTo>
                    <a:cubicBezTo>
                      <a:pt x="69025" y="27776"/>
                      <a:pt x="69202" y="28609"/>
                      <a:pt x="69338" y="29428"/>
                    </a:cubicBezTo>
                    <a:lnTo>
                      <a:pt x="70007" y="29319"/>
                    </a:lnTo>
                    <a:cubicBezTo>
                      <a:pt x="69857" y="28486"/>
                      <a:pt x="69693" y="27640"/>
                      <a:pt x="69489" y="26808"/>
                    </a:cubicBezTo>
                    <a:close/>
                    <a:moveTo>
                      <a:pt x="833" y="27612"/>
                    </a:moveTo>
                    <a:cubicBezTo>
                      <a:pt x="655" y="28445"/>
                      <a:pt x="491" y="29292"/>
                      <a:pt x="369" y="30124"/>
                    </a:cubicBezTo>
                    <a:lnTo>
                      <a:pt x="1037" y="30233"/>
                    </a:lnTo>
                    <a:cubicBezTo>
                      <a:pt x="1161" y="29401"/>
                      <a:pt x="1310" y="28568"/>
                      <a:pt x="1488" y="27763"/>
                    </a:cubicBezTo>
                    <a:lnTo>
                      <a:pt x="833" y="27612"/>
                    </a:lnTo>
                    <a:close/>
                    <a:moveTo>
                      <a:pt x="70089" y="29878"/>
                    </a:moveTo>
                    <a:lnTo>
                      <a:pt x="69420" y="29987"/>
                    </a:lnTo>
                    <a:cubicBezTo>
                      <a:pt x="69556" y="30806"/>
                      <a:pt x="69653" y="31652"/>
                      <a:pt x="69720" y="32486"/>
                    </a:cubicBezTo>
                    <a:lnTo>
                      <a:pt x="70390" y="32431"/>
                    </a:lnTo>
                    <a:cubicBezTo>
                      <a:pt x="70321" y="31571"/>
                      <a:pt x="70226" y="30724"/>
                      <a:pt x="70089" y="29878"/>
                    </a:cubicBezTo>
                    <a:close/>
                    <a:moveTo>
                      <a:pt x="300" y="30697"/>
                    </a:moveTo>
                    <a:cubicBezTo>
                      <a:pt x="191" y="31530"/>
                      <a:pt x="109" y="32389"/>
                      <a:pt x="55" y="33250"/>
                    </a:cubicBezTo>
                    <a:lnTo>
                      <a:pt x="737" y="33277"/>
                    </a:lnTo>
                    <a:cubicBezTo>
                      <a:pt x="779" y="32444"/>
                      <a:pt x="861" y="31612"/>
                      <a:pt x="970" y="30779"/>
                    </a:cubicBezTo>
                    <a:lnTo>
                      <a:pt x="300" y="30697"/>
                    </a:lnTo>
                    <a:close/>
                    <a:moveTo>
                      <a:pt x="27" y="33809"/>
                    </a:moveTo>
                    <a:cubicBezTo>
                      <a:pt x="14" y="34287"/>
                      <a:pt x="0" y="34764"/>
                      <a:pt x="0" y="35243"/>
                    </a:cubicBezTo>
                    <a:cubicBezTo>
                      <a:pt x="0" y="35625"/>
                      <a:pt x="14" y="36007"/>
                      <a:pt x="27" y="36375"/>
                    </a:cubicBezTo>
                    <a:lnTo>
                      <a:pt x="697" y="36348"/>
                    </a:lnTo>
                    <a:cubicBezTo>
                      <a:pt x="683" y="35993"/>
                      <a:pt x="683" y="35611"/>
                      <a:pt x="683" y="35243"/>
                    </a:cubicBezTo>
                    <a:cubicBezTo>
                      <a:pt x="683" y="34779"/>
                      <a:pt x="697" y="34300"/>
                      <a:pt x="710" y="33836"/>
                    </a:cubicBezTo>
                    <a:lnTo>
                      <a:pt x="27" y="33809"/>
                    </a:lnTo>
                    <a:close/>
                    <a:moveTo>
                      <a:pt x="70430" y="32990"/>
                    </a:moveTo>
                    <a:lnTo>
                      <a:pt x="69748" y="33032"/>
                    </a:lnTo>
                    <a:cubicBezTo>
                      <a:pt x="69802" y="33769"/>
                      <a:pt x="69829" y="34506"/>
                      <a:pt x="69829" y="35243"/>
                    </a:cubicBezTo>
                    <a:cubicBezTo>
                      <a:pt x="69829" y="36075"/>
                      <a:pt x="69789" y="36921"/>
                      <a:pt x="69734" y="37754"/>
                    </a:cubicBezTo>
                    <a:lnTo>
                      <a:pt x="70403" y="37809"/>
                    </a:lnTo>
                    <a:cubicBezTo>
                      <a:pt x="70471" y="36962"/>
                      <a:pt x="70499" y="36102"/>
                      <a:pt x="70499" y="35243"/>
                    </a:cubicBezTo>
                    <a:cubicBezTo>
                      <a:pt x="70499" y="34491"/>
                      <a:pt x="70471" y="33741"/>
                      <a:pt x="70430" y="32990"/>
                    </a:cubicBezTo>
                    <a:close/>
                    <a:moveTo>
                      <a:pt x="724" y="36908"/>
                    </a:moveTo>
                    <a:lnTo>
                      <a:pt x="42" y="36948"/>
                    </a:lnTo>
                    <a:cubicBezTo>
                      <a:pt x="82" y="37795"/>
                      <a:pt x="151" y="38655"/>
                      <a:pt x="260" y="39501"/>
                    </a:cubicBezTo>
                    <a:lnTo>
                      <a:pt x="928" y="39419"/>
                    </a:lnTo>
                    <a:cubicBezTo>
                      <a:pt x="833" y="38586"/>
                      <a:pt x="764" y="37754"/>
                      <a:pt x="724" y="36908"/>
                    </a:cubicBezTo>
                    <a:close/>
                    <a:moveTo>
                      <a:pt x="69693" y="38313"/>
                    </a:moveTo>
                    <a:cubicBezTo>
                      <a:pt x="69611" y="39146"/>
                      <a:pt x="69516" y="39978"/>
                      <a:pt x="69380" y="40812"/>
                    </a:cubicBezTo>
                    <a:lnTo>
                      <a:pt x="70048" y="40921"/>
                    </a:lnTo>
                    <a:cubicBezTo>
                      <a:pt x="70184" y="40074"/>
                      <a:pt x="70293" y="39214"/>
                      <a:pt x="70362" y="38368"/>
                    </a:cubicBezTo>
                    <a:lnTo>
                      <a:pt x="69693" y="38313"/>
                    </a:lnTo>
                    <a:close/>
                    <a:moveTo>
                      <a:pt x="997" y="39965"/>
                    </a:moveTo>
                    <a:lnTo>
                      <a:pt x="328" y="40060"/>
                    </a:lnTo>
                    <a:cubicBezTo>
                      <a:pt x="451" y="40907"/>
                      <a:pt x="588" y="41753"/>
                      <a:pt x="764" y="42586"/>
                    </a:cubicBezTo>
                    <a:lnTo>
                      <a:pt x="1434" y="42449"/>
                    </a:lnTo>
                    <a:cubicBezTo>
                      <a:pt x="1256" y="41630"/>
                      <a:pt x="1119" y="40797"/>
                      <a:pt x="997" y="39965"/>
                    </a:cubicBezTo>
                    <a:close/>
                    <a:moveTo>
                      <a:pt x="69283" y="41357"/>
                    </a:moveTo>
                    <a:cubicBezTo>
                      <a:pt x="69134" y="42176"/>
                      <a:pt x="68956" y="43008"/>
                      <a:pt x="68752" y="43814"/>
                    </a:cubicBezTo>
                    <a:lnTo>
                      <a:pt x="69407" y="43978"/>
                    </a:lnTo>
                    <a:cubicBezTo>
                      <a:pt x="69625" y="43159"/>
                      <a:pt x="69802" y="42313"/>
                      <a:pt x="69953" y="41480"/>
                    </a:cubicBezTo>
                    <a:lnTo>
                      <a:pt x="69283" y="41357"/>
                    </a:lnTo>
                    <a:close/>
                    <a:moveTo>
                      <a:pt x="1556" y="42995"/>
                    </a:moveTo>
                    <a:lnTo>
                      <a:pt x="888" y="43145"/>
                    </a:lnTo>
                    <a:cubicBezTo>
                      <a:pt x="1079" y="43964"/>
                      <a:pt x="1297" y="44797"/>
                      <a:pt x="1556" y="45616"/>
                    </a:cubicBezTo>
                    <a:lnTo>
                      <a:pt x="2198" y="45411"/>
                    </a:lnTo>
                    <a:cubicBezTo>
                      <a:pt x="1952" y="44619"/>
                      <a:pt x="1734" y="43800"/>
                      <a:pt x="1556" y="42995"/>
                    </a:cubicBezTo>
                    <a:close/>
                    <a:moveTo>
                      <a:pt x="68615" y="44360"/>
                    </a:moveTo>
                    <a:cubicBezTo>
                      <a:pt x="68397" y="45165"/>
                      <a:pt x="68137" y="45971"/>
                      <a:pt x="67864" y="46748"/>
                    </a:cubicBezTo>
                    <a:lnTo>
                      <a:pt x="68506" y="46981"/>
                    </a:lnTo>
                    <a:cubicBezTo>
                      <a:pt x="68779" y="46175"/>
                      <a:pt x="69038" y="45356"/>
                      <a:pt x="69270" y="44537"/>
                    </a:cubicBezTo>
                    <a:lnTo>
                      <a:pt x="68615" y="44360"/>
                    </a:lnTo>
                    <a:close/>
                    <a:moveTo>
                      <a:pt x="2375" y="45957"/>
                    </a:moveTo>
                    <a:lnTo>
                      <a:pt x="1720" y="46162"/>
                    </a:lnTo>
                    <a:cubicBezTo>
                      <a:pt x="1993" y="46967"/>
                      <a:pt x="2280" y="47773"/>
                      <a:pt x="2608" y="48564"/>
                    </a:cubicBezTo>
                    <a:lnTo>
                      <a:pt x="3235" y="48304"/>
                    </a:lnTo>
                    <a:cubicBezTo>
                      <a:pt x="2921" y="47540"/>
                      <a:pt x="2621" y="46748"/>
                      <a:pt x="2375" y="45957"/>
                    </a:cubicBezTo>
                    <a:close/>
                    <a:moveTo>
                      <a:pt x="67673" y="47281"/>
                    </a:moveTo>
                    <a:cubicBezTo>
                      <a:pt x="67387" y="48059"/>
                      <a:pt x="67059" y="48837"/>
                      <a:pt x="66704" y="49602"/>
                    </a:cubicBezTo>
                    <a:lnTo>
                      <a:pt x="67332" y="49888"/>
                    </a:lnTo>
                    <a:cubicBezTo>
                      <a:pt x="67687" y="49110"/>
                      <a:pt x="68015" y="48319"/>
                      <a:pt x="68301" y="47513"/>
                    </a:cubicBezTo>
                    <a:lnTo>
                      <a:pt x="67673" y="47281"/>
                    </a:lnTo>
                    <a:close/>
                    <a:moveTo>
                      <a:pt x="3454" y="48823"/>
                    </a:moveTo>
                    <a:lnTo>
                      <a:pt x="2826" y="49083"/>
                    </a:lnTo>
                    <a:cubicBezTo>
                      <a:pt x="3154" y="49875"/>
                      <a:pt x="3522" y="50652"/>
                      <a:pt x="3918" y="51403"/>
                    </a:cubicBezTo>
                    <a:lnTo>
                      <a:pt x="4519" y="51089"/>
                    </a:lnTo>
                    <a:cubicBezTo>
                      <a:pt x="4136" y="50352"/>
                      <a:pt x="3781" y="49587"/>
                      <a:pt x="3454" y="48823"/>
                    </a:cubicBezTo>
                    <a:close/>
                    <a:moveTo>
                      <a:pt x="66472" y="50106"/>
                    </a:moveTo>
                    <a:cubicBezTo>
                      <a:pt x="66117" y="50870"/>
                      <a:pt x="65722" y="51622"/>
                      <a:pt x="65312" y="52345"/>
                    </a:cubicBezTo>
                    <a:lnTo>
                      <a:pt x="65898" y="52672"/>
                    </a:lnTo>
                    <a:cubicBezTo>
                      <a:pt x="66322" y="51935"/>
                      <a:pt x="66717" y="51171"/>
                      <a:pt x="67086" y="50406"/>
                    </a:cubicBezTo>
                    <a:lnTo>
                      <a:pt x="66472" y="50106"/>
                    </a:lnTo>
                    <a:close/>
                    <a:moveTo>
                      <a:pt x="4777" y="51580"/>
                    </a:moveTo>
                    <a:lnTo>
                      <a:pt x="4177" y="51908"/>
                    </a:lnTo>
                    <a:cubicBezTo>
                      <a:pt x="4586" y="52659"/>
                      <a:pt x="5023" y="53396"/>
                      <a:pt x="5474" y="54119"/>
                    </a:cubicBezTo>
                    <a:lnTo>
                      <a:pt x="6047" y="53751"/>
                    </a:lnTo>
                    <a:cubicBezTo>
                      <a:pt x="5596" y="53054"/>
                      <a:pt x="5174" y="52317"/>
                      <a:pt x="4777" y="51580"/>
                    </a:cubicBezTo>
                    <a:close/>
                    <a:moveTo>
                      <a:pt x="6347" y="54228"/>
                    </a:moveTo>
                    <a:lnTo>
                      <a:pt x="5787" y="54597"/>
                    </a:lnTo>
                    <a:cubicBezTo>
                      <a:pt x="5938" y="54829"/>
                      <a:pt x="6102" y="55074"/>
                      <a:pt x="6266" y="55307"/>
                    </a:cubicBezTo>
                    <a:lnTo>
                      <a:pt x="6825" y="54925"/>
                    </a:lnTo>
                    <a:cubicBezTo>
                      <a:pt x="6661" y="54692"/>
                      <a:pt x="6497" y="54461"/>
                      <a:pt x="6347" y="54228"/>
                    </a:cubicBezTo>
                    <a:close/>
                    <a:moveTo>
                      <a:pt x="65025" y="52823"/>
                    </a:moveTo>
                    <a:cubicBezTo>
                      <a:pt x="64602" y="53546"/>
                      <a:pt x="64151" y="54255"/>
                      <a:pt x="63674" y="54938"/>
                    </a:cubicBezTo>
                    <a:lnTo>
                      <a:pt x="64220" y="55320"/>
                    </a:lnTo>
                    <a:cubicBezTo>
                      <a:pt x="64712" y="54624"/>
                      <a:pt x="65176" y="53901"/>
                      <a:pt x="65612" y="53163"/>
                    </a:cubicBezTo>
                    <a:lnTo>
                      <a:pt x="65025" y="52823"/>
                    </a:lnTo>
                    <a:close/>
                    <a:moveTo>
                      <a:pt x="6975" y="55156"/>
                    </a:moveTo>
                    <a:lnTo>
                      <a:pt x="6429" y="55538"/>
                    </a:lnTo>
                    <a:cubicBezTo>
                      <a:pt x="6702" y="55921"/>
                      <a:pt x="6975" y="56303"/>
                      <a:pt x="7261" y="56685"/>
                    </a:cubicBezTo>
                    <a:lnTo>
                      <a:pt x="7807" y="56275"/>
                    </a:lnTo>
                    <a:cubicBezTo>
                      <a:pt x="7521" y="55907"/>
                      <a:pt x="7248" y="55525"/>
                      <a:pt x="6975" y="55156"/>
                    </a:cubicBezTo>
                    <a:close/>
                    <a:moveTo>
                      <a:pt x="63347" y="55402"/>
                    </a:moveTo>
                    <a:cubicBezTo>
                      <a:pt x="62855" y="56071"/>
                      <a:pt x="62350" y="56740"/>
                      <a:pt x="61804" y="57382"/>
                    </a:cubicBezTo>
                    <a:lnTo>
                      <a:pt x="62322" y="57818"/>
                    </a:lnTo>
                    <a:cubicBezTo>
                      <a:pt x="62868" y="57163"/>
                      <a:pt x="63401" y="56481"/>
                      <a:pt x="63893" y="55798"/>
                    </a:cubicBezTo>
                    <a:lnTo>
                      <a:pt x="63347" y="55402"/>
                    </a:lnTo>
                    <a:close/>
                    <a:moveTo>
                      <a:pt x="8149" y="56712"/>
                    </a:moveTo>
                    <a:lnTo>
                      <a:pt x="7616" y="57136"/>
                    </a:lnTo>
                    <a:cubicBezTo>
                      <a:pt x="8149" y="57791"/>
                      <a:pt x="8708" y="58446"/>
                      <a:pt x="9282" y="59074"/>
                    </a:cubicBezTo>
                    <a:lnTo>
                      <a:pt x="9773" y="58623"/>
                    </a:lnTo>
                    <a:cubicBezTo>
                      <a:pt x="9214" y="58009"/>
                      <a:pt x="8668" y="57367"/>
                      <a:pt x="8149" y="56712"/>
                    </a:cubicBezTo>
                    <a:close/>
                    <a:moveTo>
                      <a:pt x="61449" y="57804"/>
                    </a:moveTo>
                    <a:cubicBezTo>
                      <a:pt x="60903" y="58446"/>
                      <a:pt x="60330" y="59060"/>
                      <a:pt x="59743" y="59647"/>
                    </a:cubicBezTo>
                    <a:lnTo>
                      <a:pt x="60220" y="60125"/>
                    </a:lnTo>
                    <a:cubicBezTo>
                      <a:pt x="60821" y="59524"/>
                      <a:pt x="61408" y="58896"/>
                      <a:pt x="61954" y="58255"/>
                    </a:cubicBezTo>
                    <a:lnTo>
                      <a:pt x="61449" y="57804"/>
                    </a:lnTo>
                    <a:close/>
                    <a:moveTo>
                      <a:pt x="10155" y="59033"/>
                    </a:moveTo>
                    <a:lnTo>
                      <a:pt x="9664" y="59497"/>
                    </a:lnTo>
                    <a:cubicBezTo>
                      <a:pt x="10251" y="60111"/>
                      <a:pt x="10865" y="60712"/>
                      <a:pt x="11493" y="61285"/>
                    </a:cubicBezTo>
                    <a:lnTo>
                      <a:pt x="11957" y="60794"/>
                    </a:lnTo>
                    <a:cubicBezTo>
                      <a:pt x="11343" y="60234"/>
                      <a:pt x="10728" y="59633"/>
                      <a:pt x="10155" y="59033"/>
                    </a:cubicBezTo>
                    <a:close/>
                    <a:moveTo>
                      <a:pt x="59334" y="60043"/>
                    </a:moveTo>
                    <a:cubicBezTo>
                      <a:pt x="58746" y="60630"/>
                      <a:pt x="58118" y="61189"/>
                      <a:pt x="57477" y="61735"/>
                    </a:cubicBezTo>
                    <a:lnTo>
                      <a:pt x="57914" y="62254"/>
                    </a:lnTo>
                    <a:cubicBezTo>
                      <a:pt x="58555" y="61695"/>
                      <a:pt x="59197" y="61121"/>
                      <a:pt x="59811" y="60534"/>
                    </a:cubicBezTo>
                    <a:lnTo>
                      <a:pt x="59334" y="60043"/>
                    </a:lnTo>
                    <a:close/>
                    <a:moveTo>
                      <a:pt x="12366" y="61162"/>
                    </a:moveTo>
                    <a:lnTo>
                      <a:pt x="11916" y="61667"/>
                    </a:lnTo>
                    <a:cubicBezTo>
                      <a:pt x="12557" y="62226"/>
                      <a:pt x="13227" y="62787"/>
                      <a:pt x="13895" y="63291"/>
                    </a:cubicBezTo>
                    <a:lnTo>
                      <a:pt x="14304" y="62759"/>
                    </a:lnTo>
                    <a:cubicBezTo>
                      <a:pt x="13649" y="62254"/>
                      <a:pt x="12994" y="61722"/>
                      <a:pt x="12366" y="61162"/>
                    </a:cubicBezTo>
                    <a:close/>
                    <a:moveTo>
                      <a:pt x="57041" y="62090"/>
                    </a:moveTo>
                    <a:cubicBezTo>
                      <a:pt x="56440" y="62581"/>
                      <a:pt x="55798" y="63060"/>
                      <a:pt x="55157" y="63524"/>
                    </a:cubicBezTo>
                    <a:lnTo>
                      <a:pt x="55539" y="64070"/>
                    </a:lnTo>
                    <a:cubicBezTo>
                      <a:pt x="56194" y="63606"/>
                      <a:pt x="56850" y="63114"/>
                      <a:pt x="57477" y="62609"/>
                    </a:cubicBezTo>
                    <a:lnTo>
                      <a:pt x="57041" y="62090"/>
                    </a:lnTo>
                    <a:close/>
                    <a:moveTo>
                      <a:pt x="14755" y="63087"/>
                    </a:moveTo>
                    <a:lnTo>
                      <a:pt x="14359" y="63633"/>
                    </a:lnTo>
                    <a:cubicBezTo>
                      <a:pt x="15041" y="64137"/>
                      <a:pt x="15751" y="64629"/>
                      <a:pt x="16475" y="65080"/>
                    </a:cubicBezTo>
                    <a:lnTo>
                      <a:pt x="16830" y="64506"/>
                    </a:lnTo>
                    <a:cubicBezTo>
                      <a:pt x="16133" y="64070"/>
                      <a:pt x="15438" y="63591"/>
                      <a:pt x="14755" y="63087"/>
                    </a:cubicBezTo>
                    <a:close/>
                    <a:moveTo>
                      <a:pt x="54584" y="63919"/>
                    </a:moveTo>
                    <a:cubicBezTo>
                      <a:pt x="53887" y="64383"/>
                      <a:pt x="53177" y="64834"/>
                      <a:pt x="52455" y="65243"/>
                    </a:cubicBezTo>
                    <a:lnTo>
                      <a:pt x="52782" y="65830"/>
                    </a:lnTo>
                    <a:cubicBezTo>
                      <a:pt x="53519" y="65407"/>
                      <a:pt x="54256" y="64956"/>
                      <a:pt x="54966" y="64479"/>
                    </a:cubicBezTo>
                    <a:lnTo>
                      <a:pt x="54584" y="63919"/>
                    </a:lnTo>
                    <a:close/>
                    <a:moveTo>
                      <a:pt x="17307" y="64807"/>
                    </a:moveTo>
                    <a:lnTo>
                      <a:pt x="16952" y="65380"/>
                    </a:lnTo>
                    <a:cubicBezTo>
                      <a:pt x="17689" y="65830"/>
                      <a:pt x="18441" y="66254"/>
                      <a:pt x="19191" y="66636"/>
                    </a:cubicBezTo>
                    <a:lnTo>
                      <a:pt x="19505" y="66035"/>
                    </a:lnTo>
                    <a:cubicBezTo>
                      <a:pt x="18768" y="65653"/>
                      <a:pt x="18031" y="65243"/>
                      <a:pt x="17307" y="64807"/>
                    </a:cubicBezTo>
                    <a:close/>
                    <a:moveTo>
                      <a:pt x="51963" y="65516"/>
                    </a:moveTo>
                    <a:cubicBezTo>
                      <a:pt x="51239" y="65926"/>
                      <a:pt x="50475" y="66308"/>
                      <a:pt x="49725" y="66649"/>
                    </a:cubicBezTo>
                    <a:lnTo>
                      <a:pt x="50011" y="67264"/>
                    </a:lnTo>
                    <a:cubicBezTo>
                      <a:pt x="50775" y="66909"/>
                      <a:pt x="51554" y="66527"/>
                      <a:pt x="52291" y="66103"/>
                    </a:cubicBezTo>
                    <a:lnTo>
                      <a:pt x="51963" y="65516"/>
                    </a:lnTo>
                    <a:close/>
                    <a:moveTo>
                      <a:pt x="20010" y="66281"/>
                    </a:moveTo>
                    <a:lnTo>
                      <a:pt x="19710" y="66894"/>
                    </a:lnTo>
                    <a:cubicBezTo>
                      <a:pt x="20474" y="67264"/>
                      <a:pt x="21252" y="67618"/>
                      <a:pt x="22044" y="67932"/>
                    </a:cubicBezTo>
                    <a:lnTo>
                      <a:pt x="22303" y="67318"/>
                    </a:lnTo>
                    <a:cubicBezTo>
                      <a:pt x="21525" y="67004"/>
                      <a:pt x="20761" y="66649"/>
                      <a:pt x="20010" y="66281"/>
                    </a:cubicBezTo>
                    <a:close/>
                    <a:moveTo>
                      <a:pt x="49219" y="66881"/>
                    </a:moveTo>
                    <a:cubicBezTo>
                      <a:pt x="48455" y="67222"/>
                      <a:pt x="47677" y="67537"/>
                      <a:pt x="46886" y="67810"/>
                    </a:cubicBezTo>
                    <a:lnTo>
                      <a:pt x="47117" y="68450"/>
                    </a:lnTo>
                    <a:cubicBezTo>
                      <a:pt x="47909" y="68164"/>
                      <a:pt x="48715" y="67850"/>
                      <a:pt x="49492" y="67495"/>
                    </a:cubicBezTo>
                    <a:lnTo>
                      <a:pt x="49219" y="66881"/>
                    </a:lnTo>
                    <a:close/>
                    <a:moveTo>
                      <a:pt x="22822" y="67522"/>
                    </a:moveTo>
                    <a:lnTo>
                      <a:pt x="22576" y="68150"/>
                    </a:lnTo>
                    <a:cubicBezTo>
                      <a:pt x="23368" y="68450"/>
                      <a:pt x="24186" y="68738"/>
                      <a:pt x="25005" y="68983"/>
                    </a:cubicBezTo>
                    <a:lnTo>
                      <a:pt x="25197" y="68341"/>
                    </a:lnTo>
                    <a:cubicBezTo>
                      <a:pt x="24405" y="68096"/>
                      <a:pt x="23600" y="67823"/>
                      <a:pt x="22822" y="67522"/>
                    </a:cubicBezTo>
                    <a:close/>
                    <a:moveTo>
                      <a:pt x="46353" y="68001"/>
                    </a:moveTo>
                    <a:cubicBezTo>
                      <a:pt x="45575" y="68259"/>
                      <a:pt x="44756" y="68505"/>
                      <a:pt x="43951" y="68710"/>
                    </a:cubicBezTo>
                    <a:lnTo>
                      <a:pt x="44114" y="69366"/>
                    </a:lnTo>
                    <a:cubicBezTo>
                      <a:pt x="44947" y="69160"/>
                      <a:pt x="45766" y="68915"/>
                      <a:pt x="46571" y="68642"/>
                    </a:cubicBezTo>
                    <a:lnTo>
                      <a:pt x="46353" y="68001"/>
                    </a:lnTo>
                    <a:close/>
                    <a:moveTo>
                      <a:pt x="25742" y="68492"/>
                    </a:moveTo>
                    <a:lnTo>
                      <a:pt x="25551" y="69147"/>
                    </a:lnTo>
                    <a:cubicBezTo>
                      <a:pt x="26370" y="69379"/>
                      <a:pt x="27203" y="69584"/>
                      <a:pt x="28036" y="69761"/>
                    </a:cubicBezTo>
                    <a:lnTo>
                      <a:pt x="28172" y="69093"/>
                    </a:lnTo>
                    <a:cubicBezTo>
                      <a:pt x="27367" y="68929"/>
                      <a:pt x="26534" y="68723"/>
                      <a:pt x="25742" y="68492"/>
                    </a:cubicBezTo>
                    <a:close/>
                    <a:moveTo>
                      <a:pt x="43405" y="68847"/>
                    </a:moveTo>
                    <a:cubicBezTo>
                      <a:pt x="42600" y="69051"/>
                      <a:pt x="41767" y="69215"/>
                      <a:pt x="40948" y="69351"/>
                    </a:cubicBezTo>
                    <a:lnTo>
                      <a:pt x="41057" y="70021"/>
                    </a:lnTo>
                    <a:cubicBezTo>
                      <a:pt x="41903" y="69884"/>
                      <a:pt x="42749" y="69706"/>
                      <a:pt x="43568" y="69502"/>
                    </a:cubicBezTo>
                    <a:lnTo>
                      <a:pt x="43405" y="68847"/>
                    </a:lnTo>
                    <a:close/>
                    <a:moveTo>
                      <a:pt x="28718" y="69202"/>
                    </a:moveTo>
                    <a:lnTo>
                      <a:pt x="28596" y="69870"/>
                    </a:lnTo>
                    <a:cubicBezTo>
                      <a:pt x="29428" y="70021"/>
                      <a:pt x="30288" y="70157"/>
                      <a:pt x="31134" y="70252"/>
                    </a:cubicBezTo>
                    <a:lnTo>
                      <a:pt x="31202" y="69584"/>
                    </a:lnTo>
                    <a:cubicBezTo>
                      <a:pt x="30370" y="69488"/>
                      <a:pt x="29537" y="69366"/>
                      <a:pt x="28718" y="69202"/>
                    </a:cubicBezTo>
                    <a:close/>
                    <a:moveTo>
                      <a:pt x="40402" y="69433"/>
                    </a:moveTo>
                    <a:cubicBezTo>
                      <a:pt x="39570" y="69557"/>
                      <a:pt x="38737" y="69652"/>
                      <a:pt x="37904" y="69720"/>
                    </a:cubicBezTo>
                    <a:lnTo>
                      <a:pt x="37945" y="70389"/>
                    </a:lnTo>
                    <a:cubicBezTo>
                      <a:pt x="38805" y="70334"/>
                      <a:pt x="39652" y="70239"/>
                      <a:pt x="40498" y="70103"/>
                    </a:cubicBezTo>
                    <a:lnTo>
                      <a:pt x="40402" y="69433"/>
                    </a:lnTo>
                    <a:close/>
                    <a:moveTo>
                      <a:pt x="31762" y="69639"/>
                    </a:moveTo>
                    <a:lnTo>
                      <a:pt x="31694" y="70321"/>
                    </a:lnTo>
                    <a:cubicBezTo>
                      <a:pt x="32540" y="70403"/>
                      <a:pt x="33400" y="70457"/>
                      <a:pt x="34246" y="70485"/>
                    </a:cubicBezTo>
                    <a:lnTo>
                      <a:pt x="34274" y="69802"/>
                    </a:lnTo>
                    <a:cubicBezTo>
                      <a:pt x="33441" y="69788"/>
                      <a:pt x="32594" y="69734"/>
                      <a:pt x="31762" y="69639"/>
                    </a:cubicBezTo>
                    <a:close/>
                    <a:moveTo>
                      <a:pt x="37344" y="69761"/>
                    </a:moveTo>
                    <a:cubicBezTo>
                      <a:pt x="36649" y="69802"/>
                      <a:pt x="35952" y="69815"/>
                      <a:pt x="35270" y="69815"/>
                    </a:cubicBezTo>
                    <a:lnTo>
                      <a:pt x="34833" y="69815"/>
                    </a:lnTo>
                    <a:lnTo>
                      <a:pt x="34820" y="70498"/>
                    </a:lnTo>
                    <a:lnTo>
                      <a:pt x="35257" y="70498"/>
                    </a:lnTo>
                    <a:cubicBezTo>
                      <a:pt x="35966" y="70498"/>
                      <a:pt x="36676" y="70471"/>
                      <a:pt x="37386" y="70430"/>
                    </a:cubicBezTo>
                    <a:lnTo>
                      <a:pt x="37344" y="6976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1681;p42">
                <a:extLst>
                  <a:ext uri="{FF2B5EF4-FFF2-40B4-BE49-F238E27FC236}">
                    <a16:creationId xmlns:a16="http://schemas.microsoft.com/office/drawing/2014/main" id="{34FB013E-3467-D85B-6C6A-AA77FE873AE4}"/>
                  </a:ext>
                </a:extLst>
              </p:cNvPr>
              <p:cNvSpPr/>
              <p:nvPr/>
            </p:nvSpPr>
            <p:spPr>
              <a:xfrm rot="-5400000">
                <a:off x="1201838" y="1887550"/>
                <a:ext cx="1965900" cy="1965900"/>
              </a:xfrm>
              <a:prstGeom prst="blockArc">
                <a:avLst>
                  <a:gd name="adj1" fmla="val 13560149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1682;p42">
                <a:extLst>
                  <a:ext uri="{FF2B5EF4-FFF2-40B4-BE49-F238E27FC236}">
                    <a16:creationId xmlns:a16="http://schemas.microsoft.com/office/drawing/2014/main" id="{37D00368-B74C-4278-FE3E-9ADD499374CD}"/>
                  </a:ext>
                </a:extLst>
              </p:cNvPr>
              <p:cNvSpPr/>
              <p:nvPr/>
            </p:nvSpPr>
            <p:spPr>
              <a:xfrm rot="3949254">
                <a:off x="1201770" y="1887509"/>
                <a:ext cx="1965866" cy="1965866"/>
              </a:xfrm>
              <a:prstGeom prst="blockArc">
                <a:avLst>
                  <a:gd name="adj1" fmla="val 17246835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" name="Google Shape;1657;p42">
              <a:extLst>
                <a:ext uri="{FF2B5EF4-FFF2-40B4-BE49-F238E27FC236}">
                  <a16:creationId xmlns:a16="http://schemas.microsoft.com/office/drawing/2014/main" id="{DAD83902-5136-7E61-3BA6-C2919C536EC4}"/>
                </a:ext>
              </a:extLst>
            </p:cNvPr>
            <p:cNvGrpSpPr/>
            <p:nvPr/>
          </p:nvGrpSpPr>
          <p:grpSpPr>
            <a:xfrm>
              <a:off x="3017383" y="563884"/>
              <a:ext cx="635477" cy="633411"/>
              <a:chOff x="6039282" y="1042577"/>
              <a:chExt cx="734315" cy="731929"/>
            </a:xfrm>
          </p:grpSpPr>
          <p:sp>
            <p:nvSpPr>
              <p:cNvPr id="10" name="Google Shape;1658;p42">
                <a:extLst>
                  <a:ext uri="{FF2B5EF4-FFF2-40B4-BE49-F238E27FC236}">
                    <a16:creationId xmlns:a16="http://schemas.microsoft.com/office/drawing/2014/main" id="{BBBD3FDB-7517-5247-77E1-0608C78C23E6}"/>
                  </a:ext>
                </a:extLst>
              </p:cNvPr>
              <p:cNvSpPr/>
              <p:nvPr/>
            </p:nvSpPr>
            <p:spPr>
              <a:xfrm>
                <a:off x="6045348" y="1300071"/>
                <a:ext cx="131951" cy="65352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701" extrusionOk="0">
                    <a:moveTo>
                      <a:pt x="108" y="0"/>
                    </a:moveTo>
                    <a:lnTo>
                      <a:pt x="51" y="224"/>
                    </a:lnTo>
                    <a:cubicBezTo>
                      <a:pt x="29" y="303"/>
                      <a:pt x="7" y="375"/>
                      <a:pt x="0" y="455"/>
                    </a:cubicBezTo>
                    <a:lnTo>
                      <a:pt x="1342" y="700"/>
                    </a:lnTo>
                    <a:cubicBezTo>
                      <a:pt x="1349" y="650"/>
                      <a:pt x="1363" y="599"/>
                      <a:pt x="1378" y="549"/>
                    </a:cubicBezTo>
                    <a:lnTo>
                      <a:pt x="1414" y="397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1659;p42">
                <a:extLst>
                  <a:ext uri="{FF2B5EF4-FFF2-40B4-BE49-F238E27FC236}">
                    <a16:creationId xmlns:a16="http://schemas.microsoft.com/office/drawing/2014/main" id="{E19E0465-00C5-CD69-C5AB-4FD65944E9E6}"/>
                  </a:ext>
                </a:extLst>
              </p:cNvPr>
              <p:cNvSpPr/>
              <p:nvPr/>
            </p:nvSpPr>
            <p:spPr>
              <a:xfrm>
                <a:off x="6080342" y="1201250"/>
                <a:ext cx="127938" cy="96863"/>
              </a:xfrm>
              <a:custGeom>
                <a:avLst/>
                <a:gdLst/>
                <a:ahLst/>
                <a:cxnLst/>
                <a:rect l="l" t="t" r="r" b="b"/>
                <a:pathLst>
                  <a:path w="1371" h="1039" extrusionOk="0">
                    <a:moveTo>
                      <a:pt x="245" y="0"/>
                    </a:moveTo>
                    <a:cubicBezTo>
                      <a:pt x="159" y="137"/>
                      <a:pt x="72" y="267"/>
                      <a:pt x="0" y="404"/>
                    </a:cubicBezTo>
                    <a:lnTo>
                      <a:pt x="1219" y="1039"/>
                    </a:lnTo>
                    <a:cubicBezTo>
                      <a:pt x="1262" y="945"/>
                      <a:pt x="1320" y="866"/>
                      <a:pt x="1371" y="772"/>
                    </a:cubicBezTo>
                    <a:lnTo>
                      <a:pt x="245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1660;p42">
                <a:extLst>
                  <a:ext uri="{FF2B5EF4-FFF2-40B4-BE49-F238E27FC236}">
                    <a16:creationId xmlns:a16="http://schemas.microsoft.com/office/drawing/2014/main" id="{FC55786F-3EA1-CC92-99CB-FD6B8B609C54}"/>
                  </a:ext>
                </a:extLst>
              </p:cNvPr>
              <p:cNvSpPr/>
              <p:nvPr/>
            </p:nvSpPr>
            <p:spPr>
              <a:xfrm>
                <a:off x="6144918" y="1121167"/>
                <a:ext cx="112541" cy="119145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1278" extrusionOk="0">
                    <a:moveTo>
                      <a:pt x="347" y="1"/>
                    </a:moveTo>
                    <a:cubicBezTo>
                      <a:pt x="224" y="95"/>
                      <a:pt x="116" y="210"/>
                      <a:pt x="1" y="318"/>
                    </a:cubicBezTo>
                    <a:lnTo>
                      <a:pt x="974" y="1278"/>
                    </a:lnTo>
                    <a:cubicBezTo>
                      <a:pt x="1046" y="1205"/>
                      <a:pt x="1126" y="1133"/>
                      <a:pt x="1205" y="1068"/>
                    </a:cubicBezTo>
                    <a:lnTo>
                      <a:pt x="347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661;p42">
                <a:extLst>
                  <a:ext uri="{FF2B5EF4-FFF2-40B4-BE49-F238E27FC236}">
                    <a16:creationId xmlns:a16="http://schemas.microsoft.com/office/drawing/2014/main" id="{93469939-D62F-2242-581D-629843E41E1A}"/>
                  </a:ext>
                </a:extLst>
              </p:cNvPr>
              <p:cNvSpPr/>
              <p:nvPr/>
            </p:nvSpPr>
            <p:spPr>
              <a:xfrm>
                <a:off x="6232449" y="1066723"/>
                <a:ext cx="86879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931" h="1400" extrusionOk="0">
                    <a:moveTo>
                      <a:pt x="426" y="1"/>
                    </a:moveTo>
                    <a:cubicBezTo>
                      <a:pt x="354" y="22"/>
                      <a:pt x="282" y="58"/>
                      <a:pt x="209" y="94"/>
                    </a:cubicBezTo>
                    <a:lnTo>
                      <a:pt x="0" y="195"/>
                    </a:lnTo>
                    <a:lnTo>
                      <a:pt x="649" y="1400"/>
                    </a:lnTo>
                    <a:lnTo>
                      <a:pt x="786" y="1335"/>
                    </a:lnTo>
                    <a:cubicBezTo>
                      <a:pt x="830" y="1306"/>
                      <a:pt x="880" y="1285"/>
                      <a:pt x="931" y="1270"/>
                    </a:cubicBezTo>
                    <a:lnTo>
                      <a:pt x="426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662;p42">
                <a:extLst>
                  <a:ext uri="{FF2B5EF4-FFF2-40B4-BE49-F238E27FC236}">
                    <a16:creationId xmlns:a16="http://schemas.microsoft.com/office/drawing/2014/main" id="{2B894371-2191-DB80-4A18-6831080B4194}"/>
                  </a:ext>
                </a:extLst>
              </p:cNvPr>
              <p:cNvSpPr/>
              <p:nvPr/>
            </p:nvSpPr>
            <p:spPr>
              <a:xfrm>
                <a:off x="6335379" y="1042577"/>
                <a:ext cx="53284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571" h="1400" extrusionOk="0">
                    <a:moveTo>
                      <a:pt x="470" y="0"/>
                    </a:moveTo>
                    <a:cubicBezTo>
                      <a:pt x="390" y="0"/>
                      <a:pt x="311" y="7"/>
                      <a:pt x="239" y="22"/>
                    </a:cubicBezTo>
                    <a:lnTo>
                      <a:pt x="1" y="58"/>
                    </a:lnTo>
                    <a:lnTo>
                      <a:pt x="268" y="1399"/>
                    </a:lnTo>
                    <a:lnTo>
                      <a:pt x="419" y="1378"/>
                    </a:lnTo>
                    <a:cubicBezTo>
                      <a:pt x="470" y="1370"/>
                      <a:pt x="520" y="1363"/>
                      <a:pt x="571" y="1363"/>
                    </a:cubicBezTo>
                    <a:lnTo>
                      <a:pt x="470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663;p42">
                <a:extLst>
                  <a:ext uri="{FF2B5EF4-FFF2-40B4-BE49-F238E27FC236}">
                    <a16:creationId xmlns:a16="http://schemas.microsoft.com/office/drawing/2014/main" id="{B4F7E95E-48AD-6A40-DE9B-F4C925A37D34}"/>
                  </a:ext>
                </a:extLst>
              </p:cNvPr>
              <p:cNvSpPr/>
              <p:nvPr/>
            </p:nvSpPr>
            <p:spPr>
              <a:xfrm>
                <a:off x="6431682" y="1043229"/>
                <a:ext cx="56550" cy="131824"/>
              </a:xfrm>
              <a:custGeom>
                <a:avLst/>
                <a:gdLst/>
                <a:ahLst/>
                <a:cxnLst/>
                <a:rect l="l" t="t" r="r" b="b"/>
                <a:pathLst>
                  <a:path w="606" h="1414" extrusionOk="0">
                    <a:moveTo>
                      <a:pt x="144" y="0"/>
                    </a:moveTo>
                    <a:lnTo>
                      <a:pt x="0" y="1356"/>
                    </a:lnTo>
                    <a:cubicBezTo>
                      <a:pt x="101" y="1378"/>
                      <a:pt x="202" y="1385"/>
                      <a:pt x="303" y="1414"/>
                    </a:cubicBezTo>
                    <a:lnTo>
                      <a:pt x="606" y="80"/>
                    </a:lnTo>
                    <a:cubicBezTo>
                      <a:pt x="454" y="36"/>
                      <a:pt x="296" y="22"/>
                      <a:pt x="14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64;p42">
                <a:extLst>
                  <a:ext uri="{FF2B5EF4-FFF2-40B4-BE49-F238E27FC236}">
                    <a16:creationId xmlns:a16="http://schemas.microsoft.com/office/drawing/2014/main" id="{DF794636-C115-0419-5201-05487025123F}"/>
                  </a:ext>
                </a:extLst>
              </p:cNvPr>
              <p:cNvSpPr/>
              <p:nvPr/>
            </p:nvSpPr>
            <p:spPr>
              <a:xfrm>
                <a:off x="6500924" y="1070731"/>
                <a:ext cx="89678" cy="130612"/>
              </a:xfrm>
              <a:custGeom>
                <a:avLst/>
                <a:gdLst/>
                <a:ahLst/>
                <a:cxnLst/>
                <a:rect l="l" t="t" r="r" b="b"/>
                <a:pathLst>
                  <a:path w="961" h="1401" extrusionOk="0">
                    <a:moveTo>
                      <a:pt x="542" y="1"/>
                    </a:moveTo>
                    <a:lnTo>
                      <a:pt x="1" y="1256"/>
                    </a:lnTo>
                    <a:lnTo>
                      <a:pt x="138" y="1321"/>
                    </a:lnTo>
                    <a:cubicBezTo>
                      <a:pt x="181" y="1343"/>
                      <a:pt x="232" y="1371"/>
                      <a:pt x="275" y="1400"/>
                    </a:cubicBezTo>
                    <a:lnTo>
                      <a:pt x="960" y="210"/>
                    </a:lnTo>
                    <a:cubicBezTo>
                      <a:pt x="895" y="174"/>
                      <a:pt x="823" y="131"/>
                      <a:pt x="751" y="102"/>
                    </a:cubicBezTo>
                    <a:lnTo>
                      <a:pt x="54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665;p42">
                <a:extLst>
                  <a:ext uri="{FF2B5EF4-FFF2-40B4-BE49-F238E27FC236}">
                    <a16:creationId xmlns:a16="http://schemas.microsoft.com/office/drawing/2014/main" id="{ED3B0978-E9BB-5B49-363C-55FE7C8E3D02}"/>
                  </a:ext>
                </a:extLst>
              </p:cNvPr>
              <p:cNvSpPr/>
              <p:nvPr/>
            </p:nvSpPr>
            <p:spPr>
              <a:xfrm>
                <a:off x="6561580" y="1127973"/>
                <a:ext cx="114501" cy="117746"/>
              </a:xfrm>
              <a:custGeom>
                <a:avLst/>
                <a:gdLst/>
                <a:ahLst/>
                <a:cxnLst/>
                <a:rect l="l" t="t" r="r" b="b"/>
                <a:pathLst>
                  <a:path w="1227" h="1263" extrusionOk="0">
                    <a:moveTo>
                      <a:pt x="887" y="0"/>
                    </a:moveTo>
                    <a:lnTo>
                      <a:pt x="0" y="1046"/>
                    </a:lnTo>
                    <a:cubicBezTo>
                      <a:pt x="79" y="1111"/>
                      <a:pt x="152" y="1183"/>
                      <a:pt x="224" y="1262"/>
                    </a:cubicBezTo>
                    <a:lnTo>
                      <a:pt x="1226" y="332"/>
                    </a:lnTo>
                    <a:cubicBezTo>
                      <a:pt x="1118" y="209"/>
                      <a:pt x="1003" y="101"/>
                      <a:pt x="88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666;p42">
                <a:extLst>
                  <a:ext uri="{FF2B5EF4-FFF2-40B4-BE49-F238E27FC236}">
                    <a16:creationId xmlns:a16="http://schemas.microsoft.com/office/drawing/2014/main" id="{E644B33B-9763-F186-20A8-F2D9B45199E7}"/>
                  </a:ext>
                </a:extLst>
              </p:cNvPr>
              <p:cNvSpPr/>
              <p:nvPr/>
            </p:nvSpPr>
            <p:spPr>
              <a:xfrm>
                <a:off x="6636887" y="1310792"/>
                <a:ext cx="132697" cy="61996"/>
              </a:xfrm>
              <a:custGeom>
                <a:avLst/>
                <a:gdLst/>
                <a:ahLst/>
                <a:cxnLst/>
                <a:rect l="l" t="t" r="r" b="b"/>
                <a:pathLst>
                  <a:path w="1422" h="665" extrusionOk="0">
                    <a:moveTo>
                      <a:pt x="1321" y="1"/>
                    </a:moveTo>
                    <a:lnTo>
                      <a:pt x="1" y="361"/>
                    </a:lnTo>
                    <a:lnTo>
                      <a:pt x="44" y="506"/>
                    </a:lnTo>
                    <a:cubicBezTo>
                      <a:pt x="51" y="556"/>
                      <a:pt x="59" y="614"/>
                      <a:pt x="66" y="664"/>
                    </a:cubicBezTo>
                    <a:lnTo>
                      <a:pt x="1422" y="462"/>
                    </a:lnTo>
                    <a:cubicBezTo>
                      <a:pt x="1407" y="383"/>
                      <a:pt x="1400" y="304"/>
                      <a:pt x="1378" y="232"/>
                    </a:cubicBezTo>
                    <a:lnTo>
                      <a:pt x="1321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667;p42">
                <a:extLst>
                  <a:ext uri="{FF2B5EF4-FFF2-40B4-BE49-F238E27FC236}">
                    <a16:creationId xmlns:a16="http://schemas.microsoft.com/office/drawing/2014/main" id="{F1682041-7DD0-2B20-5069-7BECDE413E98}"/>
                  </a:ext>
                </a:extLst>
              </p:cNvPr>
              <p:cNvSpPr/>
              <p:nvPr/>
            </p:nvSpPr>
            <p:spPr>
              <a:xfrm>
                <a:off x="6642953" y="1415020"/>
                <a:ext cx="130645" cy="47826"/>
              </a:xfrm>
              <a:custGeom>
                <a:avLst/>
                <a:gdLst/>
                <a:ahLst/>
                <a:cxnLst/>
                <a:rect l="l" t="t" r="r" b="b"/>
                <a:pathLst>
                  <a:path w="1400" h="513" extrusionOk="0">
                    <a:moveTo>
                      <a:pt x="30" y="1"/>
                    </a:moveTo>
                    <a:cubicBezTo>
                      <a:pt x="30" y="109"/>
                      <a:pt x="15" y="210"/>
                      <a:pt x="1" y="311"/>
                    </a:cubicBezTo>
                    <a:lnTo>
                      <a:pt x="1357" y="513"/>
                    </a:lnTo>
                    <a:cubicBezTo>
                      <a:pt x="1378" y="354"/>
                      <a:pt x="1393" y="203"/>
                      <a:pt x="1400" y="44"/>
                    </a:cubicBezTo>
                    <a:lnTo>
                      <a:pt x="30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1668;p42">
                <a:extLst>
                  <a:ext uri="{FF2B5EF4-FFF2-40B4-BE49-F238E27FC236}">
                    <a16:creationId xmlns:a16="http://schemas.microsoft.com/office/drawing/2014/main" id="{51370A66-09FA-7055-013E-230F4BE2891E}"/>
                  </a:ext>
                </a:extLst>
              </p:cNvPr>
              <p:cNvSpPr/>
              <p:nvPr/>
            </p:nvSpPr>
            <p:spPr>
              <a:xfrm>
                <a:off x="6622143" y="1485687"/>
                <a:ext cx="131951" cy="81388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73" extrusionOk="0">
                    <a:moveTo>
                      <a:pt x="123" y="0"/>
                    </a:moveTo>
                    <a:lnTo>
                      <a:pt x="65" y="144"/>
                    </a:lnTo>
                    <a:cubicBezTo>
                      <a:pt x="51" y="195"/>
                      <a:pt x="22" y="238"/>
                      <a:pt x="0" y="281"/>
                    </a:cubicBezTo>
                    <a:lnTo>
                      <a:pt x="1234" y="873"/>
                    </a:lnTo>
                    <a:cubicBezTo>
                      <a:pt x="1270" y="801"/>
                      <a:pt x="1306" y="736"/>
                      <a:pt x="1335" y="664"/>
                    </a:cubicBezTo>
                    <a:lnTo>
                      <a:pt x="1414" y="440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1669;p42">
                <a:extLst>
                  <a:ext uri="{FF2B5EF4-FFF2-40B4-BE49-F238E27FC236}">
                    <a16:creationId xmlns:a16="http://schemas.microsoft.com/office/drawing/2014/main" id="{11498135-5045-7468-41DF-85874B3A1908}"/>
                  </a:ext>
                </a:extLst>
              </p:cNvPr>
              <p:cNvSpPr/>
              <p:nvPr/>
            </p:nvSpPr>
            <p:spPr>
              <a:xfrm>
                <a:off x="6582390" y="1548895"/>
                <a:ext cx="121219" cy="108983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169" extrusionOk="0">
                    <a:moveTo>
                      <a:pt x="195" y="0"/>
                    </a:moveTo>
                    <a:lnTo>
                      <a:pt x="102" y="123"/>
                    </a:lnTo>
                    <a:lnTo>
                      <a:pt x="1" y="238"/>
                    </a:lnTo>
                    <a:lnTo>
                      <a:pt x="1003" y="1168"/>
                    </a:lnTo>
                    <a:lnTo>
                      <a:pt x="1155" y="988"/>
                    </a:lnTo>
                    <a:lnTo>
                      <a:pt x="1299" y="801"/>
                    </a:lnTo>
                    <a:lnTo>
                      <a:pt x="19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1670;p42">
                <a:extLst>
                  <a:ext uri="{FF2B5EF4-FFF2-40B4-BE49-F238E27FC236}">
                    <a16:creationId xmlns:a16="http://schemas.microsoft.com/office/drawing/2014/main" id="{A8E89832-B99C-E8D6-B638-EDAA149C019E}"/>
                  </a:ext>
                </a:extLst>
              </p:cNvPr>
              <p:cNvSpPr/>
              <p:nvPr/>
            </p:nvSpPr>
            <p:spPr>
              <a:xfrm>
                <a:off x="6526586" y="1599238"/>
                <a:ext cx="100316" cy="126510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1357" extrusionOk="0">
                    <a:moveTo>
                      <a:pt x="252" y="1"/>
                    </a:moveTo>
                    <a:cubicBezTo>
                      <a:pt x="209" y="37"/>
                      <a:pt x="173" y="66"/>
                      <a:pt x="130" y="95"/>
                    </a:cubicBezTo>
                    <a:lnTo>
                      <a:pt x="0" y="174"/>
                    </a:lnTo>
                    <a:lnTo>
                      <a:pt x="685" y="1357"/>
                    </a:lnTo>
                    <a:lnTo>
                      <a:pt x="880" y="1234"/>
                    </a:lnTo>
                    <a:cubicBezTo>
                      <a:pt x="952" y="1191"/>
                      <a:pt x="1010" y="1141"/>
                      <a:pt x="1075" y="1097"/>
                    </a:cubicBezTo>
                    <a:lnTo>
                      <a:pt x="25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1671;p42">
                <a:extLst>
                  <a:ext uri="{FF2B5EF4-FFF2-40B4-BE49-F238E27FC236}">
                    <a16:creationId xmlns:a16="http://schemas.microsoft.com/office/drawing/2014/main" id="{77957CC5-421F-9ABD-C7F5-4E99A646CA57}"/>
                  </a:ext>
                </a:extLst>
              </p:cNvPr>
              <p:cNvSpPr/>
              <p:nvPr/>
            </p:nvSpPr>
            <p:spPr>
              <a:xfrm>
                <a:off x="6459957" y="1632893"/>
                <a:ext cx="70735" cy="132570"/>
              </a:xfrm>
              <a:custGeom>
                <a:avLst/>
                <a:gdLst/>
                <a:ahLst/>
                <a:cxnLst/>
                <a:rect l="l" t="t" r="r" b="b"/>
                <a:pathLst>
                  <a:path w="758" h="1422" extrusionOk="0">
                    <a:moveTo>
                      <a:pt x="296" y="1"/>
                    </a:moveTo>
                    <a:cubicBezTo>
                      <a:pt x="195" y="37"/>
                      <a:pt x="101" y="73"/>
                      <a:pt x="0" y="94"/>
                    </a:cubicBezTo>
                    <a:lnTo>
                      <a:pt x="303" y="1421"/>
                    </a:lnTo>
                    <a:cubicBezTo>
                      <a:pt x="454" y="1393"/>
                      <a:pt x="606" y="1342"/>
                      <a:pt x="757" y="1292"/>
                    </a:cubicBezTo>
                    <a:lnTo>
                      <a:pt x="296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1672;p42">
                <a:extLst>
                  <a:ext uri="{FF2B5EF4-FFF2-40B4-BE49-F238E27FC236}">
                    <a16:creationId xmlns:a16="http://schemas.microsoft.com/office/drawing/2014/main" id="{77FA2978-2322-E81D-952F-30177117F2A1}"/>
                  </a:ext>
                </a:extLst>
              </p:cNvPr>
              <p:cNvSpPr/>
              <p:nvPr/>
            </p:nvSpPr>
            <p:spPr>
              <a:xfrm>
                <a:off x="6379145" y="1646318"/>
                <a:ext cx="43859" cy="128188"/>
              </a:xfrm>
              <a:custGeom>
                <a:avLst/>
                <a:gdLst/>
                <a:ahLst/>
                <a:cxnLst/>
                <a:rect l="l" t="t" r="r" b="b"/>
                <a:pathLst>
                  <a:path w="470" h="1375" extrusionOk="0">
                    <a:moveTo>
                      <a:pt x="102" y="1"/>
                    </a:moveTo>
                    <a:lnTo>
                      <a:pt x="1" y="1364"/>
                    </a:lnTo>
                    <a:cubicBezTo>
                      <a:pt x="113" y="1369"/>
                      <a:pt x="221" y="1374"/>
                      <a:pt x="331" y="1374"/>
                    </a:cubicBezTo>
                    <a:cubicBezTo>
                      <a:pt x="377" y="1374"/>
                      <a:pt x="423" y="1373"/>
                      <a:pt x="469" y="1371"/>
                    </a:cubicBezTo>
                    <a:lnTo>
                      <a:pt x="412" y="1"/>
                    </a:lnTo>
                    <a:cubicBezTo>
                      <a:pt x="361" y="4"/>
                      <a:pt x="309" y="6"/>
                      <a:pt x="257" y="6"/>
                    </a:cubicBezTo>
                    <a:cubicBezTo>
                      <a:pt x="204" y="6"/>
                      <a:pt x="152" y="4"/>
                      <a:pt x="1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1673;p42">
                <a:extLst>
                  <a:ext uri="{FF2B5EF4-FFF2-40B4-BE49-F238E27FC236}">
                    <a16:creationId xmlns:a16="http://schemas.microsoft.com/office/drawing/2014/main" id="{635A3A09-CE7C-857A-CED0-5127247B9B94}"/>
                  </a:ext>
                </a:extLst>
              </p:cNvPr>
              <p:cNvSpPr/>
              <p:nvPr/>
            </p:nvSpPr>
            <p:spPr>
              <a:xfrm>
                <a:off x="6272109" y="1630842"/>
                <a:ext cx="74187" cy="131917"/>
              </a:xfrm>
              <a:custGeom>
                <a:avLst/>
                <a:gdLst/>
                <a:ahLst/>
                <a:cxnLst/>
                <a:rect l="l" t="t" r="r" b="b"/>
                <a:pathLst>
                  <a:path w="795" h="1415" extrusionOk="0">
                    <a:moveTo>
                      <a:pt x="506" y="1"/>
                    </a:moveTo>
                    <a:lnTo>
                      <a:pt x="1" y="1270"/>
                    </a:lnTo>
                    <a:cubicBezTo>
                      <a:pt x="145" y="1328"/>
                      <a:pt x="296" y="1379"/>
                      <a:pt x="448" y="1415"/>
                    </a:cubicBezTo>
                    <a:lnTo>
                      <a:pt x="794" y="95"/>
                    </a:lnTo>
                    <a:cubicBezTo>
                      <a:pt x="693" y="66"/>
                      <a:pt x="599" y="37"/>
                      <a:pt x="5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1674;p42">
                <a:extLst>
                  <a:ext uri="{FF2B5EF4-FFF2-40B4-BE49-F238E27FC236}">
                    <a16:creationId xmlns:a16="http://schemas.microsoft.com/office/drawing/2014/main" id="{E333E22B-C4C4-10E3-CFB2-27E5E142C460}"/>
                  </a:ext>
                </a:extLst>
              </p:cNvPr>
              <p:cNvSpPr/>
              <p:nvPr/>
            </p:nvSpPr>
            <p:spPr>
              <a:xfrm>
                <a:off x="6177205" y="1595229"/>
                <a:ext cx="103769" cy="125205"/>
              </a:xfrm>
              <a:custGeom>
                <a:avLst/>
                <a:gdLst/>
                <a:ahLst/>
                <a:cxnLst/>
                <a:rect l="l" t="t" r="r" b="b"/>
                <a:pathLst>
                  <a:path w="1112" h="1343" extrusionOk="0">
                    <a:moveTo>
                      <a:pt x="859" y="1"/>
                    </a:moveTo>
                    <a:lnTo>
                      <a:pt x="1" y="1068"/>
                    </a:lnTo>
                    <a:cubicBezTo>
                      <a:pt x="123" y="1169"/>
                      <a:pt x="253" y="1256"/>
                      <a:pt x="390" y="1342"/>
                    </a:cubicBezTo>
                    <a:lnTo>
                      <a:pt x="1112" y="174"/>
                    </a:lnTo>
                    <a:cubicBezTo>
                      <a:pt x="1018" y="123"/>
                      <a:pt x="938" y="66"/>
                      <a:pt x="85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1675;p42">
                <a:extLst>
                  <a:ext uri="{FF2B5EF4-FFF2-40B4-BE49-F238E27FC236}">
                    <a16:creationId xmlns:a16="http://schemas.microsoft.com/office/drawing/2014/main" id="{99F79E36-6EA8-14B4-F94B-B27291BBBAC4}"/>
                  </a:ext>
                </a:extLst>
              </p:cNvPr>
              <p:cNvSpPr/>
              <p:nvPr/>
            </p:nvSpPr>
            <p:spPr>
              <a:xfrm>
                <a:off x="6103205" y="1542835"/>
                <a:ext cx="123272" cy="106932"/>
              </a:xfrm>
              <a:custGeom>
                <a:avLst/>
                <a:gdLst/>
                <a:ahLst/>
                <a:cxnLst/>
                <a:rect l="l" t="t" r="r" b="b"/>
                <a:pathLst>
                  <a:path w="1321" h="1147" extrusionOk="0">
                    <a:moveTo>
                      <a:pt x="1126" y="0"/>
                    </a:moveTo>
                    <a:lnTo>
                      <a:pt x="0" y="772"/>
                    </a:lnTo>
                    <a:lnTo>
                      <a:pt x="137" y="959"/>
                    </a:lnTo>
                    <a:lnTo>
                      <a:pt x="210" y="1053"/>
                    </a:lnTo>
                    <a:lnTo>
                      <a:pt x="289" y="1147"/>
                    </a:lnTo>
                    <a:lnTo>
                      <a:pt x="1320" y="245"/>
                    </a:lnTo>
                    <a:lnTo>
                      <a:pt x="1263" y="188"/>
                    </a:lnTo>
                    <a:lnTo>
                      <a:pt x="1219" y="123"/>
                    </a:lnTo>
                    <a:lnTo>
                      <a:pt x="112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1676;p42">
                <a:extLst>
                  <a:ext uri="{FF2B5EF4-FFF2-40B4-BE49-F238E27FC236}">
                    <a16:creationId xmlns:a16="http://schemas.microsoft.com/office/drawing/2014/main" id="{A4453C3C-8411-E42D-B1FE-0BA6B95A758D}"/>
                  </a:ext>
                </a:extLst>
              </p:cNvPr>
              <p:cNvSpPr/>
              <p:nvPr/>
            </p:nvSpPr>
            <p:spPr>
              <a:xfrm>
                <a:off x="6055426" y="1478881"/>
                <a:ext cx="131951" cy="78777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45" extrusionOk="0">
                    <a:moveTo>
                      <a:pt x="1306" y="1"/>
                    </a:moveTo>
                    <a:lnTo>
                      <a:pt x="0" y="405"/>
                    </a:lnTo>
                    <a:cubicBezTo>
                      <a:pt x="51" y="549"/>
                      <a:pt x="101" y="701"/>
                      <a:pt x="166" y="845"/>
                    </a:cubicBezTo>
                    <a:lnTo>
                      <a:pt x="1414" y="282"/>
                    </a:lnTo>
                    <a:cubicBezTo>
                      <a:pt x="1371" y="196"/>
                      <a:pt x="1342" y="95"/>
                      <a:pt x="13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1677;p42">
                <a:extLst>
                  <a:ext uri="{FF2B5EF4-FFF2-40B4-BE49-F238E27FC236}">
                    <a16:creationId xmlns:a16="http://schemas.microsoft.com/office/drawing/2014/main" id="{EF62CDD6-F35B-29DB-F0BB-A02575FF2F90}"/>
                  </a:ext>
                </a:extLst>
              </p:cNvPr>
              <p:cNvSpPr/>
              <p:nvPr/>
            </p:nvSpPr>
            <p:spPr>
              <a:xfrm>
                <a:off x="6039282" y="1408308"/>
                <a:ext cx="129338" cy="43817"/>
              </a:xfrm>
              <a:custGeom>
                <a:avLst/>
                <a:gdLst/>
                <a:ahLst/>
                <a:cxnLst/>
                <a:rect l="l" t="t" r="r" b="b"/>
                <a:pathLst>
                  <a:path w="1386" h="470" extrusionOk="0">
                    <a:moveTo>
                      <a:pt x="0" y="1"/>
                    </a:moveTo>
                    <a:cubicBezTo>
                      <a:pt x="7" y="152"/>
                      <a:pt x="7" y="311"/>
                      <a:pt x="29" y="469"/>
                    </a:cubicBezTo>
                    <a:lnTo>
                      <a:pt x="1385" y="304"/>
                    </a:lnTo>
                    <a:cubicBezTo>
                      <a:pt x="1371" y="203"/>
                      <a:pt x="1378" y="102"/>
                      <a:pt x="13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1678;p42">
                <a:extLst>
                  <a:ext uri="{FF2B5EF4-FFF2-40B4-BE49-F238E27FC236}">
                    <a16:creationId xmlns:a16="http://schemas.microsoft.com/office/drawing/2014/main" id="{45A6BA7E-1339-48C8-8AC8-BC7372E80330}"/>
                  </a:ext>
                </a:extLst>
              </p:cNvPr>
              <p:cNvSpPr/>
              <p:nvPr/>
            </p:nvSpPr>
            <p:spPr>
              <a:xfrm>
                <a:off x="6608612" y="1210666"/>
                <a:ext cx="128685" cy="93507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003" extrusionOk="0">
                    <a:moveTo>
                      <a:pt x="1155" y="0"/>
                    </a:moveTo>
                    <a:lnTo>
                      <a:pt x="1" y="736"/>
                    </a:lnTo>
                    <a:lnTo>
                      <a:pt x="80" y="866"/>
                    </a:lnTo>
                    <a:cubicBezTo>
                      <a:pt x="102" y="909"/>
                      <a:pt x="131" y="959"/>
                      <a:pt x="145" y="1003"/>
                    </a:cubicBezTo>
                    <a:lnTo>
                      <a:pt x="1379" y="411"/>
                    </a:lnTo>
                    <a:cubicBezTo>
                      <a:pt x="1342" y="339"/>
                      <a:pt x="1314" y="267"/>
                      <a:pt x="1278" y="202"/>
                    </a:cubicBezTo>
                    <a:lnTo>
                      <a:pt x="115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" name="Google Shape;184;p31">
              <a:extLst>
                <a:ext uri="{FF2B5EF4-FFF2-40B4-BE49-F238E27FC236}">
                  <a16:creationId xmlns:a16="http://schemas.microsoft.com/office/drawing/2014/main" id="{828E2F38-6E5E-23A4-110D-18EA1B2CE757}"/>
                </a:ext>
              </a:extLst>
            </p:cNvPr>
            <p:cNvSpPr txBox="1">
              <a:spLocks/>
            </p:cNvSpPr>
            <p:nvPr/>
          </p:nvSpPr>
          <p:spPr>
            <a:xfrm>
              <a:off x="4022115" y="539105"/>
              <a:ext cx="2131363" cy="7204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9pPr>
            </a:lstStyle>
            <a:p>
              <a:pPr marL="0" indent="0">
                <a:buSzPts val="3000"/>
              </a:pPr>
              <a:r>
                <a:rPr lang="en" altLang="zh-TW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L298N</a:t>
              </a:r>
            </a:p>
          </p:txBody>
        </p:sp>
      </p:grpSp>
      <p:sp>
        <p:nvSpPr>
          <p:cNvPr id="35" name="Google Shape;754;p38">
            <a:extLst>
              <a:ext uri="{FF2B5EF4-FFF2-40B4-BE49-F238E27FC236}">
                <a16:creationId xmlns:a16="http://schemas.microsoft.com/office/drawing/2014/main" id="{2963BC8D-8F6F-6B65-28DD-A50A8229C2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226464" y="1509484"/>
            <a:ext cx="3294328" cy="331088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40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功能：</a:t>
            </a:r>
            <a:br>
              <a:rPr lang="en-US" altLang="zh-TW" sz="40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</a:br>
            <a:r>
              <a:rPr lang="zh-TW" altLang="en-US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控制直流馬達</a:t>
            </a:r>
            <a:br>
              <a:rPr lang="zh-TW" altLang="en-US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</a:br>
            <a:br>
              <a:rPr lang="en-US" altLang="zh-TW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</a:br>
            <a:r>
              <a:rPr lang="zh-TW" altLang="en-US" sz="40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個數：</a:t>
            </a:r>
            <a:br>
              <a:rPr lang="en-US" altLang="zh-TW" sz="40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</a:br>
            <a:r>
              <a:rPr lang="en-US" altLang="zh-TW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2</a:t>
            </a:r>
            <a:r>
              <a:rPr lang="zh-TW" altLang="en-US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個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91A104EE-9ED6-D288-834A-63BAF9EB89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5637" y="1602306"/>
            <a:ext cx="25019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2893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>
          <a:extLst>
            <a:ext uri="{FF2B5EF4-FFF2-40B4-BE49-F238E27FC236}">
              <a16:creationId xmlns:a16="http://schemas.microsoft.com/office/drawing/2014/main" id="{F7649359-6FF0-0D39-8922-03A8A7B52D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6">
            <a:extLst>
              <a:ext uri="{FF2B5EF4-FFF2-40B4-BE49-F238E27FC236}">
                <a16:creationId xmlns:a16="http://schemas.microsoft.com/office/drawing/2014/main" id="{8C990707-B8D8-5B74-6E4E-0638757051C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19569" y="1802800"/>
            <a:ext cx="5145494" cy="153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72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致動器</a:t>
            </a:r>
          </a:p>
        </p:txBody>
      </p:sp>
      <p:sp>
        <p:nvSpPr>
          <p:cNvPr id="124" name="Google Shape;124;p26">
            <a:extLst>
              <a:ext uri="{FF2B5EF4-FFF2-40B4-BE49-F238E27FC236}">
                <a16:creationId xmlns:a16="http://schemas.microsoft.com/office/drawing/2014/main" id="{2656D632-FB69-E0ED-6EA6-076B12D3B312}"/>
              </a:ext>
            </a:extLst>
          </p:cNvPr>
          <p:cNvSpPr txBox="1">
            <a:spLocks noGrp="1"/>
          </p:cNvSpPr>
          <p:nvPr>
            <p:ph type="title" idx="9"/>
          </p:nvPr>
        </p:nvSpPr>
        <p:spPr>
          <a:xfrm>
            <a:off x="778937" y="1802800"/>
            <a:ext cx="2161999" cy="153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1400"/>
            </a:pPr>
            <a:r>
              <a:rPr lang="en" sz="72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04</a:t>
            </a:r>
            <a:endParaRPr sz="7200" dirty="0">
              <a:solidFill>
                <a:schemeClr val="tx2"/>
              </a:solidFill>
              <a:latin typeface="SoukouMincho" panose="02000600000000000000" pitchFamily="2" charset="-128"/>
              <a:ea typeface="SoukouMincho" panose="02000600000000000000" pitchFamily="2" charset="-128"/>
            </a:endParaRPr>
          </a:p>
        </p:txBody>
      </p:sp>
      <p:cxnSp>
        <p:nvCxnSpPr>
          <p:cNvPr id="130" name="Google Shape;130;p26">
            <a:extLst>
              <a:ext uri="{FF2B5EF4-FFF2-40B4-BE49-F238E27FC236}">
                <a16:creationId xmlns:a16="http://schemas.microsoft.com/office/drawing/2014/main" id="{D814E62E-1004-5C28-7385-7171734E8F35}"/>
              </a:ext>
            </a:extLst>
          </p:cNvPr>
          <p:cNvCxnSpPr>
            <a:cxnSpLocks/>
          </p:cNvCxnSpPr>
          <p:nvPr/>
        </p:nvCxnSpPr>
        <p:spPr>
          <a:xfrm>
            <a:off x="3099271" y="1802800"/>
            <a:ext cx="0" cy="1439333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39268034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>
          <a:extLst>
            <a:ext uri="{FF2B5EF4-FFF2-40B4-BE49-F238E27FC236}">
              <a16:creationId xmlns:a16="http://schemas.microsoft.com/office/drawing/2014/main" id="{B9FFBE14-0B10-DD0B-A267-BAA47CA8D5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群組 7">
            <a:extLst>
              <a:ext uri="{FF2B5EF4-FFF2-40B4-BE49-F238E27FC236}">
                <a16:creationId xmlns:a16="http://schemas.microsoft.com/office/drawing/2014/main" id="{CA9B68FE-1F22-5288-2A7B-9E5B0CACB3E9}"/>
              </a:ext>
            </a:extLst>
          </p:cNvPr>
          <p:cNvGrpSpPr/>
          <p:nvPr/>
        </p:nvGrpSpPr>
        <p:grpSpPr>
          <a:xfrm>
            <a:off x="1260883" y="1369614"/>
            <a:ext cx="6622233" cy="2102856"/>
            <a:chOff x="1260882" y="1218906"/>
            <a:chExt cx="6622233" cy="2102856"/>
          </a:xfrm>
        </p:grpSpPr>
        <p:sp>
          <p:nvSpPr>
            <p:cNvPr id="4" name="Google Shape;115;p26">
              <a:extLst>
                <a:ext uri="{FF2B5EF4-FFF2-40B4-BE49-F238E27FC236}">
                  <a16:creationId xmlns:a16="http://schemas.microsoft.com/office/drawing/2014/main" id="{966DCC6C-CCCE-DAEC-E168-C6E567276FFF}"/>
                </a:ext>
              </a:extLst>
            </p:cNvPr>
            <p:cNvSpPr txBox="1">
              <a:spLocks/>
            </p:cNvSpPr>
            <p:nvPr/>
          </p:nvSpPr>
          <p:spPr>
            <a:xfrm>
              <a:off x="1260882" y="2270334"/>
              <a:ext cx="6622233" cy="10514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2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zh-TW" altLang="en-US" sz="3200" dirty="0">
                  <a:solidFill>
                    <a:schemeClr val="tx2"/>
                  </a:solidFill>
                  <a:latin typeface="SoukouMincho" panose="02000600000000000000" pitchFamily="2" charset="-128"/>
                  <a:ea typeface="SoukouMincho" panose="02000600000000000000" pitchFamily="2" charset="-128"/>
                </a:rPr>
                <a:t>影像循線控制、藍牙、麥克納姆輪</a:t>
              </a:r>
            </a:p>
          </p:txBody>
        </p:sp>
        <p:sp>
          <p:nvSpPr>
            <p:cNvPr id="7" name="Google Shape;115;p26">
              <a:extLst>
                <a:ext uri="{FF2B5EF4-FFF2-40B4-BE49-F238E27FC236}">
                  <a16:creationId xmlns:a16="http://schemas.microsoft.com/office/drawing/2014/main" id="{F3776D37-14F0-B98B-6359-5779DD32C36D}"/>
                </a:ext>
              </a:extLst>
            </p:cNvPr>
            <p:cNvSpPr txBox="1">
              <a:spLocks/>
            </p:cNvSpPr>
            <p:nvPr/>
          </p:nvSpPr>
          <p:spPr>
            <a:xfrm>
              <a:off x="1260882" y="1218906"/>
              <a:ext cx="6622233" cy="10514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2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zh-TW" altLang="en-US" sz="7200" dirty="0">
                  <a:solidFill>
                    <a:schemeClr val="tx2"/>
                  </a:solidFill>
                  <a:latin typeface="SoukouMincho" panose="02000600000000000000" pitchFamily="2" charset="-128"/>
                  <a:ea typeface="SoukouMincho" panose="02000600000000000000" pitchFamily="2" charset="-128"/>
                </a:rPr>
                <a:t>關鍵字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887271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>
          <a:extLst>
            <a:ext uri="{FF2B5EF4-FFF2-40B4-BE49-F238E27FC236}">
              <a16:creationId xmlns:a16="http://schemas.microsoft.com/office/drawing/2014/main" id="{0D54FD30-7E08-20D4-B33B-2A0EC5583F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群組 5">
            <a:extLst>
              <a:ext uri="{FF2B5EF4-FFF2-40B4-BE49-F238E27FC236}">
                <a16:creationId xmlns:a16="http://schemas.microsoft.com/office/drawing/2014/main" id="{8DB73C44-B20F-12C6-B369-BDEDBEACC1D1}"/>
              </a:ext>
            </a:extLst>
          </p:cNvPr>
          <p:cNvGrpSpPr/>
          <p:nvPr/>
        </p:nvGrpSpPr>
        <p:grpSpPr>
          <a:xfrm>
            <a:off x="1802084" y="228600"/>
            <a:ext cx="5539831" cy="1359428"/>
            <a:chOff x="2655826" y="205510"/>
            <a:chExt cx="5539831" cy="1359428"/>
          </a:xfrm>
        </p:grpSpPr>
        <p:grpSp>
          <p:nvGrpSpPr>
            <p:cNvPr id="7" name="Google Shape;1679;p42">
              <a:extLst>
                <a:ext uri="{FF2B5EF4-FFF2-40B4-BE49-F238E27FC236}">
                  <a16:creationId xmlns:a16="http://schemas.microsoft.com/office/drawing/2014/main" id="{4D2B1565-7189-29F2-42D7-A30D7C50788F}"/>
                </a:ext>
              </a:extLst>
            </p:cNvPr>
            <p:cNvGrpSpPr/>
            <p:nvPr/>
          </p:nvGrpSpPr>
          <p:grpSpPr>
            <a:xfrm rot="3938964">
              <a:off x="2655826" y="205510"/>
              <a:ext cx="1359428" cy="1359428"/>
              <a:chOff x="885403" y="1571142"/>
              <a:chExt cx="2598600" cy="2598600"/>
            </a:xfrm>
          </p:grpSpPr>
          <p:sp>
            <p:nvSpPr>
              <p:cNvPr id="31" name="Google Shape;1680;p42">
                <a:extLst>
                  <a:ext uri="{FF2B5EF4-FFF2-40B4-BE49-F238E27FC236}">
                    <a16:creationId xmlns:a16="http://schemas.microsoft.com/office/drawing/2014/main" id="{A7C0C6B5-47C6-4766-06E0-278964098E4E}"/>
                  </a:ext>
                </a:extLst>
              </p:cNvPr>
              <p:cNvSpPr/>
              <p:nvPr/>
            </p:nvSpPr>
            <p:spPr>
              <a:xfrm>
                <a:off x="1303550" y="1980350"/>
                <a:ext cx="1762475" cy="1762450"/>
              </a:xfrm>
              <a:custGeom>
                <a:avLst/>
                <a:gdLst/>
                <a:ahLst/>
                <a:cxnLst/>
                <a:rect l="l" t="t" r="r" b="b"/>
                <a:pathLst>
                  <a:path w="70499" h="70498" extrusionOk="0">
                    <a:moveTo>
                      <a:pt x="35133" y="1"/>
                    </a:moveTo>
                    <a:lnTo>
                      <a:pt x="35133" y="683"/>
                    </a:lnTo>
                    <a:lnTo>
                      <a:pt x="35257" y="683"/>
                    </a:lnTo>
                    <a:cubicBezTo>
                      <a:pt x="36048" y="683"/>
                      <a:pt x="36853" y="710"/>
                      <a:pt x="37645" y="751"/>
                    </a:cubicBezTo>
                    <a:lnTo>
                      <a:pt x="37686" y="82"/>
                    </a:lnTo>
                    <a:cubicBezTo>
                      <a:pt x="36880" y="28"/>
                      <a:pt x="36061" y="1"/>
                      <a:pt x="35257" y="1"/>
                    </a:cubicBezTo>
                    <a:close/>
                    <a:moveTo>
                      <a:pt x="34560" y="1"/>
                    </a:moveTo>
                    <a:cubicBezTo>
                      <a:pt x="33714" y="28"/>
                      <a:pt x="32840" y="68"/>
                      <a:pt x="32008" y="150"/>
                    </a:cubicBezTo>
                    <a:lnTo>
                      <a:pt x="32063" y="820"/>
                    </a:lnTo>
                    <a:cubicBezTo>
                      <a:pt x="32895" y="751"/>
                      <a:pt x="33741" y="696"/>
                      <a:pt x="34574" y="683"/>
                    </a:cubicBezTo>
                    <a:lnTo>
                      <a:pt x="34560" y="1"/>
                    </a:lnTo>
                    <a:close/>
                    <a:moveTo>
                      <a:pt x="38259" y="123"/>
                    </a:moveTo>
                    <a:lnTo>
                      <a:pt x="38205" y="805"/>
                    </a:lnTo>
                    <a:cubicBezTo>
                      <a:pt x="39037" y="874"/>
                      <a:pt x="39870" y="969"/>
                      <a:pt x="40689" y="1106"/>
                    </a:cubicBezTo>
                    <a:lnTo>
                      <a:pt x="40798" y="437"/>
                    </a:lnTo>
                    <a:cubicBezTo>
                      <a:pt x="39965" y="301"/>
                      <a:pt x="39106" y="192"/>
                      <a:pt x="38259" y="123"/>
                    </a:cubicBezTo>
                    <a:close/>
                    <a:moveTo>
                      <a:pt x="31435" y="205"/>
                    </a:moveTo>
                    <a:cubicBezTo>
                      <a:pt x="30588" y="301"/>
                      <a:pt x="29742" y="423"/>
                      <a:pt x="28896" y="574"/>
                    </a:cubicBezTo>
                    <a:lnTo>
                      <a:pt x="29018" y="1242"/>
                    </a:lnTo>
                    <a:cubicBezTo>
                      <a:pt x="29837" y="1093"/>
                      <a:pt x="30683" y="969"/>
                      <a:pt x="31502" y="874"/>
                    </a:cubicBezTo>
                    <a:lnTo>
                      <a:pt x="31435" y="205"/>
                    </a:lnTo>
                    <a:close/>
                    <a:moveTo>
                      <a:pt x="41357" y="532"/>
                    </a:moveTo>
                    <a:lnTo>
                      <a:pt x="41248" y="1188"/>
                    </a:lnTo>
                    <a:cubicBezTo>
                      <a:pt x="42067" y="1338"/>
                      <a:pt x="42900" y="1515"/>
                      <a:pt x="43705" y="1720"/>
                    </a:cubicBezTo>
                    <a:lnTo>
                      <a:pt x="43869" y="1065"/>
                    </a:lnTo>
                    <a:cubicBezTo>
                      <a:pt x="43037" y="847"/>
                      <a:pt x="42203" y="669"/>
                      <a:pt x="41357" y="532"/>
                    </a:cubicBezTo>
                    <a:close/>
                    <a:moveTo>
                      <a:pt x="28336" y="683"/>
                    </a:moveTo>
                    <a:cubicBezTo>
                      <a:pt x="27504" y="847"/>
                      <a:pt x="26671" y="1038"/>
                      <a:pt x="25852" y="1269"/>
                    </a:cubicBezTo>
                    <a:lnTo>
                      <a:pt x="26030" y="1925"/>
                    </a:lnTo>
                    <a:cubicBezTo>
                      <a:pt x="26834" y="1693"/>
                      <a:pt x="27653" y="1502"/>
                      <a:pt x="28472" y="1338"/>
                    </a:cubicBezTo>
                    <a:lnTo>
                      <a:pt x="28336" y="683"/>
                    </a:lnTo>
                    <a:close/>
                    <a:moveTo>
                      <a:pt x="44415" y="1202"/>
                    </a:moveTo>
                    <a:lnTo>
                      <a:pt x="44238" y="1857"/>
                    </a:lnTo>
                    <a:cubicBezTo>
                      <a:pt x="45042" y="2075"/>
                      <a:pt x="45848" y="2321"/>
                      <a:pt x="46640" y="2594"/>
                    </a:cubicBezTo>
                    <a:lnTo>
                      <a:pt x="46871" y="1952"/>
                    </a:lnTo>
                    <a:cubicBezTo>
                      <a:pt x="46067" y="1679"/>
                      <a:pt x="45234" y="1420"/>
                      <a:pt x="44415" y="1202"/>
                    </a:cubicBezTo>
                    <a:close/>
                    <a:moveTo>
                      <a:pt x="25306" y="1420"/>
                    </a:moveTo>
                    <a:cubicBezTo>
                      <a:pt x="24487" y="1666"/>
                      <a:pt x="23668" y="1939"/>
                      <a:pt x="22863" y="2239"/>
                    </a:cubicBezTo>
                    <a:lnTo>
                      <a:pt x="23109" y="2867"/>
                    </a:lnTo>
                    <a:cubicBezTo>
                      <a:pt x="23886" y="2580"/>
                      <a:pt x="24692" y="2307"/>
                      <a:pt x="25484" y="2075"/>
                    </a:cubicBezTo>
                    <a:lnTo>
                      <a:pt x="25306" y="1420"/>
                    </a:lnTo>
                    <a:close/>
                    <a:moveTo>
                      <a:pt x="47404" y="2157"/>
                    </a:moveTo>
                    <a:lnTo>
                      <a:pt x="47172" y="2785"/>
                    </a:lnTo>
                    <a:cubicBezTo>
                      <a:pt x="47950" y="3071"/>
                      <a:pt x="48742" y="3399"/>
                      <a:pt x="49492" y="3740"/>
                    </a:cubicBezTo>
                    <a:lnTo>
                      <a:pt x="49779" y="3126"/>
                    </a:lnTo>
                    <a:cubicBezTo>
                      <a:pt x="49001" y="2771"/>
                      <a:pt x="48209" y="2443"/>
                      <a:pt x="47404" y="2157"/>
                    </a:cubicBezTo>
                    <a:close/>
                    <a:moveTo>
                      <a:pt x="22344" y="2443"/>
                    </a:moveTo>
                    <a:cubicBezTo>
                      <a:pt x="21553" y="2758"/>
                      <a:pt x="20761" y="3098"/>
                      <a:pt x="19997" y="3467"/>
                    </a:cubicBezTo>
                    <a:lnTo>
                      <a:pt x="20283" y="4068"/>
                    </a:lnTo>
                    <a:cubicBezTo>
                      <a:pt x="21034" y="3713"/>
                      <a:pt x="21812" y="3371"/>
                      <a:pt x="22590" y="3071"/>
                    </a:cubicBezTo>
                    <a:lnTo>
                      <a:pt x="22344" y="2443"/>
                    </a:lnTo>
                    <a:close/>
                    <a:moveTo>
                      <a:pt x="50298" y="3358"/>
                    </a:moveTo>
                    <a:lnTo>
                      <a:pt x="50011" y="3972"/>
                    </a:lnTo>
                    <a:cubicBezTo>
                      <a:pt x="50762" y="4327"/>
                      <a:pt x="51512" y="4723"/>
                      <a:pt x="52236" y="5133"/>
                    </a:cubicBezTo>
                    <a:lnTo>
                      <a:pt x="52577" y="4545"/>
                    </a:lnTo>
                    <a:cubicBezTo>
                      <a:pt x="51827" y="4123"/>
                      <a:pt x="51062" y="3726"/>
                      <a:pt x="50298" y="3358"/>
                    </a:cubicBezTo>
                    <a:close/>
                    <a:moveTo>
                      <a:pt x="19478" y="3713"/>
                    </a:moveTo>
                    <a:cubicBezTo>
                      <a:pt x="18727" y="4095"/>
                      <a:pt x="17962" y="4505"/>
                      <a:pt x="17240" y="4942"/>
                    </a:cubicBezTo>
                    <a:lnTo>
                      <a:pt x="17580" y="5528"/>
                    </a:lnTo>
                    <a:cubicBezTo>
                      <a:pt x="18304" y="5105"/>
                      <a:pt x="19041" y="4696"/>
                      <a:pt x="19791" y="4314"/>
                    </a:cubicBezTo>
                    <a:lnTo>
                      <a:pt x="19478" y="3713"/>
                    </a:lnTo>
                    <a:close/>
                    <a:moveTo>
                      <a:pt x="53068" y="4832"/>
                    </a:moveTo>
                    <a:lnTo>
                      <a:pt x="52728" y="5406"/>
                    </a:lnTo>
                    <a:cubicBezTo>
                      <a:pt x="53450" y="5828"/>
                      <a:pt x="54160" y="6292"/>
                      <a:pt x="54843" y="6756"/>
                    </a:cubicBezTo>
                    <a:lnTo>
                      <a:pt x="55225" y="6210"/>
                    </a:lnTo>
                    <a:cubicBezTo>
                      <a:pt x="54529" y="5719"/>
                      <a:pt x="53805" y="5255"/>
                      <a:pt x="53068" y="4832"/>
                    </a:cubicBezTo>
                    <a:close/>
                    <a:moveTo>
                      <a:pt x="16748" y="5242"/>
                    </a:moveTo>
                    <a:cubicBezTo>
                      <a:pt x="16230" y="5569"/>
                      <a:pt x="15697" y="5910"/>
                      <a:pt x="15192" y="6265"/>
                    </a:cubicBezTo>
                    <a:lnTo>
                      <a:pt x="15574" y="6811"/>
                    </a:lnTo>
                    <a:cubicBezTo>
                      <a:pt x="16079" y="6470"/>
                      <a:pt x="16598" y="6129"/>
                      <a:pt x="17103" y="5815"/>
                    </a:cubicBezTo>
                    <a:lnTo>
                      <a:pt x="16748" y="5242"/>
                    </a:lnTo>
                    <a:close/>
                    <a:moveTo>
                      <a:pt x="14960" y="6429"/>
                    </a:moveTo>
                    <a:cubicBezTo>
                      <a:pt x="14850" y="6498"/>
                      <a:pt x="14728" y="6579"/>
                      <a:pt x="14619" y="6661"/>
                    </a:cubicBezTo>
                    <a:lnTo>
                      <a:pt x="15014" y="7207"/>
                    </a:lnTo>
                    <a:cubicBezTo>
                      <a:pt x="15123" y="7139"/>
                      <a:pt x="15233" y="7057"/>
                      <a:pt x="15342" y="6975"/>
                    </a:cubicBezTo>
                    <a:lnTo>
                      <a:pt x="14960" y="6429"/>
                    </a:lnTo>
                    <a:close/>
                    <a:moveTo>
                      <a:pt x="55703" y="6525"/>
                    </a:moveTo>
                    <a:lnTo>
                      <a:pt x="55307" y="7084"/>
                    </a:lnTo>
                    <a:cubicBezTo>
                      <a:pt x="55989" y="7562"/>
                      <a:pt x="56658" y="8081"/>
                      <a:pt x="57299" y="8613"/>
                    </a:cubicBezTo>
                    <a:lnTo>
                      <a:pt x="57723" y="8094"/>
                    </a:lnTo>
                    <a:cubicBezTo>
                      <a:pt x="57068" y="7548"/>
                      <a:pt x="56386" y="7029"/>
                      <a:pt x="55703" y="6525"/>
                    </a:cubicBezTo>
                    <a:close/>
                    <a:moveTo>
                      <a:pt x="14168" y="7002"/>
                    </a:moveTo>
                    <a:cubicBezTo>
                      <a:pt x="13485" y="7508"/>
                      <a:pt x="12817" y="8054"/>
                      <a:pt x="12175" y="8613"/>
                    </a:cubicBezTo>
                    <a:lnTo>
                      <a:pt x="12612" y="9118"/>
                    </a:lnTo>
                    <a:cubicBezTo>
                      <a:pt x="13240" y="8572"/>
                      <a:pt x="13895" y="8039"/>
                      <a:pt x="14564" y="7548"/>
                    </a:cubicBezTo>
                    <a:lnTo>
                      <a:pt x="14168" y="7002"/>
                    </a:lnTo>
                    <a:close/>
                    <a:moveTo>
                      <a:pt x="58160" y="8463"/>
                    </a:moveTo>
                    <a:lnTo>
                      <a:pt x="57723" y="8968"/>
                    </a:lnTo>
                    <a:cubicBezTo>
                      <a:pt x="58351" y="9514"/>
                      <a:pt x="58979" y="10087"/>
                      <a:pt x="59565" y="10674"/>
                    </a:cubicBezTo>
                    <a:lnTo>
                      <a:pt x="60043" y="10196"/>
                    </a:lnTo>
                    <a:cubicBezTo>
                      <a:pt x="59443" y="9595"/>
                      <a:pt x="58815" y="9009"/>
                      <a:pt x="58160" y="8463"/>
                    </a:cubicBezTo>
                    <a:close/>
                    <a:moveTo>
                      <a:pt x="11738" y="8982"/>
                    </a:moveTo>
                    <a:cubicBezTo>
                      <a:pt x="11111" y="9555"/>
                      <a:pt x="10483" y="10156"/>
                      <a:pt x="9896" y="10756"/>
                    </a:cubicBezTo>
                    <a:lnTo>
                      <a:pt x="10388" y="11233"/>
                    </a:lnTo>
                    <a:cubicBezTo>
                      <a:pt x="10961" y="10633"/>
                      <a:pt x="11575" y="10046"/>
                      <a:pt x="12189" y="9486"/>
                    </a:cubicBezTo>
                    <a:lnTo>
                      <a:pt x="11738" y="8982"/>
                    </a:lnTo>
                    <a:close/>
                    <a:moveTo>
                      <a:pt x="60453" y="10605"/>
                    </a:moveTo>
                    <a:lnTo>
                      <a:pt x="59962" y="11070"/>
                    </a:lnTo>
                    <a:cubicBezTo>
                      <a:pt x="60548" y="11670"/>
                      <a:pt x="61121" y="12298"/>
                      <a:pt x="61654" y="12926"/>
                    </a:cubicBezTo>
                    <a:lnTo>
                      <a:pt x="62173" y="12489"/>
                    </a:lnTo>
                    <a:cubicBezTo>
                      <a:pt x="61627" y="11848"/>
                      <a:pt x="61039" y="11206"/>
                      <a:pt x="60453" y="10605"/>
                    </a:cubicBezTo>
                    <a:close/>
                    <a:moveTo>
                      <a:pt x="9500" y="11179"/>
                    </a:moveTo>
                    <a:cubicBezTo>
                      <a:pt x="8927" y="11793"/>
                      <a:pt x="8353" y="12449"/>
                      <a:pt x="7822" y="13104"/>
                    </a:cubicBezTo>
                    <a:lnTo>
                      <a:pt x="8353" y="13526"/>
                    </a:lnTo>
                    <a:cubicBezTo>
                      <a:pt x="8872" y="12885"/>
                      <a:pt x="9432" y="12243"/>
                      <a:pt x="10005" y="11630"/>
                    </a:cubicBezTo>
                    <a:lnTo>
                      <a:pt x="9500" y="11179"/>
                    </a:lnTo>
                    <a:close/>
                    <a:moveTo>
                      <a:pt x="62541" y="12926"/>
                    </a:moveTo>
                    <a:lnTo>
                      <a:pt x="62009" y="13363"/>
                    </a:lnTo>
                    <a:cubicBezTo>
                      <a:pt x="62541" y="14005"/>
                      <a:pt x="63046" y="14673"/>
                      <a:pt x="63523" y="15342"/>
                    </a:cubicBezTo>
                    <a:lnTo>
                      <a:pt x="64069" y="14960"/>
                    </a:lnTo>
                    <a:cubicBezTo>
                      <a:pt x="63592" y="14263"/>
                      <a:pt x="63074" y="13581"/>
                      <a:pt x="62541" y="12926"/>
                    </a:cubicBezTo>
                    <a:close/>
                    <a:moveTo>
                      <a:pt x="7467" y="13554"/>
                    </a:moveTo>
                    <a:cubicBezTo>
                      <a:pt x="6948" y="14223"/>
                      <a:pt x="6442" y="14919"/>
                      <a:pt x="5965" y="15628"/>
                    </a:cubicBezTo>
                    <a:lnTo>
                      <a:pt x="6524" y="16010"/>
                    </a:lnTo>
                    <a:cubicBezTo>
                      <a:pt x="6988" y="15315"/>
                      <a:pt x="7494" y="14632"/>
                      <a:pt x="7999" y="13963"/>
                    </a:cubicBezTo>
                    <a:lnTo>
                      <a:pt x="7467" y="13554"/>
                    </a:lnTo>
                    <a:close/>
                    <a:moveTo>
                      <a:pt x="64411" y="15437"/>
                    </a:moveTo>
                    <a:lnTo>
                      <a:pt x="63851" y="15819"/>
                    </a:lnTo>
                    <a:cubicBezTo>
                      <a:pt x="64315" y="16516"/>
                      <a:pt x="64766" y="17226"/>
                      <a:pt x="65189" y="17949"/>
                    </a:cubicBezTo>
                    <a:lnTo>
                      <a:pt x="65776" y="17608"/>
                    </a:lnTo>
                    <a:cubicBezTo>
                      <a:pt x="65352" y="16871"/>
                      <a:pt x="64888" y="16147"/>
                      <a:pt x="64411" y="15437"/>
                    </a:cubicBezTo>
                    <a:close/>
                    <a:moveTo>
                      <a:pt x="5651" y="16107"/>
                    </a:moveTo>
                    <a:cubicBezTo>
                      <a:pt x="5187" y="16816"/>
                      <a:pt x="4750" y="17553"/>
                      <a:pt x="4341" y="18304"/>
                    </a:cubicBezTo>
                    <a:lnTo>
                      <a:pt x="4928" y="18631"/>
                    </a:lnTo>
                    <a:cubicBezTo>
                      <a:pt x="5323" y="17894"/>
                      <a:pt x="5760" y="17171"/>
                      <a:pt x="6224" y="16475"/>
                    </a:cubicBezTo>
                    <a:lnTo>
                      <a:pt x="5651" y="16107"/>
                    </a:lnTo>
                    <a:close/>
                    <a:moveTo>
                      <a:pt x="66049" y="18099"/>
                    </a:moveTo>
                    <a:lnTo>
                      <a:pt x="65462" y="18427"/>
                    </a:lnTo>
                    <a:cubicBezTo>
                      <a:pt x="65871" y="19164"/>
                      <a:pt x="66253" y="19914"/>
                      <a:pt x="66608" y="20665"/>
                    </a:cubicBezTo>
                    <a:lnTo>
                      <a:pt x="67223" y="20378"/>
                    </a:lnTo>
                    <a:cubicBezTo>
                      <a:pt x="66868" y="19614"/>
                      <a:pt x="66472" y="18850"/>
                      <a:pt x="66049" y="18099"/>
                    </a:cubicBezTo>
                    <a:close/>
                    <a:moveTo>
                      <a:pt x="4068" y="18809"/>
                    </a:moveTo>
                    <a:cubicBezTo>
                      <a:pt x="3672" y="19559"/>
                      <a:pt x="3290" y="20338"/>
                      <a:pt x="2948" y="21115"/>
                    </a:cubicBezTo>
                    <a:lnTo>
                      <a:pt x="3576" y="21388"/>
                    </a:lnTo>
                    <a:cubicBezTo>
                      <a:pt x="3904" y="20624"/>
                      <a:pt x="4273" y="19860"/>
                      <a:pt x="4668" y="19123"/>
                    </a:cubicBezTo>
                    <a:lnTo>
                      <a:pt x="4068" y="18809"/>
                    </a:lnTo>
                    <a:close/>
                    <a:moveTo>
                      <a:pt x="67454" y="20897"/>
                    </a:moveTo>
                    <a:lnTo>
                      <a:pt x="66841" y="21170"/>
                    </a:lnTo>
                    <a:cubicBezTo>
                      <a:pt x="67181" y="21934"/>
                      <a:pt x="67496" y="22713"/>
                      <a:pt x="67782" y="23504"/>
                    </a:cubicBezTo>
                    <a:lnTo>
                      <a:pt x="68410" y="23272"/>
                    </a:lnTo>
                    <a:cubicBezTo>
                      <a:pt x="68124" y="22467"/>
                      <a:pt x="67796" y="21675"/>
                      <a:pt x="67454" y="20897"/>
                    </a:cubicBezTo>
                    <a:close/>
                    <a:moveTo>
                      <a:pt x="2730" y="21648"/>
                    </a:moveTo>
                    <a:cubicBezTo>
                      <a:pt x="2402" y="22426"/>
                      <a:pt x="2089" y="23231"/>
                      <a:pt x="1816" y="24036"/>
                    </a:cubicBezTo>
                    <a:lnTo>
                      <a:pt x="2457" y="24255"/>
                    </a:lnTo>
                    <a:cubicBezTo>
                      <a:pt x="2730" y="23463"/>
                      <a:pt x="3030" y="22671"/>
                      <a:pt x="3345" y="21907"/>
                    </a:cubicBezTo>
                    <a:lnTo>
                      <a:pt x="2730" y="21648"/>
                    </a:lnTo>
                    <a:close/>
                    <a:moveTo>
                      <a:pt x="68601" y="23805"/>
                    </a:moveTo>
                    <a:lnTo>
                      <a:pt x="67960" y="24023"/>
                    </a:lnTo>
                    <a:cubicBezTo>
                      <a:pt x="68233" y="24815"/>
                      <a:pt x="68479" y="25619"/>
                      <a:pt x="68683" y="26425"/>
                    </a:cubicBezTo>
                    <a:lnTo>
                      <a:pt x="69338" y="26262"/>
                    </a:lnTo>
                    <a:cubicBezTo>
                      <a:pt x="69134" y="25443"/>
                      <a:pt x="68874" y="24609"/>
                      <a:pt x="68601" y="23805"/>
                    </a:cubicBezTo>
                    <a:close/>
                    <a:moveTo>
                      <a:pt x="1638" y="24582"/>
                    </a:moveTo>
                    <a:cubicBezTo>
                      <a:pt x="1392" y="25401"/>
                      <a:pt x="1161" y="26234"/>
                      <a:pt x="956" y="27053"/>
                    </a:cubicBezTo>
                    <a:lnTo>
                      <a:pt x="1625" y="27217"/>
                    </a:lnTo>
                    <a:cubicBezTo>
                      <a:pt x="1816" y="26398"/>
                      <a:pt x="2034" y="25592"/>
                      <a:pt x="2293" y="24787"/>
                    </a:cubicBezTo>
                    <a:lnTo>
                      <a:pt x="1638" y="24582"/>
                    </a:lnTo>
                    <a:close/>
                    <a:moveTo>
                      <a:pt x="69489" y="26808"/>
                    </a:moveTo>
                    <a:lnTo>
                      <a:pt x="68834" y="26971"/>
                    </a:lnTo>
                    <a:cubicBezTo>
                      <a:pt x="69025" y="27776"/>
                      <a:pt x="69202" y="28609"/>
                      <a:pt x="69338" y="29428"/>
                    </a:cubicBezTo>
                    <a:lnTo>
                      <a:pt x="70007" y="29319"/>
                    </a:lnTo>
                    <a:cubicBezTo>
                      <a:pt x="69857" y="28486"/>
                      <a:pt x="69693" y="27640"/>
                      <a:pt x="69489" y="26808"/>
                    </a:cubicBezTo>
                    <a:close/>
                    <a:moveTo>
                      <a:pt x="833" y="27612"/>
                    </a:moveTo>
                    <a:cubicBezTo>
                      <a:pt x="655" y="28445"/>
                      <a:pt x="491" y="29292"/>
                      <a:pt x="369" y="30124"/>
                    </a:cubicBezTo>
                    <a:lnTo>
                      <a:pt x="1037" y="30233"/>
                    </a:lnTo>
                    <a:cubicBezTo>
                      <a:pt x="1161" y="29401"/>
                      <a:pt x="1310" y="28568"/>
                      <a:pt x="1488" y="27763"/>
                    </a:cubicBezTo>
                    <a:lnTo>
                      <a:pt x="833" y="27612"/>
                    </a:lnTo>
                    <a:close/>
                    <a:moveTo>
                      <a:pt x="70089" y="29878"/>
                    </a:moveTo>
                    <a:lnTo>
                      <a:pt x="69420" y="29987"/>
                    </a:lnTo>
                    <a:cubicBezTo>
                      <a:pt x="69556" y="30806"/>
                      <a:pt x="69653" y="31652"/>
                      <a:pt x="69720" y="32486"/>
                    </a:cubicBezTo>
                    <a:lnTo>
                      <a:pt x="70390" y="32431"/>
                    </a:lnTo>
                    <a:cubicBezTo>
                      <a:pt x="70321" y="31571"/>
                      <a:pt x="70226" y="30724"/>
                      <a:pt x="70089" y="29878"/>
                    </a:cubicBezTo>
                    <a:close/>
                    <a:moveTo>
                      <a:pt x="300" y="30697"/>
                    </a:moveTo>
                    <a:cubicBezTo>
                      <a:pt x="191" y="31530"/>
                      <a:pt x="109" y="32389"/>
                      <a:pt x="55" y="33250"/>
                    </a:cubicBezTo>
                    <a:lnTo>
                      <a:pt x="737" y="33277"/>
                    </a:lnTo>
                    <a:cubicBezTo>
                      <a:pt x="779" y="32444"/>
                      <a:pt x="861" y="31612"/>
                      <a:pt x="970" y="30779"/>
                    </a:cubicBezTo>
                    <a:lnTo>
                      <a:pt x="300" y="30697"/>
                    </a:lnTo>
                    <a:close/>
                    <a:moveTo>
                      <a:pt x="27" y="33809"/>
                    </a:moveTo>
                    <a:cubicBezTo>
                      <a:pt x="14" y="34287"/>
                      <a:pt x="0" y="34764"/>
                      <a:pt x="0" y="35243"/>
                    </a:cubicBezTo>
                    <a:cubicBezTo>
                      <a:pt x="0" y="35625"/>
                      <a:pt x="14" y="36007"/>
                      <a:pt x="27" y="36375"/>
                    </a:cubicBezTo>
                    <a:lnTo>
                      <a:pt x="697" y="36348"/>
                    </a:lnTo>
                    <a:cubicBezTo>
                      <a:pt x="683" y="35993"/>
                      <a:pt x="683" y="35611"/>
                      <a:pt x="683" y="35243"/>
                    </a:cubicBezTo>
                    <a:cubicBezTo>
                      <a:pt x="683" y="34779"/>
                      <a:pt x="697" y="34300"/>
                      <a:pt x="710" y="33836"/>
                    </a:cubicBezTo>
                    <a:lnTo>
                      <a:pt x="27" y="33809"/>
                    </a:lnTo>
                    <a:close/>
                    <a:moveTo>
                      <a:pt x="70430" y="32990"/>
                    </a:moveTo>
                    <a:lnTo>
                      <a:pt x="69748" y="33032"/>
                    </a:lnTo>
                    <a:cubicBezTo>
                      <a:pt x="69802" y="33769"/>
                      <a:pt x="69829" y="34506"/>
                      <a:pt x="69829" y="35243"/>
                    </a:cubicBezTo>
                    <a:cubicBezTo>
                      <a:pt x="69829" y="36075"/>
                      <a:pt x="69789" y="36921"/>
                      <a:pt x="69734" y="37754"/>
                    </a:cubicBezTo>
                    <a:lnTo>
                      <a:pt x="70403" y="37809"/>
                    </a:lnTo>
                    <a:cubicBezTo>
                      <a:pt x="70471" y="36962"/>
                      <a:pt x="70499" y="36102"/>
                      <a:pt x="70499" y="35243"/>
                    </a:cubicBezTo>
                    <a:cubicBezTo>
                      <a:pt x="70499" y="34491"/>
                      <a:pt x="70471" y="33741"/>
                      <a:pt x="70430" y="32990"/>
                    </a:cubicBezTo>
                    <a:close/>
                    <a:moveTo>
                      <a:pt x="724" y="36908"/>
                    </a:moveTo>
                    <a:lnTo>
                      <a:pt x="42" y="36948"/>
                    </a:lnTo>
                    <a:cubicBezTo>
                      <a:pt x="82" y="37795"/>
                      <a:pt x="151" y="38655"/>
                      <a:pt x="260" y="39501"/>
                    </a:cubicBezTo>
                    <a:lnTo>
                      <a:pt x="928" y="39419"/>
                    </a:lnTo>
                    <a:cubicBezTo>
                      <a:pt x="833" y="38586"/>
                      <a:pt x="764" y="37754"/>
                      <a:pt x="724" y="36908"/>
                    </a:cubicBezTo>
                    <a:close/>
                    <a:moveTo>
                      <a:pt x="69693" y="38313"/>
                    </a:moveTo>
                    <a:cubicBezTo>
                      <a:pt x="69611" y="39146"/>
                      <a:pt x="69516" y="39978"/>
                      <a:pt x="69380" y="40812"/>
                    </a:cubicBezTo>
                    <a:lnTo>
                      <a:pt x="70048" y="40921"/>
                    </a:lnTo>
                    <a:cubicBezTo>
                      <a:pt x="70184" y="40074"/>
                      <a:pt x="70293" y="39214"/>
                      <a:pt x="70362" y="38368"/>
                    </a:cubicBezTo>
                    <a:lnTo>
                      <a:pt x="69693" y="38313"/>
                    </a:lnTo>
                    <a:close/>
                    <a:moveTo>
                      <a:pt x="997" y="39965"/>
                    </a:moveTo>
                    <a:lnTo>
                      <a:pt x="328" y="40060"/>
                    </a:lnTo>
                    <a:cubicBezTo>
                      <a:pt x="451" y="40907"/>
                      <a:pt x="588" y="41753"/>
                      <a:pt x="764" y="42586"/>
                    </a:cubicBezTo>
                    <a:lnTo>
                      <a:pt x="1434" y="42449"/>
                    </a:lnTo>
                    <a:cubicBezTo>
                      <a:pt x="1256" y="41630"/>
                      <a:pt x="1119" y="40797"/>
                      <a:pt x="997" y="39965"/>
                    </a:cubicBezTo>
                    <a:close/>
                    <a:moveTo>
                      <a:pt x="69283" y="41357"/>
                    </a:moveTo>
                    <a:cubicBezTo>
                      <a:pt x="69134" y="42176"/>
                      <a:pt x="68956" y="43008"/>
                      <a:pt x="68752" y="43814"/>
                    </a:cubicBezTo>
                    <a:lnTo>
                      <a:pt x="69407" y="43978"/>
                    </a:lnTo>
                    <a:cubicBezTo>
                      <a:pt x="69625" y="43159"/>
                      <a:pt x="69802" y="42313"/>
                      <a:pt x="69953" y="41480"/>
                    </a:cubicBezTo>
                    <a:lnTo>
                      <a:pt x="69283" y="41357"/>
                    </a:lnTo>
                    <a:close/>
                    <a:moveTo>
                      <a:pt x="1556" y="42995"/>
                    </a:moveTo>
                    <a:lnTo>
                      <a:pt x="888" y="43145"/>
                    </a:lnTo>
                    <a:cubicBezTo>
                      <a:pt x="1079" y="43964"/>
                      <a:pt x="1297" y="44797"/>
                      <a:pt x="1556" y="45616"/>
                    </a:cubicBezTo>
                    <a:lnTo>
                      <a:pt x="2198" y="45411"/>
                    </a:lnTo>
                    <a:cubicBezTo>
                      <a:pt x="1952" y="44619"/>
                      <a:pt x="1734" y="43800"/>
                      <a:pt x="1556" y="42995"/>
                    </a:cubicBezTo>
                    <a:close/>
                    <a:moveTo>
                      <a:pt x="68615" y="44360"/>
                    </a:moveTo>
                    <a:cubicBezTo>
                      <a:pt x="68397" y="45165"/>
                      <a:pt x="68137" y="45971"/>
                      <a:pt x="67864" y="46748"/>
                    </a:cubicBezTo>
                    <a:lnTo>
                      <a:pt x="68506" y="46981"/>
                    </a:lnTo>
                    <a:cubicBezTo>
                      <a:pt x="68779" y="46175"/>
                      <a:pt x="69038" y="45356"/>
                      <a:pt x="69270" y="44537"/>
                    </a:cubicBezTo>
                    <a:lnTo>
                      <a:pt x="68615" y="44360"/>
                    </a:lnTo>
                    <a:close/>
                    <a:moveTo>
                      <a:pt x="2375" y="45957"/>
                    </a:moveTo>
                    <a:lnTo>
                      <a:pt x="1720" y="46162"/>
                    </a:lnTo>
                    <a:cubicBezTo>
                      <a:pt x="1993" y="46967"/>
                      <a:pt x="2280" y="47773"/>
                      <a:pt x="2608" y="48564"/>
                    </a:cubicBezTo>
                    <a:lnTo>
                      <a:pt x="3235" y="48304"/>
                    </a:lnTo>
                    <a:cubicBezTo>
                      <a:pt x="2921" y="47540"/>
                      <a:pt x="2621" y="46748"/>
                      <a:pt x="2375" y="45957"/>
                    </a:cubicBezTo>
                    <a:close/>
                    <a:moveTo>
                      <a:pt x="67673" y="47281"/>
                    </a:moveTo>
                    <a:cubicBezTo>
                      <a:pt x="67387" y="48059"/>
                      <a:pt x="67059" y="48837"/>
                      <a:pt x="66704" y="49602"/>
                    </a:cubicBezTo>
                    <a:lnTo>
                      <a:pt x="67332" y="49888"/>
                    </a:lnTo>
                    <a:cubicBezTo>
                      <a:pt x="67687" y="49110"/>
                      <a:pt x="68015" y="48319"/>
                      <a:pt x="68301" y="47513"/>
                    </a:cubicBezTo>
                    <a:lnTo>
                      <a:pt x="67673" y="47281"/>
                    </a:lnTo>
                    <a:close/>
                    <a:moveTo>
                      <a:pt x="3454" y="48823"/>
                    </a:moveTo>
                    <a:lnTo>
                      <a:pt x="2826" y="49083"/>
                    </a:lnTo>
                    <a:cubicBezTo>
                      <a:pt x="3154" y="49875"/>
                      <a:pt x="3522" y="50652"/>
                      <a:pt x="3918" y="51403"/>
                    </a:cubicBezTo>
                    <a:lnTo>
                      <a:pt x="4519" y="51089"/>
                    </a:lnTo>
                    <a:cubicBezTo>
                      <a:pt x="4136" y="50352"/>
                      <a:pt x="3781" y="49587"/>
                      <a:pt x="3454" y="48823"/>
                    </a:cubicBezTo>
                    <a:close/>
                    <a:moveTo>
                      <a:pt x="66472" y="50106"/>
                    </a:moveTo>
                    <a:cubicBezTo>
                      <a:pt x="66117" y="50870"/>
                      <a:pt x="65722" y="51622"/>
                      <a:pt x="65312" y="52345"/>
                    </a:cubicBezTo>
                    <a:lnTo>
                      <a:pt x="65898" y="52672"/>
                    </a:lnTo>
                    <a:cubicBezTo>
                      <a:pt x="66322" y="51935"/>
                      <a:pt x="66717" y="51171"/>
                      <a:pt x="67086" y="50406"/>
                    </a:cubicBezTo>
                    <a:lnTo>
                      <a:pt x="66472" y="50106"/>
                    </a:lnTo>
                    <a:close/>
                    <a:moveTo>
                      <a:pt x="4777" y="51580"/>
                    </a:moveTo>
                    <a:lnTo>
                      <a:pt x="4177" y="51908"/>
                    </a:lnTo>
                    <a:cubicBezTo>
                      <a:pt x="4586" y="52659"/>
                      <a:pt x="5023" y="53396"/>
                      <a:pt x="5474" y="54119"/>
                    </a:cubicBezTo>
                    <a:lnTo>
                      <a:pt x="6047" y="53751"/>
                    </a:lnTo>
                    <a:cubicBezTo>
                      <a:pt x="5596" y="53054"/>
                      <a:pt x="5174" y="52317"/>
                      <a:pt x="4777" y="51580"/>
                    </a:cubicBezTo>
                    <a:close/>
                    <a:moveTo>
                      <a:pt x="6347" y="54228"/>
                    </a:moveTo>
                    <a:lnTo>
                      <a:pt x="5787" y="54597"/>
                    </a:lnTo>
                    <a:cubicBezTo>
                      <a:pt x="5938" y="54829"/>
                      <a:pt x="6102" y="55074"/>
                      <a:pt x="6266" y="55307"/>
                    </a:cubicBezTo>
                    <a:lnTo>
                      <a:pt x="6825" y="54925"/>
                    </a:lnTo>
                    <a:cubicBezTo>
                      <a:pt x="6661" y="54692"/>
                      <a:pt x="6497" y="54461"/>
                      <a:pt x="6347" y="54228"/>
                    </a:cubicBezTo>
                    <a:close/>
                    <a:moveTo>
                      <a:pt x="65025" y="52823"/>
                    </a:moveTo>
                    <a:cubicBezTo>
                      <a:pt x="64602" y="53546"/>
                      <a:pt x="64151" y="54255"/>
                      <a:pt x="63674" y="54938"/>
                    </a:cubicBezTo>
                    <a:lnTo>
                      <a:pt x="64220" y="55320"/>
                    </a:lnTo>
                    <a:cubicBezTo>
                      <a:pt x="64712" y="54624"/>
                      <a:pt x="65176" y="53901"/>
                      <a:pt x="65612" y="53163"/>
                    </a:cubicBezTo>
                    <a:lnTo>
                      <a:pt x="65025" y="52823"/>
                    </a:lnTo>
                    <a:close/>
                    <a:moveTo>
                      <a:pt x="6975" y="55156"/>
                    </a:moveTo>
                    <a:lnTo>
                      <a:pt x="6429" y="55538"/>
                    </a:lnTo>
                    <a:cubicBezTo>
                      <a:pt x="6702" y="55921"/>
                      <a:pt x="6975" y="56303"/>
                      <a:pt x="7261" y="56685"/>
                    </a:cubicBezTo>
                    <a:lnTo>
                      <a:pt x="7807" y="56275"/>
                    </a:lnTo>
                    <a:cubicBezTo>
                      <a:pt x="7521" y="55907"/>
                      <a:pt x="7248" y="55525"/>
                      <a:pt x="6975" y="55156"/>
                    </a:cubicBezTo>
                    <a:close/>
                    <a:moveTo>
                      <a:pt x="63347" y="55402"/>
                    </a:moveTo>
                    <a:cubicBezTo>
                      <a:pt x="62855" y="56071"/>
                      <a:pt x="62350" y="56740"/>
                      <a:pt x="61804" y="57382"/>
                    </a:cubicBezTo>
                    <a:lnTo>
                      <a:pt x="62322" y="57818"/>
                    </a:lnTo>
                    <a:cubicBezTo>
                      <a:pt x="62868" y="57163"/>
                      <a:pt x="63401" y="56481"/>
                      <a:pt x="63893" y="55798"/>
                    </a:cubicBezTo>
                    <a:lnTo>
                      <a:pt x="63347" y="55402"/>
                    </a:lnTo>
                    <a:close/>
                    <a:moveTo>
                      <a:pt x="8149" y="56712"/>
                    </a:moveTo>
                    <a:lnTo>
                      <a:pt x="7616" y="57136"/>
                    </a:lnTo>
                    <a:cubicBezTo>
                      <a:pt x="8149" y="57791"/>
                      <a:pt x="8708" y="58446"/>
                      <a:pt x="9282" y="59074"/>
                    </a:cubicBezTo>
                    <a:lnTo>
                      <a:pt x="9773" y="58623"/>
                    </a:lnTo>
                    <a:cubicBezTo>
                      <a:pt x="9214" y="58009"/>
                      <a:pt x="8668" y="57367"/>
                      <a:pt x="8149" y="56712"/>
                    </a:cubicBezTo>
                    <a:close/>
                    <a:moveTo>
                      <a:pt x="61449" y="57804"/>
                    </a:moveTo>
                    <a:cubicBezTo>
                      <a:pt x="60903" y="58446"/>
                      <a:pt x="60330" y="59060"/>
                      <a:pt x="59743" y="59647"/>
                    </a:cubicBezTo>
                    <a:lnTo>
                      <a:pt x="60220" y="60125"/>
                    </a:lnTo>
                    <a:cubicBezTo>
                      <a:pt x="60821" y="59524"/>
                      <a:pt x="61408" y="58896"/>
                      <a:pt x="61954" y="58255"/>
                    </a:cubicBezTo>
                    <a:lnTo>
                      <a:pt x="61449" y="57804"/>
                    </a:lnTo>
                    <a:close/>
                    <a:moveTo>
                      <a:pt x="10155" y="59033"/>
                    </a:moveTo>
                    <a:lnTo>
                      <a:pt x="9664" y="59497"/>
                    </a:lnTo>
                    <a:cubicBezTo>
                      <a:pt x="10251" y="60111"/>
                      <a:pt x="10865" y="60712"/>
                      <a:pt x="11493" y="61285"/>
                    </a:cubicBezTo>
                    <a:lnTo>
                      <a:pt x="11957" y="60794"/>
                    </a:lnTo>
                    <a:cubicBezTo>
                      <a:pt x="11343" y="60234"/>
                      <a:pt x="10728" y="59633"/>
                      <a:pt x="10155" y="59033"/>
                    </a:cubicBezTo>
                    <a:close/>
                    <a:moveTo>
                      <a:pt x="59334" y="60043"/>
                    </a:moveTo>
                    <a:cubicBezTo>
                      <a:pt x="58746" y="60630"/>
                      <a:pt x="58118" y="61189"/>
                      <a:pt x="57477" y="61735"/>
                    </a:cubicBezTo>
                    <a:lnTo>
                      <a:pt x="57914" y="62254"/>
                    </a:lnTo>
                    <a:cubicBezTo>
                      <a:pt x="58555" y="61695"/>
                      <a:pt x="59197" y="61121"/>
                      <a:pt x="59811" y="60534"/>
                    </a:cubicBezTo>
                    <a:lnTo>
                      <a:pt x="59334" y="60043"/>
                    </a:lnTo>
                    <a:close/>
                    <a:moveTo>
                      <a:pt x="12366" y="61162"/>
                    </a:moveTo>
                    <a:lnTo>
                      <a:pt x="11916" y="61667"/>
                    </a:lnTo>
                    <a:cubicBezTo>
                      <a:pt x="12557" y="62226"/>
                      <a:pt x="13227" y="62787"/>
                      <a:pt x="13895" y="63291"/>
                    </a:cubicBezTo>
                    <a:lnTo>
                      <a:pt x="14304" y="62759"/>
                    </a:lnTo>
                    <a:cubicBezTo>
                      <a:pt x="13649" y="62254"/>
                      <a:pt x="12994" y="61722"/>
                      <a:pt x="12366" y="61162"/>
                    </a:cubicBezTo>
                    <a:close/>
                    <a:moveTo>
                      <a:pt x="57041" y="62090"/>
                    </a:moveTo>
                    <a:cubicBezTo>
                      <a:pt x="56440" y="62581"/>
                      <a:pt x="55798" y="63060"/>
                      <a:pt x="55157" y="63524"/>
                    </a:cubicBezTo>
                    <a:lnTo>
                      <a:pt x="55539" y="64070"/>
                    </a:lnTo>
                    <a:cubicBezTo>
                      <a:pt x="56194" y="63606"/>
                      <a:pt x="56850" y="63114"/>
                      <a:pt x="57477" y="62609"/>
                    </a:cubicBezTo>
                    <a:lnTo>
                      <a:pt x="57041" y="62090"/>
                    </a:lnTo>
                    <a:close/>
                    <a:moveTo>
                      <a:pt x="14755" y="63087"/>
                    </a:moveTo>
                    <a:lnTo>
                      <a:pt x="14359" y="63633"/>
                    </a:lnTo>
                    <a:cubicBezTo>
                      <a:pt x="15041" y="64137"/>
                      <a:pt x="15751" y="64629"/>
                      <a:pt x="16475" y="65080"/>
                    </a:cubicBezTo>
                    <a:lnTo>
                      <a:pt x="16830" y="64506"/>
                    </a:lnTo>
                    <a:cubicBezTo>
                      <a:pt x="16133" y="64070"/>
                      <a:pt x="15438" y="63591"/>
                      <a:pt x="14755" y="63087"/>
                    </a:cubicBezTo>
                    <a:close/>
                    <a:moveTo>
                      <a:pt x="54584" y="63919"/>
                    </a:moveTo>
                    <a:cubicBezTo>
                      <a:pt x="53887" y="64383"/>
                      <a:pt x="53177" y="64834"/>
                      <a:pt x="52455" y="65243"/>
                    </a:cubicBezTo>
                    <a:lnTo>
                      <a:pt x="52782" y="65830"/>
                    </a:lnTo>
                    <a:cubicBezTo>
                      <a:pt x="53519" y="65407"/>
                      <a:pt x="54256" y="64956"/>
                      <a:pt x="54966" y="64479"/>
                    </a:cubicBezTo>
                    <a:lnTo>
                      <a:pt x="54584" y="63919"/>
                    </a:lnTo>
                    <a:close/>
                    <a:moveTo>
                      <a:pt x="17307" y="64807"/>
                    </a:moveTo>
                    <a:lnTo>
                      <a:pt x="16952" y="65380"/>
                    </a:lnTo>
                    <a:cubicBezTo>
                      <a:pt x="17689" y="65830"/>
                      <a:pt x="18441" y="66254"/>
                      <a:pt x="19191" y="66636"/>
                    </a:cubicBezTo>
                    <a:lnTo>
                      <a:pt x="19505" y="66035"/>
                    </a:lnTo>
                    <a:cubicBezTo>
                      <a:pt x="18768" y="65653"/>
                      <a:pt x="18031" y="65243"/>
                      <a:pt x="17307" y="64807"/>
                    </a:cubicBezTo>
                    <a:close/>
                    <a:moveTo>
                      <a:pt x="51963" y="65516"/>
                    </a:moveTo>
                    <a:cubicBezTo>
                      <a:pt x="51239" y="65926"/>
                      <a:pt x="50475" y="66308"/>
                      <a:pt x="49725" y="66649"/>
                    </a:cubicBezTo>
                    <a:lnTo>
                      <a:pt x="50011" y="67264"/>
                    </a:lnTo>
                    <a:cubicBezTo>
                      <a:pt x="50775" y="66909"/>
                      <a:pt x="51554" y="66527"/>
                      <a:pt x="52291" y="66103"/>
                    </a:cubicBezTo>
                    <a:lnTo>
                      <a:pt x="51963" y="65516"/>
                    </a:lnTo>
                    <a:close/>
                    <a:moveTo>
                      <a:pt x="20010" y="66281"/>
                    </a:moveTo>
                    <a:lnTo>
                      <a:pt x="19710" y="66894"/>
                    </a:lnTo>
                    <a:cubicBezTo>
                      <a:pt x="20474" y="67264"/>
                      <a:pt x="21252" y="67618"/>
                      <a:pt x="22044" y="67932"/>
                    </a:cubicBezTo>
                    <a:lnTo>
                      <a:pt x="22303" y="67318"/>
                    </a:lnTo>
                    <a:cubicBezTo>
                      <a:pt x="21525" y="67004"/>
                      <a:pt x="20761" y="66649"/>
                      <a:pt x="20010" y="66281"/>
                    </a:cubicBezTo>
                    <a:close/>
                    <a:moveTo>
                      <a:pt x="49219" y="66881"/>
                    </a:moveTo>
                    <a:cubicBezTo>
                      <a:pt x="48455" y="67222"/>
                      <a:pt x="47677" y="67537"/>
                      <a:pt x="46886" y="67810"/>
                    </a:cubicBezTo>
                    <a:lnTo>
                      <a:pt x="47117" y="68450"/>
                    </a:lnTo>
                    <a:cubicBezTo>
                      <a:pt x="47909" y="68164"/>
                      <a:pt x="48715" y="67850"/>
                      <a:pt x="49492" y="67495"/>
                    </a:cubicBezTo>
                    <a:lnTo>
                      <a:pt x="49219" y="66881"/>
                    </a:lnTo>
                    <a:close/>
                    <a:moveTo>
                      <a:pt x="22822" y="67522"/>
                    </a:moveTo>
                    <a:lnTo>
                      <a:pt x="22576" y="68150"/>
                    </a:lnTo>
                    <a:cubicBezTo>
                      <a:pt x="23368" y="68450"/>
                      <a:pt x="24186" y="68738"/>
                      <a:pt x="25005" y="68983"/>
                    </a:cubicBezTo>
                    <a:lnTo>
                      <a:pt x="25197" y="68341"/>
                    </a:lnTo>
                    <a:cubicBezTo>
                      <a:pt x="24405" y="68096"/>
                      <a:pt x="23600" y="67823"/>
                      <a:pt x="22822" y="67522"/>
                    </a:cubicBezTo>
                    <a:close/>
                    <a:moveTo>
                      <a:pt x="46353" y="68001"/>
                    </a:moveTo>
                    <a:cubicBezTo>
                      <a:pt x="45575" y="68259"/>
                      <a:pt x="44756" y="68505"/>
                      <a:pt x="43951" y="68710"/>
                    </a:cubicBezTo>
                    <a:lnTo>
                      <a:pt x="44114" y="69366"/>
                    </a:lnTo>
                    <a:cubicBezTo>
                      <a:pt x="44947" y="69160"/>
                      <a:pt x="45766" y="68915"/>
                      <a:pt x="46571" y="68642"/>
                    </a:cubicBezTo>
                    <a:lnTo>
                      <a:pt x="46353" y="68001"/>
                    </a:lnTo>
                    <a:close/>
                    <a:moveTo>
                      <a:pt x="25742" y="68492"/>
                    </a:moveTo>
                    <a:lnTo>
                      <a:pt x="25551" y="69147"/>
                    </a:lnTo>
                    <a:cubicBezTo>
                      <a:pt x="26370" y="69379"/>
                      <a:pt x="27203" y="69584"/>
                      <a:pt x="28036" y="69761"/>
                    </a:cubicBezTo>
                    <a:lnTo>
                      <a:pt x="28172" y="69093"/>
                    </a:lnTo>
                    <a:cubicBezTo>
                      <a:pt x="27367" y="68929"/>
                      <a:pt x="26534" y="68723"/>
                      <a:pt x="25742" y="68492"/>
                    </a:cubicBezTo>
                    <a:close/>
                    <a:moveTo>
                      <a:pt x="43405" y="68847"/>
                    </a:moveTo>
                    <a:cubicBezTo>
                      <a:pt x="42600" y="69051"/>
                      <a:pt x="41767" y="69215"/>
                      <a:pt x="40948" y="69351"/>
                    </a:cubicBezTo>
                    <a:lnTo>
                      <a:pt x="41057" y="70021"/>
                    </a:lnTo>
                    <a:cubicBezTo>
                      <a:pt x="41903" y="69884"/>
                      <a:pt x="42749" y="69706"/>
                      <a:pt x="43568" y="69502"/>
                    </a:cubicBezTo>
                    <a:lnTo>
                      <a:pt x="43405" y="68847"/>
                    </a:lnTo>
                    <a:close/>
                    <a:moveTo>
                      <a:pt x="28718" y="69202"/>
                    </a:moveTo>
                    <a:lnTo>
                      <a:pt x="28596" y="69870"/>
                    </a:lnTo>
                    <a:cubicBezTo>
                      <a:pt x="29428" y="70021"/>
                      <a:pt x="30288" y="70157"/>
                      <a:pt x="31134" y="70252"/>
                    </a:cubicBezTo>
                    <a:lnTo>
                      <a:pt x="31202" y="69584"/>
                    </a:lnTo>
                    <a:cubicBezTo>
                      <a:pt x="30370" y="69488"/>
                      <a:pt x="29537" y="69366"/>
                      <a:pt x="28718" y="69202"/>
                    </a:cubicBezTo>
                    <a:close/>
                    <a:moveTo>
                      <a:pt x="40402" y="69433"/>
                    </a:moveTo>
                    <a:cubicBezTo>
                      <a:pt x="39570" y="69557"/>
                      <a:pt x="38737" y="69652"/>
                      <a:pt x="37904" y="69720"/>
                    </a:cubicBezTo>
                    <a:lnTo>
                      <a:pt x="37945" y="70389"/>
                    </a:lnTo>
                    <a:cubicBezTo>
                      <a:pt x="38805" y="70334"/>
                      <a:pt x="39652" y="70239"/>
                      <a:pt x="40498" y="70103"/>
                    </a:cubicBezTo>
                    <a:lnTo>
                      <a:pt x="40402" y="69433"/>
                    </a:lnTo>
                    <a:close/>
                    <a:moveTo>
                      <a:pt x="31762" y="69639"/>
                    </a:moveTo>
                    <a:lnTo>
                      <a:pt x="31694" y="70321"/>
                    </a:lnTo>
                    <a:cubicBezTo>
                      <a:pt x="32540" y="70403"/>
                      <a:pt x="33400" y="70457"/>
                      <a:pt x="34246" y="70485"/>
                    </a:cubicBezTo>
                    <a:lnTo>
                      <a:pt x="34274" y="69802"/>
                    </a:lnTo>
                    <a:cubicBezTo>
                      <a:pt x="33441" y="69788"/>
                      <a:pt x="32594" y="69734"/>
                      <a:pt x="31762" y="69639"/>
                    </a:cubicBezTo>
                    <a:close/>
                    <a:moveTo>
                      <a:pt x="37344" y="69761"/>
                    </a:moveTo>
                    <a:cubicBezTo>
                      <a:pt x="36649" y="69802"/>
                      <a:pt x="35952" y="69815"/>
                      <a:pt x="35270" y="69815"/>
                    </a:cubicBezTo>
                    <a:lnTo>
                      <a:pt x="34833" y="69815"/>
                    </a:lnTo>
                    <a:lnTo>
                      <a:pt x="34820" y="70498"/>
                    </a:lnTo>
                    <a:lnTo>
                      <a:pt x="35257" y="70498"/>
                    </a:lnTo>
                    <a:cubicBezTo>
                      <a:pt x="35966" y="70498"/>
                      <a:pt x="36676" y="70471"/>
                      <a:pt x="37386" y="70430"/>
                    </a:cubicBezTo>
                    <a:lnTo>
                      <a:pt x="37344" y="6976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1681;p42">
                <a:extLst>
                  <a:ext uri="{FF2B5EF4-FFF2-40B4-BE49-F238E27FC236}">
                    <a16:creationId xmlns:a16="http://schemas.microsoft.com/office/drawing/2014/main" id="{411DE520-8085-D20A-86E1-FE9B12EA5322}"/>
                  </a:ext>
                </a:extLst>
              </p:cNvPr>
              <p:cNvSpPr/>
              <p:nvPr/>
            </p:nvSpPr>
            <p:spPr>
              <a:xfrm rot="-5400000">
                <a:off x="1201838" y="1887550"/>
                <a:ext cx="1965900" cy="1965900"/>
              </a:xfrm>
              <a:prstGeom prst="blockArc">
                <a:avLst>
                  <a:gd name="adj1" fmla="val 13560149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1682;p42">
                <a:extLst>
                  <a:ext uri="{FF2B5EF4-FFF2-40B4-BE49-F238E27FC236}">
                    <a16:creationId xmlns:a16="http://schemas.microsoft.com/office/drawing/2014/main" id="{F2DFC488-17A7-BED3-11D6-F5356B14989B}"/>
                  </a:ext>
                </a:extLst>
              </p:cNvPr>
              <p:cNvSpPr/>
              <p:nvPr/>
            </p:nvSpPr>
            <p:spPr>
              <a:xfrm rot="3949254">
                <a:off x="1201770" y="1887509"/>
                <a:ext cx="1965866" cy="1965866"/>
              </a:xfrm>
              <a:prstGeom prst="blockArc">
                <a:avLst>
                  <a:gd name="adj1" fmla="val 17246835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" name="Google Shape;1657;p42">
              <a:extLst>
                <a:ext uri="{FF2B5EF4-FFF2-40B4-BE49-F238E27FC236}">
                  <a16:creationId xmlns:a16="http://schemas.microsoft.com/office/drawing/2014/main" id="{F211B191-EA3A-E605-DFB5-697A995B334B}"/>
                </a:ext>
              </a:extLst>
            </p:cNvPr>
            <p:cNvGrpSpPr/>
            <p:nvPr/>
          </p:nvGrpSpPr>
          <p:grpSpPr>
            <a:xfrm>
              <a:off x="3017383" y="563884"/>
              <a:ext cx="635477" cy="633411"/>
              <a:chOff x="6039282" y="1042577"/>
              <a:chExt cx="734315" cy="731929"/>
            </a:xfrm>
          </p:grpSpPr>
          <p:sp>
            <p:nvSpPr>
              <p:cNvPr id="10" name="Google Shape;1658;p42">
                <a:extLst>
                  <a:ext uri="{FF2B5EF4-FFF2-40B4-BE49-F238E27FC236}">
                    <a16:creationId xmlns:a16="http://schemas.microsoft.com/office/drawing/2014/main" id="{0BD065EC-7CC5-1EC5-8435-E360E33A408C}"/>
                  </a:ext>
                </a:extLst>
              </p:cNvPr>
              <p:cNvSpPr/>
              <p:nvPr/>
            </p:nvSpPr>
            <p:spPr>
              <a:xfrm>
                <a:off x="6045348" y="1300071"/>
                <a:ext cx="131951" cy="65352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701" extrusionOk="0">
                    <a:moveTo>
                      <a:pt x="108" y="0"/>
                    </a:moveTo>
                    <a:lnTo>
                      <a:pt x="51" y="224"/>
                    </a:lnTo>
                    <a:cubicBezTo>
                      <a:pt x="29" y="303"/>
                      <a:pt x="7" y="375"/>
                      <a:pt x="0" y="455"/>
                    </a:cubicBezTo>
                    <a:lnTo>
                      <a:pt x="1342" y="700"/>
                    </a:lnTo>
                    <a:cubicBezTo>
                      <a:pt x="1349" y="650"/>
                      <a:pt x="1363" y="599"/>
                      <a:pt x="1378" y="549"/>
                    </a:cubicBezTo>
                    <a:lnTo>
                      <a:pt x="1414" y="397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1659;p42">
                <a:extLst>
                  <a:ext uri="{FF2B5EF4-FFF2-40B4-BE49-F238E27FC236}">
                    <a16:creationId xmlns:a16="http://schemas.microsoft.com/office/drawing/2014/main" id="{29649028-14AF-0153-5FB2-DA9FC0053738}"/>
                  </a:ext>
                </a:extLst>
              </p:cNvPr>
              <p:cNvSpPr/>
              <p:nvPr/>
            </p:nvSpPr>
            <p:spPr>
              <a:xfrm>
                <a:off x="6080342" y="1201250"/>
                <a:ext cx="127938" cy="96863"/>
              </a:xfrm>
              <a:custGeom>
                <a:avLst/>
                <a:gdLst/>
                <a:ahLst/>
                <a:cxnLst/>
                <a:rect l="l" t="t" r="r" b="b"/>
                <a:pathLst>
                  <a:path w="1371" h="1039" extrusionOk="0">
                    <a:moveTo>
                      <a:pt x="245" y="0"/>
                    </a:moveTo>
                    <a:cubicBezTo>
                      <a:pt x="159" y="137"/>
                      <a:pt x="72" y="267"/>
                      <a:pt x="0" y="404"/>
                    </a:cubicBezTo>
                    <a:lnTo>
                      <a:pt x="1219" y="1039"/>
                    </a:lnTo>
                    <a:cubicBezTo>
                      <a:pt x="1262" y="945"/>
                      <a:pt x="1320" y="866"/>
                      <a:pt x="1371" y="772"/>
                    </a:cubicBezTo>
                    <a:lnTo>
                      <a:pt x="245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1660;p42">
                <a:extLst>
                  <a:ext uri="{FF2B5EF4-FFF2-40B4-BE49-F238E27FC236}">
                    <a16:creationId xmlns:a16="http://schemas.microsoft.com/office/drawing/2014/main" id="{564A40F1-EF9C-B0F0-24F6-682A6DAC10DA}"/>
                  </a:ext>
                </a:extLst>
              </p:cNvPr>
              <p:cNvSpPr/>
              <p:nvPr/>
            </p:nvSpPr>
            <p:spPr>
              <a:xfrm>
                <a:off x="6144918" y="1121167"/>
                <a:ext cx="112541" cy="119145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1278" extrusionOk="0">
                    <a:moveTo>
                      <a:pt x="347" y="1"/>
                    </a:moveTo>
                    <a:cubicBezTo>
                      <a:pt x="224" y="95"/>
                      <a:pt x="116" y="210"/>
                      <a:pt x="1" y="318"/>
                    </a:cubicBezTo>
                    <a:lnTo>
                      <a:pt x="974" y="1278"/>
                    </a:lnTo>
                    <a:cubicBezTo>
                      <a:pt x="1046" y="1205"/>
                      <a:pt x="1126" y="1133"/>
                      <a:pt x="1205" y="1068"/>
                    </a:cubicBezTo>
                    <a:lnTo>
                      <a:pt x="347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661;p42">
                <a:extLst>
                  <a:ext uri="{FF2B5EF4-FFF2-40B4-BE49-F238E27FC236}">
                    <a16:creationId xmlns:a16="http://schemas.microsoft.com/office/drawing/2014/main" id="{D1A4F6DC-88D4-91D2-8E06-6F0260659F0A}"/>
                  </a:ext>
                </a:extLst>
              </p:cNvPr>
              <p:cNvSpPr/>
              <p:nvPr/>
            </p:nvSpPr>
            <p:spPr>
              <a:xfrm>
                <a:off x="6232449" y="1066723"/>
                <a:ext cx="86879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931" h="1400" extrusionOk="0">
                    <a:moveTo>
                      <a:pt x="426" y="1"/>
                    </a:moveTo>
                    <a:cubicBezTo>
                      <a:pt x="354" y="22"/>
                      <a:pt x="282" y="58"/>
                      <a:pt x="209" y="94"/>
                    </a:cubicBezTo>
                    <a:lnTo>
                      <a:pt x="0" y="195"/>
                    </a:lnTo>
                    <a:lnTo>
                      <a:pt x="649" y="1400"/>
                    </a:lnTo>
                    <a:lnTo>
                      <a:pt x="786" y="1335"/>
                    </a:lnTo>
                    <a:cubicBezTo>
                      <a:pt x="830" y="1306"/>
                      <a:pt x="880" y="1285"/>
                      <a:pt x="931" y="1270"/>
                    </a:cubicBezTo>
                    <a:lnTo>
                      <a:pt x="426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662;p42">
                <a:extLst>
                  <a:ext uri="{FF2B5EF4-FFF2-40B4-BE49-F238E27FC236}">
                    <a16:creationId xmlns:a16="http://schemas.microsoft.com/office/drawing/2014/main" id="{FFAA6733-8BA5-A003-B953-AB9094EB3FF8}"/>
                  </a:ext>
                </a:extLst>
              </p:cNvPr>
              <p:cNvSpPr/>
              <p:nvPr/>
            </p:nvSpPr>
            <p:spPr>
              <a:xfrm>
                <a:off x="6335379" y="1042577"/>
                <a:ext cx="53284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571" h="1400" extrusionOk="0">
                    <a:moveTo>
                      <a:pt x="470" y="0"/>
                    </a:moveTo>
                    <a:cubicBezTo>
                      <a:pt x="390" y="0"/>
                      <a:pt x="311" y="7"/>
                      <a:pt x="239" y="22"/>
                    </a:cubicBezTo>
                    <a:lnTo>
                      <a:pt x="1" y="58"/>
                    </a:lnTo>
                    <a:lnTo>
                      <a:pt x="268" y="1399"/>
                    </a:lnTo>
                    <a:lnTo>
                      <a:pt x="419" y="1378"/>
                    </a:lnTo>
                    <a:cubicBezTo>
                      <a:pt x="470" y="1370"/>
                      <a:pt x="520" y="1363"/>
                      <a:pt x="571" y="1363"/>
                    </a:cubicBezTo>
                    <a:lnTo>
                      <a:pt x="470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663;p42">
                <a:extLst>
                  <a:ext uri="{FF2B5EF4-FFF2-40B4-BE49-F238E27FC236}">
                    <a16:creationId xmlns:a16="http://schemas.microsoft.com/office/drawing/2014/main" id="{AF3906F3-539C-3958-057A-573D3B2D9B65}"/>
                  </a:ext>
                </a:extLst>
              </p:cNvPr>
              <p:cNvSpPr/>
              <p:nvPr/>
            </p:nvSpPr>
            <p:spPr>
              <a:xfrm>
                <a:off x="6431682" y="1043229"/>
                <a:ext cx="56550" cy="131824"/>
              </a:xfrm>
              <a:custGeom>
                <a:avLst/>
                <a:gdLst/>
                <a:ahLst/>
                <a:cxnLst/>
                <a:rect l="l" t="t" r="r" b="b"/>
                <a:pathLst>
                  <a:path w="606" h="1414" extrusionOk="0">
                    <a:moveTo>
                      <a:pt x="144" y="0"/>
                    </a:moveTo>
                    <a:lnTo>
                      <a:pt x="0" y="1356"/>
                    </a:lnTo>
                    <a:cubicBezTo>
                      <a:pt x="101" y="1378"/>
                      <a:pt x="202" y="1385"/>
                      <a:pt x="303" y="1414"/>
                    </a:cubicBezTo>
                    <a:lnTo>
                      <a:pt x="606" y="80"/>
                    </a:lnTo>
                    <a:cubicBezTo>
                      <a:pt x="454" y="36"/>
                      <a:pt x="296" y="22"/>
                      <a:pt x="14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64;p42">
                <a:extLst>
                  <a:ext uri="{FF2B5EF4-FFF2-40B4-BE49-F238E27FC236}">
                    <a16:creationId xmlns:a16="http://schemas.microsoft.com/office/drawing/2014/main" id="{E0D2D1B9-3F4B-3C2A-AC49-798DE5B7973B}"/>
                  </a:ext>
                </a:extLst>
              </p:cNvPr>
              <p:cNvSpPr/>
              <p:nvPr/>
            </p:nvSpPr>
            <p:spPr>
              <a:xfrm>
                <a:off x="6500924" y="1070731"/>
                <a:ext cx="89678" cy="130612"/>
              </a:xfrm>
              <a:custGeom>
                <a:avLst/>
                <a:gdLst/>
                <a:ahLst/>
                <a:cxnLst/>
                <a:rect l="l" t="t" r="r" b="b"/>
                <a:pathLst>
                  <a:path w="961" h="1401" extrusionOk="0">
                    <a:moveTo>
                      <a:pt x="542" y="1"/>
                    </a:moveTo>
                    <a:lnTo>
                      <a:pt x="1" y="1256"/>
                    </a:lnTo>
                    <a:lnTo>
                      <a:pt x="138" y="1321"/>
                    </a:lnTo>
                    <a:cubicBezTo>
                      <a:pt x="181" y="1343"/>
                      <a:pt x="232" y="1371"/>
                      <a:pt x="275" y="1400"/>
                    </a:cubicBezTo>
                    <a:lnTo>
                      <a:pt x="960" y="210"/>
                    </a:lnTo>
                    <a:cubicBezTo>
                      <a:pt x="895" y="174"/>
                      <a:pt x="823" y="131"/>
                      <a:pt x="751" y="102"/>
                    </a:cubicBezTo>
                    <a:lnTo>
                      <a:pt x="54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665;p42">
                <a:extLst>
                  <a:ext uri="{FF2B5EF4-FFF2-40B4-BE49-F238E27FC236}">
                    <a16:creationId xmlns:a16="http://schemas.microsoft.com/office/drawing/2014/main" id="{117CCDEA-7C7E-AE8A-4C36-4A61CEEE1D7A}"/>
                  </a:ext>
                </a:extLst>
              </p:cNvPr>
              <p:cNvSpPr/>
              <p:nvPr/>
            </p:nvSpPr>
            <p:spPr>
              <a:xfrm>
                <a:off x="6561580" y="1127973"/>
                <a:ext cx="114501" cy="117746"/>
              </a:xfrm>
              <a:custGeom>
                <a:avLst/>
                <a:gdLst/>
                <a:ahLst/>
                <a:cxnLst/>
                <a:rect l="l" t="t" r="r" b="b"/>
                <a:pathLst>
                  <a:path w="1227" h="1263" extrusionOk="0">
                    <a:moveTo>
                      <a:pt x="887" y="0"/>
                    </a:moveTo>
                    <a:lnTo>
                      <a:pt x="0" y="1046"/>
                    </a:lnTo>
                    <a:cubicBezTo>
                      <a:pt x="79" y="1111"/>
                      <a:pt x="152" y="1183"/>
                      <a:pt x="224" y="1262"/>
                    </a:cubicBezTo>
                    <a:lnTo>
                      <a:pt x="1226" y="332"/>
                    </a:lnTo>
                    <a:cubicBezTo>
                      <a:pt x="1118" y="209"/>
                      <a:pt x="1003" y="101"/>
                      <a:pt x="88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666;p42">
                <a:extLst>
                  <a:ext uri="{FF2B5EF4-FFF2-40B4-BE49-F238E27FC236}">
                    <a16:creationId xmlns:a16="http://schemas.microsoft.com/office/drawing/2014/main" id="{8246562A-B810-26A3-F9A3-31D8E7A36DE8}"/>
                  </a:ext>
                </a:extLst>
              </p:cNvPr>
              <p:cNvSpPr/>
              <p:nvPr/>
            </p:nvSpPr>
            <p:spPr>
              <a:xfrm>
                <a:off x="6636887" y="1310792"/>
                <a:ext cx="132697" cy="61996"/>
              </a:xfrm>
              <a:custGeom>
                <a:avLst/>
                <a:gdLst/>
                <a:ahLst/>
                <a:cxnLst/>
                <a:rect l="l" t="t" r="r" b="b"/>
                <a:pathLst>
                  <a:path w="1422" h="665" extrusionOk="0">
                    <a:moveTo>
                      <a:pt x="1321" y="1"/>
                    </a:moveTo>
                    <a:lnTo>
                      <a:pt x="1" y="361"/>
                    </a:lnTo>
                    <a:lnTo>
                      <a:pt x="44" y="506"/>
                    </a:lnTo>
                    <a:cubicBezTo>
                      <a:pt x="51" y="556"/>
                      <a:pt x="59" y="614"/>
                      <a:pt x="66" y="664"/>
                    </a:cubicBezTo>
                    <a:lnTo>
                      <a:pt x="1422" y="462"/>
                    </a:lnTo>
                    <a:cubicBezTo>
                      <a:pt x="1407" y="383"/>
                      <a:pt x="1400" y="304"/>
                      <a:pt x="1378" y="232"/>
                    </a:cubicBezTo>
                    <a:lnTo>
                      <a:pt x="1321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667;p42">
                <a:extLst>
                  <a:ext uri="{FF2B5EF4-FFF2-40B4-BE49-F238E27FC236}">
                    <a16:creationId xmlns:a16="http://schemas.microsoft.com/office/drawing/2014/main" id="{724BE6F6-3F8B-1842-70B1-C585A73831D6}"/>
                  </a:ext>
                </a:extLst>
              </p:cNvPr>
              <p:cNvSpPr/>
              <p:nvPr/>
            </p:nvSpPr>
            <p:spPr>
              <a:xfrm>
                <a:off x="6642953" y="1415020"/>
                <a:ext cx="130645" cy="47826"/>
              </a:xfrm>
              <a:custGeom>
                <a:avLst/>
                <a:gdLst/>
                <a:ahLst/>
                <a:cxnLst/>
                <a:rect l="l" t="t" r="r" b="b"/>
                <a:pathLst>
                  <a:path w="1400" h="513" extrusionOk="0">
                    <a:moveTo>
                      <a:pt x="30" y="1"/>
                    </a:moveTo>
                    <a:cubicBezTo>
                      <a:pt x="30" y="109"/>
                      <a:pt x="15" y="210"/>
                      <a:pt x="1" y="311"/>
                    </a:cubicBezTo>
                    <a:lnTo>
                      <a:pt x="1357" y="513"/>
                    </a:lnTo>
                    <a:cubicBezTo>
                      <a:pt x="1378" y="354"/>
                      <a:pt x="1393" y="203"/>
                      <a:pt x="1400" y="44"/>
                    </a:cubicBezTo>
                    <a:lnTo>
                      <a:pt x="30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1668;p42">
                <a:extLst>
                  <a:ext uri="{FF2B5EF4-FFF2-40B4-BE49-F238E27FC236}">
                    <a16:creationId xmlns:a16="http://schemas.microsoft.com/office/drawing/2014/main" id="{DB9F5B83-AD19-40B7-03B4-23EB6A296144}"/>
                  </a:ext>
                </a:extLst>
              </p:cNvPr>
              <p:cNvSpPr/>
              <p:nvPr/>
            </p:nvSpPr>
            <p:spPr>
              <a:xfrm>
                <a:off x="6622143" y="1485687"/>
                <a:ext cx="131951" cy="81388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73" extrusionOk="0">
                    <a:moveTo>
                      <a:pt x="123" y="0"/>
                    </a:moveTo>
                    <a:lnTo>
                      <a:pt x="65" y="144"/>
                    </a:lnTo>
                    <a:cubicBezTo>
                      <a:pt x="51" y="195"/>
                      <a:pt x="22" y="238"/>
                      <a:pt x="0" y="281"/>
                    </a:cubicBezTo>
                    <a:lnTo>
                      <a:pt x="1234" y="873"/>
                    </a:lnTo>
                    <a:cubicBezTo>
                      <a:pt x="1270" y="801"/>
                      <a:pt x="1306" y="736"/>
                      <a:pt x="1335" y="664"/>
                    </a:cubicBezTo>
                    <a:lnTo>
                      <a:pt x="1414" y="440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1669;p42">
                <a:extLst>
                  <a:ext uri="{FF2B5EF4-FFF2-40B4-BE49-F238E27FC236}">
                    <a16:creationId xmlns:a16="http://schemas.microsoft.com/office/drawing/2014/main" id="{C76E7504-C6E8-BDFB-36FE-6ECD80F31323}"/>
                  </a:ext>
                </a:extLst>
              </p:cNvPr>
              <p:cNvSpPr/>
              <p:nvPr/>
            </p:nvSpPr>
            <p:spPr>
              <a:xfrm>
                <a:off x="6582390" y="1548895"/>
                <a:ext cx="121219" cy="108983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169" extrusionOk="0">
                    <a:moveTo>
                      <a:pt x="195" y="0"/>
                    </a:moveTo>
                    <a:lnTo>
                      <a:pt x="102" y="123"/>
                    </a:lnTo>
                    <a:lnTo>
                      <a:pt x="1" y="238"/>
                    </a:lnTo>
                    <a:lnTo>
                      <a:pt x="1003" y="1168"/>
                    </a:lnTo>
                    <a:lnTo>
                      <a:pt x="1155" y="988"/>
                    </a:lnTo>
                    <a:lnTo>
                      <a:pt x="1299" y="801"/>
                    </a:lnTo>
                    <a:lnTo>
                      <a:pt x="19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1670;p42">
                <a:extLst>
                  <a:ext uri="{FF2B5EF4-FFF2-40B4-BE49-F238E27FC236}">
                    <a16:creationId xmlns:a16="http://schemas.microsoft.com/office/drawing/2014/main" id="{506B873C-8B54-B716-1D2C-E92B4086E5AD}"/>
                  </a:ext>
                </a:extLst>
              </p:cNvPr>
              <p:cNvSpPr/>
              <p:nvPr/>
            </p:nvSpPr>
            <p:spPr>
              <a:xfrm>
                <a:off x="6526586" y="1599238"/>
                <a:ext cx="100316" cy="126510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1357" extrusionOk="0">
                    <a:moveTo>
                      <a:pt x="252" y="1"/>
                    </a:moveTo>
                    <a:cubicBezTo>
                      <a:pt x="209" y="37"/>
                      <a:pt x="173" y="66"/>
                      <a:pt x="130" y="95"/>
                    </a:cubicBezTo>
                    <a:lnTo>
                      <a:pt x="0" y="174"/>
                    </a:lnTo>
                    <a:lnTo>
                      <a:pt x="685" y="1357"/>
                    </a:lnTo>
                    <a:lnTo>
                      <a:pt x="880" y="1234"/>
                    </a:lnTo>
                    <a:cubicBezTo>
                      <a:pt x="952" y="1191"/>
                      <a:pt x="1010" y="1141"/>
                      <a:pt x="1075" y="1097"/>
                    </a:cubicBezTo>
                    <a:lnTo>
                      <a:pt x="25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1671;p42">
                <a:extLst>
                  <a:ext uri="{FF2B5EF4-FFF2-40B4-BE49-F238E27FC236}">
                    <a16:creationId xmlns:a16="http://schemas.microsoft.com/office/drawing/2014/main" id="{E20B098F-CC9E-BC27-9239-13E153169437}"/>
                  </a:ext>
                </a:extLst>
              </p:cNvPr>
              <p:cNvSpPr/>
              <p:nvPr/>
            </p:nvSpPr>
            <p:spPr>
              <a:xfrm>
                <a:off x="6459957" y="1632893"/>
                <a:ext cx="70735" cy="132570"/>
              </a:xfrm>
              <a:custGeom>
                <a:avLst/>
                <a:gdLst/>
                <a:ahLst/>
                <a:cxnLst/>
                <a:rect l="l" t="t" r="r" b="b"/>
                <a:pathLst>
                  <a:path w="758" h="1422" extrusionOk="0">
                    <a:moveTo>
                      <a:pt x="296" y="1"/>
                    </a:moveTo>
                    <a:cubicBezTo>
                      <a:pt x="195" y="37"/>
                      <a:pt x="101" y="73"/>
                      <a:pt x="0" y="94"/>
                    </a:cubicBezTo>
                    <a:lnTo>
                      <a:pt x="303" y="1421"/>
                    </a:lnTo>
                    <a:cubicBezTo>
                      <a:pt x="454" y="1393"/>
                      <a:pt x="606" y="1342"/>
                      <a:pt x="757" y="1292"/>
                    </a:cubicBezTo>
                    <a:lnTo>
                      <a:pt x="296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1672;p42">
                <a:extLst>
                  <a:ext uri="{FF2B5EF4-FFF2-40B4-BE49-F238E27FC236}">
                    <a16:creationId xmlns:a16="http://schemas.microsoft.com/office/drawing/2014/main" id="{EE946A25-7D31-7519-41AC-3BF3C8745602}"/>
                  </a:ext>
                </a:extLst>
              </p:cNvPr>
              <p:cNvSpPr/>
              <p:nvPr/>
            </p:nvSpPr>
            <p:spPr>
              <a:xfrm>
                <a:off x="6379145" y="1646318"/>
                <a:ext cx="43859" cy="128188"/>
              </a:xfrm>
              <a:custGeom>
                <a:avLst/>
                <a:gdLst/>
                <a:ahLst/>
                <a:cxnLst/>
                <a:rect l="l" t="t" r="r" b="b"/>
                <a:pathLst>
                  <a:path w="470" h="1375" extrusionOk="0">
                    <a:moveTo>
                      <a:pt x="102" y="1"/>
                    </a:moveTo>
                    <a:lnTo>
                      <a:pt x="1" y="1364"/>
                    </a:lnTo>
                    <a:cubicBezTo>
                      <a:pt x="113" y="1369"/>
                      <a:pt x="221" y="1374"/>
                      <a:pt x="331" y="1374"/>
                    </a:cubicBezTo>
                    <a:cubicBezTo>
                      <a:pt x="377" y="1374"/>
                      <a:pt x="423" y="1373"/>
                      <a:pt x="469" y="1371"/>
                    </a:cubicBezTo>
                    <a:lnTo>
                      <a:pt x="412" y="1"/>
                    </a:lnTo>
                    <a:cubicBezTo>
                      <a:pt x="361" y="4"/>
                      <a:pt x="309" y="6"/>
                      <a:pt x="257" y="6"/>
                    </a:cubicBezTo>
                    <a:cubicBezTo>
                      <a:pt x="204" y="6"/>
                      <a:pt x="152" y="4"/>
                      <a:pt x="1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1673;p42">
                <a:extLst>
                  <a:ext uri="{FF2B5EF4-FFF2-40B4-BE49-F238E27FC236}">
                    <a16:creationId xmlns:a16="http://schemas.microsoft.com/office/drawing/2014/main" id="{89B7E8D5-E69C-58A5-E75D-B4463D64B2B5}"/>
                  </a:ext>
                </a:extLst>
              </p:cNvPr>
              <p:cNvSpPr/>
              <p:nvPr/>
            </p:nvSpPr>
            <p:spPr>
              <a:xfrm>
                <a:off x="6272109" y="1630842"/>
                <a:ext cx="74187" cy="131917"/>
              </a:xfrm>
              <a:custGeom>
                <a:avLst/>
                <a:gdLst/>
                <a:ahLst/>
                <a:cxnLst/>
                <a:rect l="l" t="t" r="r" b="b"/>
                <a:pathLst>
                  <a:path w="795" h="1415" extrusionOk="0">
                    <a:moveTo>
                      <a:pt x="506" y="1"/>
                    </a:moveTo>
                    <a:lnTo>
                      <a:pt x="1" y="1270"/>
                    </a:lnTo>
                    <a:cubicBezTo>
                      <a:pt x="145" y="1328"/>
                      <a:pt x="296" y="1379"/>
                      <a:pt x="448" y="1415"/>
                    </a:cubicBezTo>
                    <a:lnTo>
                      <a:pt x="794" y="95"/>
                    </a:lnTo>
                    <a:cubicBezTo>
                      <a:pt x="693" y="66"/>
                      <a:pt x="599" y="37"/>
                      <a:pt x="5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1674;p42">
                <a:extLst>
                  <a:ext uri="{FF2B5EF4-FFF2-40B4-BE49-F238E27FC236}">
                    <a16:creationId xmlns:a16="http://schemas.microsoft.com/office/drawing/2014/main" id="{E8A210D4-436F-C685-3F40-C0BF8BA7B037}"/>
                  </a:ext>
                </a:extLst>
              </p:cNvPr>
              <p:cNvSpPr/>
              <p:nvPr/>
            </p:nvSpPr>
            <p:spPr>
              <a:xfrm>
                <a:off x="6177205" y="1595229"/>
                <a:ext cx="103769" cy="125205"/>
              </a:xfrm>
              <a:custGeom>
                <a:avLst/>
                <a:gdLst/>
                <a:ahLst/>
                <a:cxnLst/>
                <a:rect l="l" t="t" r="r" b="b"/>
                <a:pathLst>
                  <a:path w="1112" h="1343" extrusionOk="0">
                    <a:moveTo>
                      <a:pt x="859" y="1"/>
                    </a:moveTo>
                    <a:lnTo>
                      <a:pt x="1" y="1068"/>
                    </a:lnTo>
                    <a:cubicBezTo>
                      <a:pt x="123" y="1169"/>
                      <a:pt x="253" y="1256"/>
                      <a:pt x="390" y="1342"/>
                    </a:cubicBezTo>
                    <a:lnTo>
                      <a:pt x="1112" y="174"/>
                    </a:lnTo>
                    <a:cubicBezTo>
                      <a:pt x="1018" y="123"/>
                      <a:pt x="938" y="66"/>
                      <a:pt x="85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1675;p42">
                <a:extLst>
                  <a:ext uri="{FF2B5EF4-FFF2-40B4-BE49-F238E27FC236}">
                    <a16:creationId xmlns:a16="http://schemas.microsoft.com/office/drawing/2014/main" id="{3B0B0FED-492E-0C6B-5E50-06C76C02D4FF}"/>
                  </a:ext>
                </a:extLst>
              </p:cNvPr>
              <p:cNvSpPr/>
              <p:nvPr/>
            </p:nvSpPr>
            <p:spPr>
              <a:xfrm>
                <a:off x="6103205" y="1542835"/>
                <a:ext cx="123272" cy="106932"/>
              </a:xfrm>
              <a:custGeom>
                <a:avLst/>
                <a:gdLst/>
                <a:ahLst/>
                <a:cxnLst/>
                <a:rect l="l" t="t" r="r" b="b"/>
                <a:pathLst>
                  <a:path w="1321" h="1147" extrusionOk="0">
                    <a:moveTo>
                      <a:pt x="1126" y="0"/>
                    </a:moveTo>
                    <a:lnTo>
                      <a:pt x="0" y="772"/>
                    </a:lnTo>
                    <a:lnTo>
                      <a:pt x="137" y="959"/>
                    </a:lnTo>
                    <a:lnTo>
                      <a:pt x="210" y="1053"/>
                    </a:lnTo>
                    <a:lnTo>
                      <a:pt x="289" y="1147"/>
                    </a:lnTo>
                    <a:lnTo>
                      <a:pt x="1320" y="245"/>
                    </a:lnTo>
                    <a:lnTo>
                      <a:pt x="1263" y="188"/>
                    </a:lnTo>
                    <a:lnTo>
                      <a:pt x="1219" y="123"/>
                    </a:lnTo>
                    <a:lnTo>
                      <a:pt x="112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1676;p42">
                <a:extLst>
                  <a:ext uri="{FF2B5EF4-FFF2-40B4-BE49-F238E27FC236}">
                    <a16:creationId xmlns:a16="http://schemas.microsoft.com/office/drawing/2014/main" id="{78D00754-CABC-A85C-1444-272C7C822E23}"/>
                  </a:ext>
                </a:extLst>
              </p:cNvPr>
              <p:cNvSpPr/>
              <p:nvPr/>
            </p:nvSpPr>
            <p:spPr>
              <a:xfrm>
                <a:off x="6055426" y="1478881"/>
                <a:ext cx="131951" cy="78777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45" extrusionOk="0">
                    <a:moveTo>
                      <a:pt x="1306" y="1"/>
                    </a:moveTo>
                    <a:lnTo>
                      <a:pt x="0" y="405"/>
                    </a:lnTo>
                    <a:cubicBezTo>
                      <a:pt x="51" y="549"/>
                      <a:pt x="101" y="701"/>
                      <a:pt x="166" y="845"/>
                    </a:cubicBezTo>
                    <a:lnTo>
                      <a:pt x="1414" y="282"/>
                    </a:lnTo>
                    <a:cubicBezTo>
                      <a:pt x="1371" y="196"/>
                      <a:pt x="1342" y="95"/>
                      <a:pt x="13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1677;p42">
                <a:extLst>
                  <a:ext uri="{FF2B5EF4-FFF2-40B4-BE49-F238E27FC236}">
                    <a16:creationId xmlns:a16="http://schemas.microsoft.com/office/drawing/2014/main" id="{D6E4D2BF-4FC0-3596-744B-5854E201FDD6}"/>
                  </a:ext>
                </a:extLst>
              </p:cNvPr>
              <p:cNvSpPr/>
              <p:nvPr/>
            </p:nvSpPr>
            <p:spPr>
              <a:xfrm>
                <a:off x="6039282" y="1408308"/>
                <a:ext cx="129338" cy="43817"/>
              </a:xfrm>
              <a:custGeom>
                <a:avLst/>
                <a:gdLst/>
                <a:ahLst/>
                <a:cxnLst/>
                <a:rect l="l" t="t" r="r" b="b"/>
                <a:pathLst>
                  <a:path w="1386" h="470" extrusionOk="0">
                    <a:moveTo>
                      <a:pt x="0" y="1"/>
                    </a:moveTo>
                    <a:cubicBezTo>
                      <a:pt x="7" y="152"/>
                      <a:pt x="7" y="311"/>
                      <a:pt x="29" y="469"/>
                    </a:cubicBezTo>
                    <a:lnTo>
                      <a:pt x="1385" y="304"/>
                    </a:lnTo>
                    <a:cubicBezTo>
                      <a:pt x="1371" y="203"/>
                      <a:pt x="1378" y="102"/>
                      <a:pt x="13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1678;p42">
                <a:extLst>
                  <a:ext uri="{FF2B5EF4-FFF2-40B4-BE49-F238E27FC236}">
                    <a16:creationId xmlns:a16="http://schemas.microsoft.com/office/drawing/2014/main" id="{66400398-4F7F-D309-1844-F4D625A1D6A3}"/>
                  </a:ext>
                </a:extLst>
              </p:cNvPr>
              <p:cNvSpPr/>
              <p:nvPr/>
            </p:nvSpPr>
            <p:spPr>
              <a:xfrm>
                <a:off x="6608612" y="1210666"/>
                <a:ext cx="128685" cy="93507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003" extrusionOk="0">
                    <a:moveTo>
                      <a:pt x="1155" y="0"/>
                    </a:moveTo>
                    <a:lnTo>
                      <a:pt x="1" y="736"/>
                    </a:lnTo>
                    <a:lnTo>
                      <a:pt x="80" y="866"/>
                    </a:lnTo>
                    <a:cubicBezTo>
                      <a:pt x="102" y="909"/>
                      <a:pt x="131" y="959"/>
                      <a:pt x="145" y="1003"/>
                    </a:cubicBezTo>
                    <a:lnTo>
                      <a:pt x="1379" y="411"/>
                    </a:lnTo>
                    <a:cubicBezTo>
                      <a:pt x="1342" y="339"/>
                      <a:pt x="1314" y="267"/>
                      <a:pt x="1278" y="202"/>
                    </a:cubicBezTo>
                    <a:lnTo>
                      <a:pt x="115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" name="Google Shape;184;p31">
              <a:extLst>
                <a:ext uri="{FF2B5EF4-FFF2-40B4-BE49-F238E27FC236}">
                  <a16:creationId xmlns:a16="http://schemas.microsoft.com/office/drawing/2014/main" id="{7D267441-915E-9FA7-1A8D-83537E7847E4}"/>
                </a:ext>
              </a:extLst>
            </p:cNvPr>
            <p:cNvSpPr txBox="1">
              <a:spLocks/>
            </p:cNvSpPr>
            <p:nvPr/>
          </p:nvSpPr>
          <p:spPr>
            <a:xfrm>
              <a:off x="4022116" y="539105"/>
              <a:ext cx="4173541" cy="7204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9pPr>
            </a:lstStyle>
            <a:p>
              <a:pPr marL="0" indent="0">
                <a:buSzPts val="3000"/>
              </a:pPr>
              <a:r>
                <a:rPr lang="zh-TW" altLang="en-US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功能與數目列表</a:t>
              </a:r>
            </a:p>
          </p:txBody>
        </p:sp>
      </p:grp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DF2204F9-DB8D-8CDB-2FE4-C03361AC72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4109253"/>
              </p:ext>
            </p:extLst>
          </p:nvPr>
        </p:nvGraphicFramePr>
        <p:xfrm>
          <a:off x="1524000" y="2571750"/>
          <a:ext cx="6096000" cy="741680"/>
        </p:xfrm>
        <a:graphic>
          <a:graphicData uri="http://schemas.openxmlformats.org/drawingml/2006/table">
            <a:tbl>
              <a:tblPr firstRow="1" bandRow="1">
                <a:tableStyleId>{42E02367-6310-4FDD-A0BC-0D42DE320BC0}</a:tableStyleId>
              </a:tblPr>
              <a:tblGrid>
                <a:gridCol w="1576388">
                  <a:extLst>
                    <a:ext uri="{9D8B030D-6E8A-4147-A177-3AD203B41FA5}">
                      <a16:colId xmlns:a16="http://schemas.microsoft.com/office/drawing/2014/main" val="3221964969"/>
                    </a:ext>
                  </a:extLst>
                </a:gridCol>
                <a:gridCol w="3571875">
                  <a:extLst>
                    <a:ext uri="{9D8B030D-6E8A-4147-A177-3AD203B41FA5}">
                      <a16:colId xmlns:a16="http://schemas.microsoft.com/office/drawing/2014/main" val="1534177508"/>
                    </a:ext>
                  </a:extLst>
                </a:gridCol>
                <a:gridCol w="947737">
                  <a:extLst>
                    <a:ext uri="{9D8B030D-6E8A-4147-A177-3AD203B41FA5}">
                      <a16:colId xmlns:a16="http://schemas.microsoft.com/office/drawing/2014/main" val="41492428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項目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功能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數量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913873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TT </a:t>
                      </a: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減速馬達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提供麥克納姆輪獨立驅動</a:t>
                      </a:r>
                      <a:endParaRPr lang="en-US" altLang="zh-TW" sz="1800" b="0" i="0" u="none" strike="noStrike" cap="none" dirty="0">
                        <a:solidFill>
                          <a:schemeClr val="accent4"/>
                        </a:solidFill>
                        <a:effectLst/>
                        <a:latin typeface="Times New Roman" panose="02020603050405020304" pitchFamily="18" charset="0"/>
                        <a:ea typeface="SoukouMincho" panose="02000600000000000000" pitchFamily="2" charset="-128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4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329531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132926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>
          <a:extLst>
            <a:ext uri="{FF2B5EF4-FFF2-40B4-BE49-F238E27FC236}">
              <a16:creationId xmlns:a16="http://schemas.microsoft.com/office/drawing/2014/main" id="{4531D389-0F9D-0C04-0F70-12D0B27FC0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1582E13E-6468-1CCE-0A5F-D6335B5113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208" y="1509485"/>
            <a:ext cx="3294330" cy="3310884"/>
          </a:xfrm>
          <a:prstGeom prst="rect">
            <a:avLst/>
          </a:prstGeom>
        </p:spPr>
      </p:pic>
      <p:grpSp>
        <p:nvGrpSpPr>
          <p:cNvPr id="6" name="群組 5">
            <a:extLst>
              <a:ext uri="{FF2B5EF4-FFF2-40B4-BE49-F238E27FC236}">
                <a16:creationId xmlns:a16="http://schemas.microsoft.com/office/drawing/2014/main" id="{810A31FD-738E-869E-6AF8-2121C6C73A22}"/>
              </a:ext>
            </a:extLst>
          </p:cNvPr>
          <p:cNvGrpSpPr/>
          <p:nvPr/>
        </p:nvGrpSpPr>
        <p:grpSpPr>
          <a:xfrm>
            <a:off x="2077257" y="150057"/>
            <a:ext cx="4989486" cy="1359428"/>
            <a:chOff x="2655826" y="205510"/>
            <a:chExt cx="4989486" cy="1359428"/>
          </a:xfrm>
        </p:grpSpPr>
        <p:grpSp>
          <p:nvGrpSpPr>
            <p:cNvPr id="7" name="Google Shape;1679;p42">
              <a:extLst>
                <a:ext uri="{FF2B5EF4-FFF2-40B4-BE49-F238E27FC236}">
                  <a16:creationId xmlns:a16="http://schemas.microsoft.com/office/drawing/2014/main" id="{77A5445D-F11D-8F26-F577-89193D7A038F}"/>
                </a:ext>
              </a:extLst>
            </p:cNvPr>
            <p:cNvGrpSpPr/>
            <p:nvPr/>
          </p:nvGrpSpPr>
          <p:grpSpPr>
            <a:xfrm rot="3938964">
              <a:off x="2655826" y="205510"/>
              <a:ext cx="1359428" cy="1359428"/>
              <a:chOff x="885403" y="1571142"/>
              <a:chExt cx="2598600" cy="2598600"/>
            </a:xfrm>
          </p:grpSpPr>
          <p:sp>
            <p:nvSpPr>
              <p:cNvPr id="31" name="Google Shape;1680;p42">
                <a:extLst>
                  <a:ext uri="{FF2B5EF4-FFF2-40B4-BE49-F238E27FC236}">
                    <a16:creationId xmlns:a16="http://schemas.microsoft.com/office/drawing/2014/main" id="{3109DA29-BD17-8A8E-70D4-DEA7ACB83898}"/>
                  </a:ext>
                </a:extLst>
              </p:cNvPr>
              <p:cNvSpPr/>
              <p:nvPr/>
            </p:nvSpPr>
            <p:spPr>
              <a:xfrm>
                <a:off x="1303550" y="1980350"/>
                <a:ext cx="1762475" cy="1762450"/>
              </a:xfrm>
              <a:custGeom>
                <a:avLst/>
                <a:gdLst/>
                <a:ahLst/>
                <a:cxnLst/>
                <a:rect l="l" t="t" r="r" b="b"/>
                <a:pathLst>
                  <a:path w="70499" h="70498" extrusionOk="0">
                    <a:moveTo>
                      <a:pt x="35133" y="1"/>
                    </a:moveTo>
                    <a:lnTo>
                      <a:pt x="35133" y="683"/>
                    </a:lnTo>
                    <a:lnTo>
                      <a:pt x="35257" y="683"/>
                    </a:lnTo>
                    <a:cubicBezTo>
                      <a:pt x="36048" y="683"/>
                      <a:pt x="36853" y="710"/>
                      <a:pt x="37645" y="751"/>
                    </a:cubicBezTo>
                    <a:lnTo>
                      <a:pt x="37686" y="82"/>
                    </a:lnTo>
                    <a:cubicBezTo>
                      <a:pt x="36880" y="28"/>
                      <a:pt x="36061" y="1"/>
                      <a:pt x="35257" y="1"/>
                    </a:cubicBezTo>
                    <a:close/>
                    <a:moveTo>
                      <a:pt x="34560" y="1"/>
                    </a:moveTo>
                    <a:cubicBezTo>
                      <a:pt x="33714" y="28"/>
                      <a:pt x="32840" y="68"/>
                      <a:pt x="32008" y="150"/>
                    </a:cubicBezTo>
                    <a:lnTo>
                      <a:pt x="32063" y="820"/>
                    </a:lnTo>
                    <a:cubicBezTo>
                      <a:pt x="32895" y="751"/>
                      <a:pt x="33741" y="696"/>
                      <a:pt x="34574" y="683"/>
                    </a:cubicBezTo>
                    <a:lnTo>
                      <a:pt x="34560" y="1"/>
                    </a:lnTo>
                    <a:close/>
                    <a:moveTo>
                      <a:pt x="38259" y="123"/>
                    </a:moveTo>
                    <a:lnTo>
                      <a:pt x="38205" y="805"/>
                    </a:lnTo>
                    <a:cubicBezTo>
                      <a:pt x="39037" y="874"/>
                      <a:pt x="39870" y="969"/>
                      <a:pt x="40689" y="1106"/>
                    </a:cubicBezTo>
                    <a:lnTo>
                      <a:pt x="40798" y="437"/>
                    </a:lnTo>
                    <a:cubicBezTo>
                      <a:pt x="39965" y="301"/>
                      <a:pt x="39106" y="192"/>
                      <a:pt x="38259" y="123"/>
                    </a:cubicBezTo>
                    <a:close/>
                    <a:moveTo>
                      <a:pt x="31435" y="205"/>
                    </a:moveTo>
                    <a:cubicBezTo>
                      <a:pt x="30588" y="301"/>
                      <a:pt x="29742" y="423"/>
                      <a:pt x="28896" y="574"/>
                    </a:cubicBezTo>
                    <a:lnTo>
                      <a:pt x="29018" y="1242"/>
                    </a:lnTo>
                    <a:cubicBezTo>
                      <a:pt x="29837" y="1093"/>
                      <a:pt x="30683" y="969"/>
                      <a:pt x="31502" y="874"/>
                    </a:cubicBezTo>
                    <a:lnTo>
                      <a:pt x="31435" y="205"/>
                    </a:lnTo>
                    <a:close/>
                    <a:moveTo>
                      <a:pt x="41357" y="532"/>
                    </a:moveTo>
                    <a:lnTo>
                      <a:pt x="41248" y="1188"/>
                    </a:lnTo>
                    <a:cubicBezTo>
                      <a:pt x="42067" y="1338"/>
                      <a:pt x="42900" y="1515"/>
                      <a:pt x="43705" y="1720"/>
                    </a:cubicBezTo>
                    <a:lnTo>
                      <a:pt x="43869" y="1065"/>
                    </a:lnTo>
                    <a:cubicBezTo>
                      <a:pt x="43037" y="847"/>
                      <a:pt x="42203" y="669"/>
                      <a:pt x="41357" y="532"/>
                    </a:cubicBezTo>
                    <a:close/>
                    <a:moveTo>
                      <a:pt x="28336" y="683"/>
                    </a:moveTo>
                    <a:cubicBezTo>
                      <a:pt x="27504" y="847"/>
                      <a:pt x="26671" y="1038"/>
                      <a:pt x="25852" y="1269"/>
                    </a:cubicBezTo>
                    <a:lnTo>
                      <a:pt x="26030" y="1925"/>
                    </a:lnTo>
                    <a:cubicBezTo>
                      <a:pt x="26834" y="1693"/>
                      <a:pt x="27653" y="1502"/>
                      <a:pt x="28472" y="1338"/>
                    </a:cubicBezTo>
                    <a:lnTo>
                      <a:pt x="28336" y="683"/>
                    </a:lnTo>
                    <a:close/>
                    <a:moveTo>
                      <a:pt x="44415" y="1202"/>
                    </a:moveTo>
                    <a:lnTo>
                      <a:pt x="44238" y="1857"/>
                    </a:lnTo>
                    <a:cubicBezTo>
                      <a:pt x="45042" y="2075"/>
                      <a:pt x="45848" y="2321"/>
                      <a:pt x="46640" y="2594"/>
                    </a:cubicBezTo>
                    <a:lnTo>
                      <a:pt x="46871" y="1952"/>
                    </a:lnTo>
                    <a:cubicBezTo>
                      <a:pt x="46067" y="1679"/>
                      <a:pt x="45234" y="1420"/>
                      <a:pt x="44415" y="1202"/>
                    </a:cubicBezTo>
                    <a:close/>
                    <a:moveTo>
                      <a:pt x="25306" y="1420"/>
                    </a:moveTo>
                    <a:cubicBezTo>
                      <a:pt x="24487" y="1666"/>
                      <a:pt x="23668" y="1939"/>
                      <a:pt x="22863" y="2239"/>
                    </a:cubicBezTo>
                    <a:lnTo>
                      <a:pt x="23109" y="2867"/>
                    </a:lnTo>
                    <a:cubicBezTo>
                      <a:pt x="23886" y="2580"/>
                      <a:pt x="24692" y="2307"/>
                      <a:pt x="25484" y="2075"/>
                    </a:cubicBezTo>
                    <a:lnTo>
                      <a:pt x="25306" y="1420"/>
                    </a:lnTo>
                    <a:close/>
                    <a:moveTo>
                      <a:pt x="47404" y="2157"/>
                    </a:moveTo>
                    <a:lnTo>
                      <a:pt x="47172" y="2785"/>
                    </a:lnTo>
                    <a:cubicBezTo>
                      <a:pt x="47950" y="3071"/>
                      <a:pt x="48742" y="3399"/>
                      <a:pt x="49492" y="3740"/>
                    </a:cubicBezTo>
                    <a:lnTo>
                      <a:pt x="49779" y="3126"/>
                    </a:lnTo>
                    <a:cubicBezTo>
                      <a:pt x="49001" y="2771"/>
                      <a:pt x="48209" y="2443"/>
                      <a:pt x="47404" y="2157"/>
                    </a:cubicBezTo>
                    <a:close/>
                    <a:moveTo>
                      <a:pt x="22344" y="2443"/>
                    </a:moveTo>
                    <a:cubicBezTo>
                      <a:pt x="21553" y="2758"/>
                      <a:pt x="20761" y="3098"/>
                      <a:pt x="19997" y="3467"/>
                    </a:cubicBezTo>
                    <a:lnTo>
                      <a:pt x="20283" y="4068"/>
                    </a:lnTo>
                    <a:cubicBezTo>
                      <a:pt x="21034" y="3713"/>
                      <a:pt x="21812" y="3371"/>
                      <a:pt x="22590" y="3071"/>
                    </a:cubicBezTo>
                    <a:lnTo>
                      <a:pt x="22344" y="2443"/>
                    </a:lnTo>
                    <a:close/>
                    <a:moveTo>
                      <a:pt x="50298" y="3358"/>
                    </a:moveTo>
                    <a:lnTo>
                      <a:pt x="50011" y="3972"/>
                    </a:lnTo>
                    <a:cubicBezTo>
                      <a:pt x="50762" y="4327"/>
                      <a:pt x="51512" y="4723"/>
                      <a:pt x="52236" y="5133"/>
                    </a:cubicBezTo>
                    <a:lnTo>
                      <a:pt x="52577" y="4545"/>
                    </a:lnTo>
                    <a:cubicBezTo>
                      <a:pt x="51827" y="4123"/>
                      <a:pt x="51062" y="3726"/>
                      <a:pt x="50298" y="3358"/>
                    </a:cubicBezTo>
                    <a:close/>
                    <a:moveTo>
                      <a:pt x="19478" y="3713"/>
                    </a:moveTo>
                    <a:cubicBezTo>
                      <a:pt x="18727" y="4095"/>
                      <a:pt x="17962" y="4505"/>
                      <a:pt x="17240" y="4942"/>
                    </a:cubicBezTo>
                    <a:lnTo>
                      <a:pt x="17580" y="5528"/>
                    </a:lnTo>
                    <a:cubicBezTo>
                      <a:pt x="18304" y="5105"/>
                      <a:pt x="19041" y="4696"/>
                      <a:pt x="19791" y="4314"/>
                    </a:cubicBezTo>
                    <a:lnTo>
                      <a:pt x="19478" y="3713"/>
                    </a:lnTo>
                    <a:close/>
                    <a:moveTo>
                      <a:pt x="53068" y="4832"/>
                    </a:moveTo>
                    <a:lnTo>
                      <a:pt x="52728" y="5406"/>
                    </a:lnTo>
                    <a:cubicBezTo>
                      <a:pt x="53450" y="5828"/>
                      <a:pt x="54160" y="6292"/>
                      <a:pt x="54843" y="6756"/>
                    </a:cubicBezTo>
                    <a:lnTo>
                      <a:pt x="55225" y="6210"/>
                    </a:lnTo>
                    <a:cubicBezTo>
                      <a:pt x="54529" y="5719"/>
                      <a:pt x="53805" y="5255"/>
                      <a:pt x="53068" y="4832"/>
                    </a:cubicBezTo>
                    <a:close/>
                    <a:moveTo>
                      <a:pt x="16748" y="5242"/>
                    </a:moveTo>
                    <a:cubicBezTo>
                      <a:pt x="16230" y="5569"/>
                      <a:pt x="15697" y="5910"/>
                      <a:pt x="15192" y="6265"/>
                    </a:cubicBezTo>
                    <a:lnTo>
                      <a:pt x="15574" y="6811"/>
                    </a:lnTo>
                    <a:cubicBezTo>
                      <a:pt x="16079" y="6470"/>
                      <a:pt x="16598" y="6129"/>
                      <a:pt x="17103" y="5815"/>
                    </a:cubicBezTo>
                    <a:lnTo>
                      <a:pt x="16748" y="5242"/>
                    </a:lnTo>
                    <a:close/>
                    <a:moveTo>
                      <a:pt x="14960" y="6429"/>
                    </a:moveTo>
                    <a:cubicBezTo>
                      <a:pt x="14850" y="6498"/>
                      <a:pt x="14728" y="6579"/>
                      <a:pt x="14619" y="6661"/>
                    </a:cubicBezTo>
                    <a:lnTo>
                      <a:pt x="15014" y="7207"/>
                    </a:lnTo>
                    <a:cubicBezTo>
                      <a:pt x="15123" y="7139"/>
                      <a:pt x="15233" y="7057"/>
                      <a:pt x="15342" y="6975"/>
                    </a:cubicBezTo>
                    <a:lnTo>
                      <a:pt x="14960" y="6429"/>
                    </a:lnTo>
                    <a:close/>
                    <a:moveTo>
                      <a:pt x="55703" y="6525"/>
                    </a:moveTo>
                    <a:lnTo>
                      <a:pt x="55307" y="7084"/>
                    </a:lnTo>
                    <a:cubicBezTo>
                      <a:pt x="55989" y="7562"/>
                      <a:pt x="56658" y="8081"/>
                      <a:pt x="57299" y="8613"/>
                    </a:cubicBezTo>
                    <a:lnTo>
                      <a:pt x="57723" y="8094"/>
                    </a:lnTo>
                    <a:cubicBezTo>
                      <a:pt x="57068" y="7548"/>
                      <a:pt x="56386" y="7029"/>
                      <a:pt x="55703" y="6525"/>
                    </a:cubicBezTo>
                    <a:close/>
                    <a:moveTo>
                      <a:pt x="14168" y="7002"/>
                    </a:moveTo>
                    <a:cubicBezTo>
                      <a:pt x="13485" y="7508"/>
                      <a:pt x="12817" y="8054"/>
                      <a:pt x="12175" y="8613"/>
                    </a:cubicBezTo>
                    <a:lnTo>
                      <a:pt x="12612" y="9118"/>
                    </a:lnTo>
                    <a:cubicBezTo>
                      <a:pt x="13240" y="8572"/>
                      <a:pt x="13895" y="8039"/>
                      <a:pt x="14564" y="7548"/>
                    </a:cubicBezTo>
                    <a:lnTo>
                      <a:pt x="14168" y="7002"/>
                    </a:lnTo>
                    <a:close/>
                    <a:moveTo>
                      <a:pt x="58160" y="8463"/>
                    </a:moveTo>
                    <a:lnTo>
                      <a:pt x="57723" y="8968"/>
                    </a:lnTo>
                    <a:cubicBezTo>
                      <a:pt x="58351" y="9514"/>
                      <a:pt x="58979" y="10087"/>
                      <a:pt x="59565" y="10674"/>
                    </a:cubicBezTo>
                    <a:lnTo>
                      <a:pt x="60043" y="10196"/>
                    </a:lnTo>
                    <a:cubicBezTo>
                      <a:pt x="59443" y="9595"/>
                      <a:pt x="58815" y="9009"/>
                      <a:pt x="58160" y="8463"/>
                    </a:cubicBezTo>
                    <a:close/>
                    <a:moveTo>
                      <a:pt x="11738" y="8982"/>
                    </a:moveTo>
                    <a:cubicBezTo>
                      <a:pt x="11111" y="9555"/>
                      <a:pt x="10483" y="10156"/>
                      <a:pt x="9896" y="10756"/>
                    </a:cubicBezTo>
                    <a:lnTo>
                      <a:pt x="10388" y="11233"/>
                    </a:lnTo>
                    <a:cubicBezTo>
                      <a:pt x="10961" y="10633"/>
                      <a:pt x="11575" y="10046"/>
                      <a:pt x="12189" y="9486"/>
                    </a:cubicBezTo>
                    <a:lnTo>
                      <a:pt x="11738" y="8982"/>
                    </a:lnTo>
                    <a:close/>
                    <a:moveTo>
                      <a:pt x="60453" y="10605"/>
                    </a:moveTo>
                    <a:lnTo>
                      <a:pt x="59962" y="11070"/>
                    </a:lnTo>
                    <a:cubicBezTo>
                      <a:pt x="60548" y="11670"/>
                      <a:pt x="61121" y="12298"/>
                      <a:pt x="61654" y="12926"/>
                    </a:cubicBezTo>
                    <a:lnTo>
                      <a:pt x="62173" y="12489"/>
                    </a:lnTo>
                    <a:cubicBezTo>
                      <a:pt x="61627" y="11848"/>
                      <a:pt x="61039" y="11206"/>
                      <a:pt x="60453" y="10605"/>
                    </a:cubicBezTo>
                    <a:close/>
                    <a:moveTo>
                      <a:pt x="9500" y="11179"/>
                    </a:moveTo>
                    <a:cubicBezTo>
                      <a:pt x="8927" y="11793"/>
                      <a:pt x="8353" y="12449"/>
                      <a:pt x="7822" y="13104"/>
                    </a:cubicBezTo>
                    <a:lnTo>
                      <a:pt x="8353" y="13526"/>
                    </a:lnTo>
                    <a:cubicBezTo>
                      <a:pt x="8872" y="12885"/>
                      <a:pt x="9432" y="12243"/>
                      <a:pt x="10005" y="11630"/>
                    </a:cubicBezTo>
                    <a:lnTo>
                      <a:pt x="9500" y="11179"/>
                    </a:lnTo>
                    <a:close/>
                    <a:moveTo>
                      <a:pt x="62541" y="12926"/>
                    </a:moveTo>
                    <a:lnTo>
                      <a:pt x="62009" y="13363"/>
                    </a:lnTo>
                    <a:cubicBezTo>
                      <a:pt x="62541" y="14005"/>
                      <a:pt x="63046" y="14673"/>
                      <a:pt x="63523" y="15342"/>
                    </a:cubicBezTo>
                    <a:lnTo>
                      <a:pt x="64069" y="14960"/>
                    </a:lnTo>
                    <a:cubicBezTo>
                      <a:pt x="63592" y="14263"/>
                      <a:pt x="63074" y="13581"/>
                      <a:pt x="62541" y="12926"/>
                    </a:cubicBezTo>
                    <a:close/>
                    <a:moveTo>
                      <a:pt x="7467" y="13554"/>
                    </a:moveTo>
                    <a:cubicBezTo>
                      <a:pt x="6948" y="14223"/>
                      <a:pt x="6442" y="14919"/>
                      <a:pt x="5965" y="15628"/>
                    </a:cubicBezTo>
                    <a:lnTo>
                      <a:pt x="6524" y="16010"/>
                    </a:lnTo>
                    <a:cubicBezTo>
                      <a:pt x="6988" y="15315"/>
                      <a:pt x="7494" y="14632"/>
                      <a:pt x="7999" y="13963"/>
                    </a:cubicBezTo>
                    <a:lnTo>
                      <a:pt x="7467" y="13554"/>
                    </a:lnTo>
                    <a:close/>
                    <a:moveTo>
                      <a:pt x="64411" y="15437"/>
                    </a:moveTo>
                    <a:lnTo>
                      <a:pt x="63851" y="15819"/>
                    </a:lnTo>
                    <a:cubicBezTo>
                      <a:pt x="64315" y="16516"/>
                      <a:pt x="64766" y="17226"/>
                      <a:pt x="65189" y="17949"/>
                    </a:cubicBezTo>
                    <a:lnTo>
                      <a:pt x="65776" y="17608"/>
                    </a:lnTo>
                    <a:cubicBezTo>
                      <a:pt x="65352" y="16871"/>
                      <a:pt x="64888" y="16147"/>
                      <a:pt x="64411" y="15437"/>
                    </a:cubicBezTo>
                    <a:close/>
                    <a:moveTo>
                      <a:pt x="5651" y="16107"/>
                    </a:moveTo>
                    <a:cubicBezTo>
                      <a:pt x="5187" y="16816"/>
                      <a:pt x="4750" y="17553"/>
                      <a:pt x="4341" y="18304"/>
                    </a:cubicBezTo>
                    <a:lnTo>
                      <a:pt x="4928" y="18631"/>
                    </a:lnTo>
                    <a:cubicBezTo>
                      <a:pt x="5323" y="17894"/>
                      <a:pt x="5760" y="17171"/>
                      <a:pt x="6224" y="16475"/>
                    </a:cubicBezTo>
                    <a:lnTo>
                      <a:pt x="5651" y="16107"/>
                    </a:lnTo>
                    <a:close/>
                    <a:moveTo>
                      <a:pt x="66049" y="18099"/>
                    </a:moveTo>
                    <a:lnTo>
                      <a:pt x="65462" y="18427"/>
                    </a:lnTo>
                    <a:cubicBezTo>
                      <a:pt x="65871" y="19164"/>
                      <a:pt x="66253" y="19914"/>
                      <a:pt x="66608" y="20665"/>
                    </a:cubicBezTo>
                    <a:lnTo>
                      <a:pt x="67223" y="20378"/>
                    </a:lnTo>
                    <a:cubicBezTo>
                      <a:pt x="66868" y="19614"/>
                      <a:pt x="66472" y="18850"/>
                      <a:pt x="66049" y="18099"/>
                    </a:cubicBezTo>
                    <a:close/>
                    <a:moveTo>
                      <a:pt x="4068" y="18809"/>
                    </a:moveTo>
                    <a:cubicBezTo>
                      <a:pt x="3672" y="19559"/>
                      <a:pt x="3290" y="20338"/>
                      <a:pt x="2948" y="21115"/>
                    </a:cubicBezTo>
                    <a:lnTo>
                      <a:pt x="3576" y="21388"/>
                    </a:lnTo>
                    <a:cubicBezTo>
                      <a:pt x="3904" y="20624"/>
                      <a:pt x="4273" y="19860"/>
                      <a:pt x="4668" y="19123"/>
                    </a:cubicBezTo>
                    <a:lnTo>
                      <a:pt x="4068" y="18809"/>
                    </a:lnTo>
                    <a:close/>
                    <a:moveTo>
                      <a:pt x="67454" y="20897"/>
                    </a:moveTo>
                    <a:lnTo>
                      <a:pt x="66841" y="21170"/>
                    </a:lnTo>
                    <a:cubicBezTo>
                      <a:pt x="67181" y="21934"/>
                      <a:pt x="67496" y="22713"/>
                      <a:pt x="67782" y="23504"/>
                    </a:cubicBezTo>
                    <a:lnTo>
                      <a:pt x="68410" y="23272"/>
                    </a:lnTo>
                    <a:cubicBezTo>
                      <a:pt x="68124" y="22467"/>
                      <a:pt x="67796" y="21675"/>
                      <a:pt x="67454" y="20897"/>
                    </a:cubicBezTo>
                    <a:close/>
                    <a:moveTo>
                      <a:pt x="2730" y="21648"/>
                    </a:moveTo>
                    <a:cubicBezTo>
                      <a:pt x="2402" y="22426"/>
                      <a:pt x="2089" y="23231"/>
                      <a:pt x="1816" y="24036"/>
                    </a:cubicBezTo>
                    <a:lnTo>
                      <a:pt x="2457" y="24255"/>
                    </a:lnTo>
                    <a:cubicBezTo>
                      <a:pt x="2730" y="23463"/>
                      <a:pt x="3030" y="22671"/>
                      <a:pt x="3345" y="21907"/>
                    </a:cubicBezTo>
                    <a:lnTo>
                      <a:pt x="2730" y="21648"/>
                    </a:lnTo>
                    <a:close/>
                    <a:moveTo>
                      <a:pt x="68601" y="23805"/>
                    </a:moveTo>
                    <a:lnTo>
                      <a:pt x="67960" y="24023"/>
                    </a:lnTo>
                    <a:cubicBezTo>
                      <a:pt x="68233" y="24815"/>
                      <a:pt x="68479" y="25619"/>
                      <a:pt x="68683" y="26425"/>
                    </a:cubicBezTo>
                    <a:lnTo>
                      <a:pt x="69338" y="26262"/>
                    </a:lnTo>
                    <a:cubicBezTo>
                      <a:pt x="69134" y="25443"/>
                      <a:pt x="68874" y="24609"/>
                      <a:pt x="68601" y="23805"/>
                    </a:cubicBezTo>
                    <a:close/>
                    <a:moveTo>
                      <a:pt x="1638" y="24582"/>
                    </a:moveTo>
                    <a:cubicBezTo>
                      <a:pt x="1392" y="25401"/>
                      <a:pt x="1161" y="26234"/>
                      <a:pt x="956" y="27053"/>
                    </a:cubicBezTo>
                    <a:lnTo>
                      <a:pt x="1625" y="27217"/>
                    </a:lnTo>
                    <a:cubicBezTo>
                      <a:pt x="1816" y="26398"/>
                      <a:pt x="2034" y="25592"/>
                      <a:pt x="2293" y="24787"/>
                    </a:cubicBezTo>
                    <a:lnTo>
                      <a:pt x="1638" y="24582"/>
                    </a:lnTo>
                    <a:close/>
                    <a:moveTo>
                      <a:pt x="69489" y="26808"/>
                    </a:moveTo>
                    <a:lnTo>
                      <a:pt x="68834" y="26971"/>
                    </a:lnTo>
                    <a:cubicBezTo>
                      <a:pt x="69025" y="27776"/>
                      <a:pt x="69202" y="28609"/>
                      <a:pt x="69338" y="29428"/>
                    </a:cubicBezTo>
                    <a:lnTo>
                      <a:pt x="70007" y="29319"/>
                    </a:lnTo>
                    <a:cubicBezTo>
                      <a:pt x="69857" y="28486"/>
                      <a:pt x="69693" y="27640"/>
                      <a:pt x="69489" y="26808"/>
                    </a:cubicBezTo>
                    <a:close/>
                    <a:moveTo>
                      <a:pt x="833" y="27612"/>
                    </a:moveTo>
                    <a:cubicBezTo>
                      <a:pt x="655" y="28445"/>
                      <a:pt x="491" y="29292"/>
                      <a:pt x="369" y="30124"/>
                    </a:cubicBezTo>
                    <a:lnTo>
                      <a:pt x="1037" y="30233"/>
                    </a:lnTo>
                    <a:cubicBezTo>
                      <a:pt x="1161" y="29401"/>
                      <a:pt x="1310" y="28568"/>
                      <a:pt x="1488" y="27763"/>
                    </a:cubicBezTo>
                    <a:lnTo>
                      <a:pt x="833" y="27612"/>
                    </a:lnTo>
                    <a:close/>
                    <a:moveTo>
                      <a:pt x="70089" y="29878"/>
                    </a:moveTo>
                    <a:lnTo>
                      <a:pt x="69420" y="29987"/>
                    </a:lnTo>
                    <a:cubicBezTo>
                      <a:pt x="69556" y="30806"/>
                      <a:pt x="69653" y="31652"/>
                      <a:pt x="69720" y="32486"/>
                    </a:cubicBezTo>
                    <a:lnTo>
                      <a:pt x="70390" y="32431"/>
                    </a:lnTo>
                    <a:cubicBezTo>
                      <a:pt x="70321" y="31571"/>
                      <a:pt x="70226" y="30724"/>
                      <a:pt x="70089" y="29878"/>
                    </a:cubicBezTo>
                    <a:close/>
                    <a:moveTo>
                      <a:pt x="300" y="30697"/>
                    </a:moveTo>
                    <a:cubicBezTo>
                      <a:pt x="191" y="31530"/>
                      <a:pt x="109" y="32389"/>
                      <a:pt x="55" y="33250"/>
                    </a:cubicBezTo>
                    <a:lnTo>
                      <a:pt x="737" y="33277"/>
                    </a:lnTo>
                    <a:cubicBezTo>
                      <a:pt x="779" y="32444"/>
                      <a:pt x="861" y="31612"/>
                      <a:pt x="970" y="30779"/>
                    </a:cubicBezTo>
                    <a:lnTo>
                      <a:pt x="300" y="30697"/>
                    </a:lnTo>
                    <a:close/>
                    <a:moveTo>
                      <a:pt x="27" y="33809"/>
                    </a:moveTo>
                    <a:cubicBezTo>
                      <a:pt x="14" y="34287"/>
                      <a:pt x="0" y="34764"/>
                      <a:pt x="0" y="35243"/>
                    </a:cubicBezTo>
                    <a:cubicBezTo>
                      <a:pt x="0" y="35625"/>
                      <a:pt x="14" y="36007"/>
                      <a:pt x="27" y="36375"/>
                    </a:cubicBezTo>
                    <a:lnTo>
                      <a:pt x="697" y="36348"/>
                    </a:lnTo>
                    <a:cubicBezTo>
                      <a:pt x="683" y="35993"/>
                      <a:pt x="683" y="35611"/>
                      <a:pt x="683" y="35243"/>
                    </a:cubicBezTo>
                    <a:cubicBezTo>
                      <a:pt x="683" y="34779"/>
                      <a:pt x="697" y="34300"/>
                      <a:pt x="710" y="33836"/>
                    </a:cubicBezTo>
                    <a:lnTo>
                      <a:pt x="27" y="33809"/>
                    </a:lnTo>
                    <a:close/>
                    <a:moveTo>
                      <a:pt x="70430" y="32990"/>
                    </a:moveTo>
                    <a:lnTo>
                      <a:pt x="69748" y="33032"/>
                    </a:lnTo>
                    <a:cubicBezTo>
                      <a:pt x="69802" y="33769"/>
                      <a:pt x="69829" y="34506"/>
                      <a:pt x="69829" y="35243"/>
                    </a:cubicBezTo>
                    <a:cubicBezTo>
                      <a:pt x="69829" y="36075"/>
                      <a:pt x="69789" y="36921"/>
                      <a:pt x="69734" y="37754"/>
                    </a:cubicBezTo>
                    <a:lnTo>
                      <a:pt x="70403" y="37809"/>
                    </a:lnTo>
                    <a:cubicBezTo>
                      <a:pt x="70471" y="36962"/>
                      <a:pt x="70499" y="36102"/>
                      <a:pt x="70499" y="35243"/>
                    </a:cubicBezTo>
                    <a:cubicBezTo>
                      <a:pt x="70499" y="34491"/>
                      <a:pt x="70471" y="33741"/>
                      <a:pt x="70430" y="32990"/>
                    </a:cubicBezTo>
                    <a:close/>
                    <a:moveTo>
                      <a:pt x="724" y="36908"/>
                    </a:moveTo>
                    <a:lnTo>
                      <a:pt x="42" y="36948"/>
                    </a:lnTo>
                    <a:cubicBezTo>
                      <a:pt x="82" y="37795"/>
                      <a:pt x="151" y="38655"/>
                      <a:pt x="260" y="39501"/>
                    </a:cubicBezTo>
                    <a:lnTo>
                      <a:pt x="928" y="39419"/>
                    </a:lnTo>
                    <a:cubicBezTo>
                      <a:pt x="833" y="38586"/>
                      <a:pt x="764" y="37754"/>
                      <a:pt x="724" y="36908"/>
                    </a:cubicBezTo>
                    <a:close/>
                    <a:moveTo>
                      <a:pt x="69693" y="38313"/>
                    </a:moveTo>
                    <a:cubicBezTo>
                      <a:pt x="69611" y="39146"/>
                      <a:pt x="69516" y="39978"/>
                      <a:pt x="69380" y="40812"/>
                    </a:cubicBezTo>
                    <a:lnTo>
                      <a:pt x="70048" y="40921"/>
                    </a:lnTo>
                    <a:cubicBezTo>
                      <a:pt x="70184" y="40074"/>
                      <a:pt x="70293" y="39214"/>
                      <a:pt x="70362" y="38368"/>
                    </a:cubicBezTo>
                    <a:lnTo>
                      <a:pt x="69693" y="38313"/>
                    </a:lnTo>
                    <a:close/>
                    <a:moveTo>
                      <a:pt x="997" y="39965"/>
                    </a:moveTo>
                    <a:lnTo>
                      <a:pt x="328" y="40060"/>
                    </a:lnTo>
                    <a:cubicBezTo>
                      <a:pt x="451" y="40907"/>
                      <a:pt x="588" y="41753"/>
                      <a:pt x="764" y="42586"/>
                    </a:cubicBezTo>
                    <a:lnTo>
                      <a:pt x="1434" y="42449"/>
                    </a:lnTo>
                    <a:cubicBezTo>
                      <a:pt x="1256" y="41630"/>
                      <a:pt x="1119" y="40797"/>
                      <a:pt x="997" y="39965"/>
                    </a:cubicBezTo>
                    <a:close/>
                    <a:moveTo>
                      <a:pt x="69283" y="41357"/>
                    </a:moveTo>
                    <a:cubicBezTo>
                      <a:pt x="69134" y="42176"/>
                      <a:pt x="68956" y="43008"/>
                      <a:pt x="68752" y="43814"/>
                    </a:cubicBezTo>
                    <a:lnTo>
                      <a:pt x="69407" y="43978"/>
                    </a:lnTo>
                    <a:cubicBezTo>
                      <a:pt x="69625" y="43159"/>
                      <a:pt x="69802" y="42313"/>
                      <a:pt x="69953" y="41480"/>
                    </a:cubicBezTo>
                    <a:lnTo>
                      <a:pt x="69283" y="41357"/>
                    </a:lnTo>
                    <a:close/>
                    <a:moveTo>
                      <a:pt x="1556" y="42995"/>
                    </a:moveTo>
                    <a:lnTo>
                      <a:pt x="888" y="43145"/>
                    </a:lnTo>
                    <a:cubicBezTo>
                      <a:pt x="1079" y="43964"/>
                      <a:pt x="1297" y="44797"/>
                      <a:pt x="1556" y="45616"/>
                    </a:cubicBezTo>
                    <a:lnTo>
                      <a:pt x="2198" y="45411"/>
                    </a:lnTo>
                    <a:cubicBezTo>
                      <a:pt x="1952" y="44619"/>
                      <a:pt x="1734" y="43800"/>
                      <a:pt x="1556" y="42995"/>
                    </a:cubicBezTo>
                    <a:close/>
                    <a:moveTo>
                      <a:pt x="68615" y="44360"/>
                    </a:moveTo>
                    <a:cubicBezTo>
                      <a:pt x="68397" y="45165"/>
                      <a:pt x="68137" y="45971"/>
                      <a:pt x="67864" y="46748"/>
                    </a:cubicBezTo>
                    <a:lnTo>
                      <a:pt x="68506" y="46981"/>
                    </a:lnTo>
                    <a:cubicBezTo>
                      <a:pt x="68779" y="46175"/>
                      <a:pt x="69038" y="45356"/>
                      <a:pt x="69270" y="44537"/>
                    </a:cubicBezTo>
                    <a:lnTo>
                      <a:pt x="68615" y="44360"/>
                    </a:lnTo>
                    <a:close/>
                    <a:moveTo>
                      <a:pt x="2375" y="45957"/>
                    </a:moveTo>
                    <a:lnTo>
                      <a:pt x="1720" y="46162"/>
                    </a:lnTo>
                    <a:cubicBezTo>
                      <a:pt x="1993" y="46967"/>
                      <a:pt x="2280" y="47773"/>
                      <a:pt x="2608" y="48564"/>
                    </a:cubicBezTo>
                    <a:lnTo>
                      <a:pt x="3235" y="48304"/>
                    </a:lnTo>
                    <a:cubicBezTo>
                      <a:pt x="2921" y="47540"/>
                      <a:pt x="2621" y="46748"/>
                      <a:pt x="2375" y="45957"/>
                    </a:cubicBezTo>
                    <a:close/>
                    <a:moveTo>
                      <a:pt x="67673" y="47281"/>
                    </a:moveTo>
                    <a:cubicBezTo>
                      <a:pt x="67387" y="48059"/>
                      <a:pt x="67059" y="48837"/>
                      <a:pt x="66704" y="49602"/>
                    </a:cubicBezTo>
                    <a:lnTo>
                      <a:pt x="67332" y="49888"/>
                    </a:lnTo>
                    <a:cubicBezTo>
                      <a:pt x="67687" y="49110"/>
                      <a:pt x="68015" y="48319"/>
                      <a:pt x="68301" y="47513"/>
                    </a:cubicBezTo>
                    <a:lnTo>
                      <a:pt x="67673" y="47281"/>
                    </a:lnTo>
                    <a:close/>
                    <a:moveTo>
                      <a:pt x="3454" y="48823"/>
                    </a:moveTo>
                    <a:lnTo>
                      <a:pt x="2826" y="49083"/>
                    </a:lnTo>
                    <a:cubicBezTo>
                      <a:pt x="3154" y="49875"/>
                      <a:pt x="3522" y="50652"/>
                      <a:pt x="3918" y="51403"/>
                    </a:cubicBezTo>
                    <a:lnTo>
                      <a:pt x="4519" y="51089"/>
                    </a:lnTo>
                    <a:cubicBezTo>
                      <a:pt x="4136" y="50352"/>
                      <a:pt x="3781" y="49587"/>
                      <a:pt x="3454" y="48823"/>
                    </a:cubicBezTo>
                    <a:close/>
                    <a:moveTo>
                      <a:pt x="66472" y="50106"/>
                    </a:moveTo>
                    <a:cubicBezTo>
                      <a:pt x="66117" y="50870"/>
                      <a:pt x="65722" y="51622"/>
                      <a:pt x="65312" y="52345"/>
                    </a:cubicBezTo>
                    <a:lnTo>
                      <a:pt x="65898" y="52672"/>
                    </a:lnTo>
                    <a:cubicBezTo>
                      <a:pt x="66322" y="51935"/>
                      <a:pt x="66717" y="51171"/>
                      <a:pt x="67086" y="50406"/>
                    </a:cubicBezTo>
                    <a:lnTo>
                      <a:pt x="66472" y="50106"/>
                    </a:lnTo>
                    <a:close/>
                    <a:moveTo>
                      <a:pt x="4777" y="51580"/>
                    </a:moveTo>
                    <a:lnTo>
                      <a:pt x="4177" y="51908"/>
                    </a:lnTo>
                    <a:cubicBezTo>
                      <a:pt x="4586" y="52659"/>
                      <a:pt x="5023" y="53396"/>
                      <a:pt x="5474" y="54119"/>
                    </a:cubicBezTo>
                    <a:lnTo>
                      <a:pt x="6047" y="53751"/>
                    </a:lnTo>
                    <a:cubicBezTo>
                      <a:pt x="5596" y="53054"/>
                      <a:pt x="5174" y="52317"/>
                      <a:pt x="4777" y="51580"/>
                    </a:cubicBezTo>
                    <a:close/>
                    <a:moveTo>
                      <a:pt x="6347" y="54228"/>
                    </a:moveTo>
                    <a:lnTo>
                      <a:pt x="5787" y="54597"/>
                    </a:lnTo>
                    <a:cubicBezTo>
                      <a:pt x="5938" y="54829"/>
                      <a:pt x="6102" y="55074"/>
                      <a:pt x="6266" y="55307"/>
                    </a:cubicBezTo>
                    <a:lnTo>
                      <a:pt x="6825" y="54925"/>
                    </a:lnTo>
                    <a:cubicBezTo>
                      <a:pt x="6661" y="54692"/>
                      <a:pt x="6497" y="54461"/>
                      <a:pt x="6347" y="54228"/>
                    </a:cubicBezTo>
                    <a:close/>
                    <a:moveTo>
                      <a:pt x="65025" y="52823"/>
                    </a:moveTo>
                    <a:cubicBezTo>
                      <a:pt x="64602" y="53546"/>
                      <a:pt x="64151" y="54255"/>
                      <a:pt x="63674" y="54938"/>
                    </a:cubicBezTo>
                    <a:lnTo>
                      <a:pt x="64220" y="55320"/>
                    </a:lnTo>
                    <a:cubicBezTo>
                      <a:pt x="64712" y="54624"/>
                      <a:pt x="65176" y="53901"/>
                      <a:pt x="65612" y="53163"/>
                    </a:cubicBezTo>
                    <a:lnTo>
                      <a:pt x="65025" y="52823"/>
                    </a:lnTo>
                    <a:close/>
                    <a:moveTo>
                      <a:pt x="6975" y="55156"/>
                    </a:moveTo>
                    <a:lnTo>
                      <a:pt x="6429" y="55538"/>
                    </a:lnTo>
                    <a:cubicBezTo>
                      <a:pt x="6702" y="55921"/>
                      <a:pt x="6975" y="56303"/>
                      <a:pt x="7261" y="56685"/>
                    </a:cubicBezTo>
                    <a:lnTo>
                      <a:pt x="7807" y="56275"/>
                    </a:lnTo>
                    <a:cubicBezTo>
                      <a:pt x="7521" y="55907"/>
                      <a:pt x="7248" y="55525"/>
                      <a:pt x="6975" y="55156"/>
                    </a:cubicBezTo>
                    <a:close/>
                    <a:moveTo>
                      <a:pt x="63347" y="55402"/>
                    </a:moveTo>
                    <a:cubicBezTo>
                      <a:pt x="62855" y="56071"/>
                      <a:pt x="62350" y="56740"/>
                      <a:pt x="61804" y="57382"/>
                    </a:cubicBezTo>
                    <a:lnTo>
                      <a:pt x="62322" y="57818"/>
                    </a:lnTo>
                    <a:cubicBezTo>
                      <a:pt x="62868" y="57163"/>
                      <a:pt x="63401" y="56481"/>
                      <a:pt x="63893" y="55798"/>
                    </a:cubicBezTo>
                    <a:lnTo>
                      <a:pt x="63347" y="55402"/>
                    </a:lnTo>
                    <a:close/>
                    <a:moveTo>
                      <a:pt x="8149" y="56712"/>
                    </a:moveTo>
                    <a:lnTo>
                      <a:pt x="7616" y="57136"/>
                    </a:lnTo>
                    <a:cubicBezTo>
                      <a:pt x="8149" y="57791"/>
                      <a:pt x="8708" y="58446"/>
                      <a:pt x="9282" y="59074"/>
                    </a:cubicBezTo>
                    <a:lnTo>
                      <a:pt x="9773" y="58623"/>
                    </a:lnTo>
                    <a:cubicBezTo>
                      <a:pt x="9214" y="58009"/>
                      <a:pt x="8668" y="57367"/>
                      <a:pt x="8149" y="56712"/>
                    </a:cubicBezTo>
                    <a:close/>
                    <a:moveTo>
                      <a:pt x="61449" y="57804"/>
                    </a:moveTo>
                    <a:cubicBezTo>
                      <a:pt x="60903" y="58446"/>
                      <a:pt x="60330" y="59060"/>
                      <a:pt x="59743" y="59647"/>
                    </a:cubicBezTo>
                    <a:lnTo>
                      <a:pt x="60220" y="60125"/>
                    </a:lnTo>
                    <a:cubicBezTo>
                      <a:pt x="60821" y="59524"/>
                      <a:pt x="61408" y="58896"/>
                      <a:pt x="61954" y="58255"/>
                    </a:cubicBezTo>
                    <a:lnTo>
                      <a:pt x="61449" y="57804"/>
                    </a:lnTo>
                    <a:close/>
                    <a:moveTo>
                      <a:pt x="10155" y="59033"/>
                    </a:moveTo>
                    <a:lnTo>
                      <a:pt x="9664" y="59497"/>
                    </a:lnTo>
                    <a:cubicBezTo>
                      <a:pt x="10251" y="60111"/>
                      <a:pt x="10865" y="60712"/>
                      <a:pt x="11493" y="61285"/>
                    </a:cubicBezTo>
                    <a:lnTo>
                      <a:pt x="11957" y="60794"/>
                    </a:lnTo>
                    <a:cubicBezTo>
                      <a:pt x="11343" y="60234"/>
                      <a:pt x="10728" y="59633"/>
                      <a:pt x="10155" y="59033"/>
                    </a:cubicBezTo>
                    <a:close/>
                    <a:moveTo>
                      <a:pt x="59334" y="60043"/>
                    </a:moveTo>
                    <a:cubicBezTo>
                      <a:pt x="58746" y="60630"/>
                      <a:pt x="58118" y="61189"/>
                      <a:pt x="57477" y="61735"/>
                    </a:cubicBezTo>
                    <a:lnTo>
                      <a:pt x="57914" y="62254"/>
                    </a:lnTo>
                    <a:cubicBezTo>
                      <a:pt x="58555" y="61695"/>
                      <a:pt x="59197" y="61121"/>
                      <a:pt x="59811" y="60534"/>
                    </a:cubicBezTo>
                    <a:lnTo>
                      <a:pt x="59334" y="60043"/>
                    </a:lnTo>
                    <a:close/>
                    <a:moveTo>
                      <a:pt x="12366" y="61162"/>
                    </a:moveTo>
                    <a:lnTo>
                      <a:pt x="11916" y="61667"/>
                    </a:lnTo>
                    <a:cubicBezTo>
                      <a:pt x="12557" y="62226"/>
                      <a:pt x="13227" y="62787"/>
                      <a:pt x="13895" y="63291"/>
                    </a:cubicBezTo>
                    <a:lnTo>
                      <a:pt x="14304" y="62759"/>
                    </a:lnTo>
                    <a:cubicBezTo>
                      <a:pt x="13649" y="62254"/>
                      <a:pt x="12994" y="61722"/>
                      <a:pt x="12366" y="61162"/>
                    </a:cubicBezTo>
                    <a:close/>
                    <a:moveTo>
                      <a:pt x="57041" y="62090"/>
                    </a:moveTo>
                    <a:cubicBezTo>
                      <a:pt x="56440" y="62581"/>
                      <a:pt x="55798" y="63060"/>
                      <a:pt x="55157" y="63524"/>
                    </a:cubicBezTo>
                    <a:lnTo>
                      <a:pt x="55539" y="64070"/>
                    </a:lnTo>
                    <a:cubicBezTo>
                      <a:pt x="56194" y="63606"/>
                      <a:pt x="56850" y="63114"/>
                      <a:pt x="57477" y="62609"/>
                    </a:cubicBezTo>
                    <a:lnTo>
                      <a:pt x="57041" y="62090"/>
                    </a:lnTo>
                    <a:close/>
                    <a:moveTo>
                      <a:pt x="14755" y="63087"/>
                    </a:moveTo>
                    <a:lnTo>
                      <a:pt x="14359" y="63633"/>
                    </a:lnTo>
                    <a:cubicBezTo>
                      <a:pt x="15041" y="64137"/>
                      <a:pt x="15751" y="64629"/>
                      <a:pt x="16475" y="65080"/>
                    </a:cubicBezTo>
                    <a:lnTo>
                      <a:pt x="16830" y="64506"/>
                    </a:lnTo>
                    <a:cubicBezTo>
                      <a:pt x="16133" y="64070"/>
                      <a:pt x="15438" y="63591"/>
                      <a:pt x="14755" y="63087"/>
                    </a:cubicBezTo>
                    <a:close/>
                    <a:moveTo>
                      <a:pt x="54584" y="63919"/>
                    </a:moveTo>
                    <a:cubicBezTo>
                      <a:pt x="53887" y="64383"/>
                      <a:pt x="53177" y="64834"/>
                      <a:pt x="52455" y="65243"/>
                    </a:cubicBezTo>
                    <a:lnTo>
                      <a:pt x="52782" y="65830"/>
                    </a:lnTo>
                    <a:cubicBezTo>
                      <a:pt x="53519" y="65407"/>
                      <a:pt x="54256" y="64956"/>
                      <a:pt x="54966" y="64479"/>
                    </a:cubicBezTo>
                    <a:lnTo>
                      <a:pt x="54584" y="63919"/>
                    </a:lnTo>
                    <a:close/>
                    <a:moveTo>
                      <a:pt x="17307" y="64807"/>
                    </a:moveTo>
                    <a:lnTo>
                      <a:pt x="16952" y="65380"/>
                    </a:lnTo>
                    <a:cubicBezTo>
                      <a:pt x="17689" y="65830"/>
                      <a:pt x="18441" y="66254"/>
                      <a:pt x="19191" y="66636"/>
                    </a:cubicBezTo>
                    <a:lnTo>
                      <a:pt x="19505" y="66035"/>
                    </a:lnTo>
                    <a:cubicBezTo>
                      <a:pt x="18768" y="65653"/>
                      <a:pt x="18031" y="65243"/>
                      <a:pt x="17307" y="64807"/>
                    </a:cubicBezTo>
                    <a:close/>
                    <a:moveTo>
                      <a:pt x="51963" y="65516"/>
                    </a:moveTo>
                    <a:cubicBezTo>
                      <a:pt x="51239" y="65926"/>
                      <a:pt x="50475" y="66308"/>
                      <a:pt x="49725" y="66649"/>
                    </a:cubicBezTo>
                    <a:lnTo>
                      <a:pt x="50011" y="67264"/>
                    </a:lnTo>
                    <a:cubicBezTo>
                      <a:pt x="50775" y="66909"/>
                      <a:pt x="51554" y="66527"/>
                      <a:pt x="52291" y="66103"/>
                    </a:cubicBezTo>
                    <a:lnTo>
                      <a:pt x="51963" y="65516"/>
                    </a:lnTo>
                    <a:close/>
                    <a:moveTo>
                      <a:pt x="20010" y="66281"/>
                    </a:moveTo>
                    <a:lnTo>
                      <a:pt x="19710" y="66894"/>
                    </a:lnTo>
                    <a:cubicBezTo>
                      <a:pt x="20474" y="67264"/>
                      <a:pt x="21252" y="67618"/>
                      <a:pt x="22044" y="67932"/>
                    </a:cubicBezTo>
                    <a:lnTo>
                      <a:pt x="22303" y="67318"/>
                    </a:lnTo>
                    <a:cubicBezTo>
                      <a:pt x="21525" y="67004"/>
                      <a:pt x="20761" y="66649"/>
                      <a:pt x="20010" y="66281"/>
                    </a:cubicBezTo>
                    <a:close/>
                    <a:moveTo>
                      <a:pt x="49219" y="66881"/>
                    </a:moveTo>
                    <a:cubicBezTo>
                      <a:pt x="48455" y="67222"/>
                      <a:pt x="47677" y="67537"/>
                      <a:pt x="46886" y="67810"/>
                    </a:cubicBezTo>
                    <a:lnTo>
                      <a:pt x="47117" y="68450"/>
                    </a:lnTo>
                    <a:cubicBezTo>
                      <a:pt x="47909" y="68164"/>
                      <a:pt x="48715" y="67850"/>
                      <a:pt x="49492" y="67495"/>
                    </a:cubicBezTo>
                    <a:lnTo>
                      <a:pt x="49219" y="66881"/>
                    </a:lnTo>
                    <a:close/>
                    <a:moveTo>
                      <a:pt x="22822" y="67522"/>
                    </a:moveTo>
                    <a:lnTo>
                      <a:pt x="22576" y="68150"/>
                    </a:lnTo>
                    <a:cubicBezTo>
                      <a:pt x="23368" y="68450"/>
                      <a:pt x="24186" y="68738"/>
                      <a:pt x="25005" y="68983"/>
                    </a:cubicBezTo>
                    <a:lnTo>
                      <a:pt x="25197" y="68341"/>
                    </a:lnTo>
                    <a:cubicBezTo>
                      <a:pt x="24405" y="68096"/>
                      <a:pt x="23600" y="67823"/>
                      <a:pt x="22822" y="67522"/>
                    </a:cubicBezTo>
                    <a:close/>
                    <a:moveTo>
                      <a:pt x="46353" y="68001"/>
                    </a:moveTo>
                    <a:cubicBezTo>
                      <a:pt x="45575" y="68259"/>
                      <a:pt x="44756" y="68505"/>
                      <a:pt x="43951" y="68710"/>
                    </a:cubicBezTo>
                    <a:lnTo>
                      <a:pt x="44114" y="69366"/>
                    </a:lnTo>
                    <a:cubicBezTo>
                      <a:pt x="44947" y="69160"/>
                      <a:pt x="45766" y="68915"/>
                      <a:pt x="46571" y="68642"/>
                    </a:cubicBezTo>
                    <a:lnTo>
                      <a:pt x="46353" y="68001"/>
                    </a:lnTo>
                    <a:close/>
                    <a:moveTo>
                      <a:pt x="25742" y="68492"/>
                    </a:moveTo>
                    <a:lnTo>
                      <a:pt x="25551" y="69147"/>
                    </a:lnTo>
                    <a:cubicBezTo>
                      <a:pt x="26370" y="69379"/>
                      <a:pt x="27203" y="69584"/>
                      <a:pt x="28036" y="69761"/>
                    </a:cubicBezTo>
                    <a:lnTo>
                      <a:pt x="28172" y="69093"/>
                    </a:lnTo>
                    <a:cubicBezTo>
                      <a:pt x="27367" y="68929"/>
                      <a:pt x="26534" y="68723"/>
                      <a:pt x="25742" y="68492"/>
                    </a:cubicBezTo>
                    <a:close/>
                    <a:moveTo>
                      <a:pt x="43405" y="68847"/>
                    </a:moveTo>
                    <a:cubicBezTo>
                      <a:pt x="42600" y="69051"/>
                      <a:pt x="41767" y="69215"/>
                      <a:pt x="40948" y="69351"/>
                    </a:cubicBezTo>
                    <a:lnTo>
                      <a:pt x="41057" y="70021"/>
                    </a:lnTo>
                    <a:cubicBezTo>
                      <a:pt x="41903" y="69884"/>
                      <a:pt x="42749" y="69706"/>
                      <a:pt x="43568" y="69502"/>
                    </a:cubicBezTo>
                    <a:lnTo>
                      <a:pt x="43405" y="68847"/>
                    </a:lnTo>
                    <a:close/>
                    <a:moveTo>
                      <a:pt x="28718" y="69202"/>
                    </a:moveTo>
                    <a:lnTo>
                      <a:pt x="28596" y="69870"/>
                    </a:lnTo>
                    <a:cubicBezTo>
                      <a:pt x="29428" y="70021"/>
                      <a:pt x="30288" y="70157"/>
                      <a:pt x="31134" y="70252"/>
                    </a:cubicBezTo>
                    <a:lnTo>
                      <a:pt x="31202" y="69584"/>
                    </a:lnTo>
                    <a:cubicBezTo>
                      <a:pt x="30370" y="69488"/>
                      <a:pt x="29537" y="69366"/>
                      <a:pt x="28718" y="69202"/>
                    </a:cubicBezTo>
                    <a:close/>
                    <a:moveTo>
                      <a:pt x="40402" y="69433"/>
                    </a:moveTo>
                    <a:cubicBezTo>
                      <a:pt x="39570" y="69557"/>
                      <a:pt x="38737" y="69652"/>
                      <a:pt x="37904" y="69720"/>
                    </a:cubicBezTo>
                    <a:lnTo>
                      <a:pt x="37945" y="70389"/>
                    </a:lnTo>
                    <a:cubicBezTo>
                      <a:pt x="38805" y="70334"/>
                      <a:pt x="39652" y="70239"/>
                      <a:pt x="40498" y="70103"/>
                    </a:cubicBezTo>
                    <a:lnTo>
                      <a:pt x="40402" y="69433"/>
                    </a:lnTo>
                    <a:close/>
                    <a:moveTo>
                      <a:pt x="31762" y="69639"/>
                    </a:moveTo>
                    <a:lnTo>
                      <a:pt x="31694" y="70321"/>
                    </a:lnTo>
                    <a:cubicBezTo>
                      <a:pt x="32540" y="70403"/>
                      <a:pt x="33400" y="70457"/>
                      <a:pt x="34246" y="70485"/>
                    </a:cubicBezTo>
                    <a:lnTo>
                      <a:pt x="34274" y="69802"/>
                    </a:lnTo>
                    <a:cubicBezTo>
                      <a:pt x="33441" y="69788"/>
                      <a:pt x="32594" y="69734"/>
                      <a:pt x="31762" y="69639"/>
                    </a:cubicBezTo>
                    <a:close/>
                    <a:moveTo>
                      <a:pt x="37344" y="69761"/>
                    </a:moveTo>
                    <a:cubicBezTo>
                      <a:pt x="36649" y="69802"/>
                      <a:pt x="35952" y="69815"/>
                      <a:pt x="35270" y="69815"/>
                    </a:cubicBezTo>
                    <a:lnTo>
                      <a:pt x="34833" y="69815"/>
                    </a:lnTo>
                    <a:lnTo>
                      <a:pt x="34820" y="70498"/>
                    </a:lnTo>
                    <a:lnTo>
                      <a:pt x="35257" y="70498"/>
                    </a:lnTo>
                    <a:cubicBezTo>
                      <a:pt x="35966" y="70498"/>
                      <a:pt x="36676" y="70471"/>
                      <a:pt x="37386" y="70430"/>
                    </a:cubicBezTo>
                    <a:lnTo>
                      <a:pt x="37344" y="6976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1681;p42">
                <a:extLst>
                  <a:ext uri="{FF2B5EF4-FFF2-40B4-BE49-F238E27FC236}">
                    <a16:creationId xmlns:a16="http://schemas.microsoft.com/office/drawing/2014/main" id="{BBE3320F-176D-F044-B14D-3205A7253D91}"/>
                  </a:ext>
                </a:extLst>
              </p:cNvPr>
              <p:cNvSpPr/>
              <p:nvPr/>
            </p:nvSpPr>
            <p:spPr>
              <a:xfrm rot="-5400000">
                <a:off x="1201838" y="1887550"/>
                <a:ext cx="1965900" cy="1965900"/>
              </a:xfrm>
              <a:prstGeom prst="blockArc">
                <a:avLst>
                  <a:gd name="adj1" fmla="val 13560149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1682;p42">
                <a:extLst>
                  <a:ext uri="{FF2B5EF4-FFF2-40B4-BE49-F238E27FC236}">
                    <a16:creationId xmlns:a16="http://schemas.microsoft.com/office/drawing/2014/main" id="{84DA526B-6597-E72D-4C0A-58EBA55E6EE3}"/>
                  </a:ext>
                </a:extLst>
              </p:cNvPr>
              <p:cNvSpPr/>
              <p:nvPr/>
            </p:nvSpPr>
            <p:spPr>
              <a:xfrm rot="3949254">
                <a:off x="1201770" y="1887509"/>
                <a:ext cx="1965866" cy="1965866"/>
              </a:xfrm>
              <a:prstGeom prst="blockArc">
                <a:avLst>
                  <a:gd name="adj1" fmla="val 17246835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" name="Google Shape;1657;p42">
              <a:extLst>
                <a:ext uri="{FF2B5EF4-FFF2-40B4-BE49-F238E27FC236}">
                  <a16:creationId xmlns:a16="http://schemas.microsoft.com/office/drawing/2014/main" id="{73D374AB-8B5C-FA06-D23C-514F13DDCFE8}"/>
                </a:ext>
              </a:extLst>
            </p:cNvPr>
            <p:cNvGrpSpPr/>
            <p:nvPr/>
          </p:nvGrpSpPr>
          <p:grpSpPr>
            <a:xfrm>
              <a:off x="3017383" y="563884"/>
              <a:ext cx="635477" cy="633411"/>
              <a:chOff x="6039282" y="1042577"/>
              <a:chExt cx="734315" cy="731929"/>
            </a:xfrm>
          </p:grpSpPr>
          <p:sp>
            <p:nvSpPr>
              <p:cNvPr id="10" name="Google Shape;1658;p42">
                <a:extLst>
                  <a:ext uri="{FF2B5EF4-FFF2-40B4-BE49-F238E27FC236}">
                    <a16:creationId xmlns:a16="http://schemas.microsoft.com/office/drawing/2014/main" id="{540D9ABC-8655-2CEB-9044-3D8F0174BFDB}"/>
                  </a:ext>
                </a:extLst>
              </p:cNvPr>
              <p:cNvSpPr/>
              <p:nvPr/>
            </p:nvSpPr>
            <p:spPr>
              <a:xfrm>
                <a:off x="6045348" y="1300071"/>
                <a:ext cx="131951" cy="65352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701" extrusionOk="0">
                    <a:moveTo>
                      <a:pt x="108" y="0"/>
                    </a:moveTo>
                    <a:lnTo>
                      <a:pt x="51" y="224"/>
                    </a:lnTo>
                    <a:cubicBezTo>
                      <a:pt x="29" y="303"/>
                      <a:pt x="7" y="375"/>
                      <a:pt x="0" y="455"/>
                    </a:cubicBezTo>
                    <a:lnTo>
                      <a:pt x="1342" y="700"/>
                    </a:lnTo>
                    <a:cubicBezTo>
                      <a:pt x="1349" y="650"/>
                      <a:pt x="1363" y="599"/>
                      <a:pt x="1378" y="549"/>
                    </a:cubicBezTo>
                    <a:lnTo>
                      <a:pt x="1414" y="397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1659;p42">
                <a:extLst>
                  <a:ext uri="{FF2B5EF4-FFF2-40B4-BE49-F238E27FC236}">
                    <a16:creationId xmlns:a16="http://schemas.microsoft.com/office/drawing/2014/main" id="{21D582F1-AAF7-3F3F-598B-0732DFED552A}"/>
                  </a:ext>
                </a:extLst>
              </p:cNvPr>
              <p:cNvSpPr/>
              <p:nvPr/>
            </p:nvSpPr>
            <p:spPr>
              <a:xfrm>
                <a:off x="6080342" y="1201250"/>
                <a:ext cx="127938" cy="96863"/>
              </a:xfrm>
              <a:custGeom>
                <a:avLst/>
                <a:gdLst/>
                <a:ahLst/>
                <a:cxnLst/>
                <a:rect l="l" t="t" r="r" b="b"/>
                <a:pathLst>
                  <a:path w="1371" h="1039" extrusionOk="0">
                    <a:moveTo>
                      <a:pt x="245" y="0"/>
                    </a:moveTo>
                    <a:cubicBezTo>
                      <a:pt x="159" y="137"/>
                      <a:pt x="72" y="267"/>
                      <a:pt x="0" y="404"/>
                    </a:cubicBezTo>
                    <a:lnTo>
                      <a:pt x="1219" y="1039"/>
                    </a:lnTo>
                    <a:cubicBezTo>
                      <a:pt x="1262" y="945"/>
                      <a:pt x="1320" y="866"/>
                      <a:pt x="1371" y="772"/>
                    </a:cubicBezTo>
                    <a:lnTo>
                      <a:pt x="245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1660;p42">
                <a:extLst>
                  <a:ext uri="{FF2B5EF4-FFF2-40B4-BE49-F238E27FC236}">
                    <a16:creationId xmlns:a16="http://schemas.microsoft.com/office/drawing/2014/main" id="{6AC14B88-1076-5238-BDA8-38925F5DE512}"/>
                  </a:ext>
                </a:extLst>
              </p:cNvPr>
              <p:cNvSpPr/>
              <p:nvPr/>
            </p:nvSpPr>
            <p:spPr>
              <a:xfrm>
                <a:off x="6144918" y="1121167"/>
                <a:ext cx="112541" cy="119145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1278" extrusionOk="0">
                    <a:moveTo>
                      <a:pt x="347" y="1"/>
                    </a:moveTo>
                    <a:cubicBezTo>
                      <a:pt x="224" y="95"/>
                      <a:pt x="116" y="210"/>
                      <a:pt x="1" y="318"/>
                    </a:cubicBezTo>
                    <a:lnTo>
                      <a:pt x="974" y="1278"/>
                    </a:lnTo>
                    <a:cubicBezTo>
                      <a:pt x="1046" y="1205"/>
                      <a:pt x="1126" y="1133"/>
                      <a:pt x="1205" y="1068"/>
                    </a:cubicBezTo>
                    <a:lnTo>
                      <a:pt x="347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661;p42">
                <a:extLst>
                  <a:ext uri="{FF2B5EF4-FFF2-40B4-BE49-F238E27FC236}">
                    <a16:creationId xmlns:a16="http://schemas.microsoft.com/office/drawing/2014/main" id="{BC8263BD-900C-D335-E74C-92522CD42D91}"/>
                  </a:ext>
                </a:extLst>
              </p:cNvPr>
              <p:cNvSpPr/>
              <p:nvPr/>
            </p:nvSpPr>
            <p:spPr>
              <a:xfrm>
                <a:off x="6232449" y="1066723"/>
                <a:ext cx="86879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931" h="1400" extrusionOk="0">
                    <a:moveTo>
                      <a:pt x="426" y="1"/>
                    </a:moveTo>
                    <a:cubicBezTo>
                      <a:pt x="354" y="22"/>
                      <a:pt x="282" y="58"/>
                      <a:pt x="209" y="94"/>
                    </a:cubicBezTo>
                    <a:lnTo>
                      <a:pt x="0" y="195"/>
                    </a:lnTo>
                    <a:lnTo>
                      <a:pt x="649" y="1400"/>
                    </a:lnTo>
                    <a:lnTo>
                      <a:pt x="786" y="1335"/>
                    </a:lnTo>
                    <a:cubicBezTo>
                      <a:pt x="830" y="1306"/>
                      <a:pt x="880" y="1285"/>
                      <a:pt x="931" y="1270"/>
                    </a:cubicBezTo>
                    <a:lnTo>
                      <a:pt x="426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662;p42">
                <a:extLst>
                  <a:ext uri="{FF2B5EF4-FFF2-40B4-BE49-F238E27FC236}">
                    <a16:creationId xmlns:a16="http://schemas.microsoft.com/office/drawing/2014/main" id="{DFDBDDBB-D2D6-8471-F990-D5B2FFD2446E}"/>
                  </a:ext>
                </a:extLst>
              </p:cNvPr>
              <p:cNvSpPr/>
              <p:nvPr/>
            </p:nvSpPr>
            <p:spPr>
              <a:xfrm>
                <a:off x="6335379" y="1042577"/>
                <a:ext cx="53284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571" h="1400" extrusionOk="0">
                    <a:moveTo>
                      <a:pt x="470" y="0"/>
                    </a:moveTo>
                    <a:cubicBezTo>
                      <a:pt x="390" y="0"/>
                      <a:pt x="311" y="7"/>
                      <a:pt x="239" y="22"/>
                    </a:cubicBezTo>
                    <a:lnTo>
                      <a:pt x="1" y="58"/>
                    </a:lnTo>
                    <a:lnTo>
                      <a:pt x="268" y="1399"/>
                    </a:lnTo>
                    <a:lnTo>
                      <a:pt x="419" y="1378"/>
                    </a:lnTo>
                    <a:cubicBezTo>
                      <a:pt x="470" y="1370"/>
                      <a:pt x="520" y="1363"/>
                      <a:pt x="571" y="1363"/>
                    </a:cubicBezTo>
                    <a:lnTo>
                      <a:pt x="470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663;p42">
                <a:extLst>
                  <a:ext uri="{FF2B5EF4-FFF2-40B4-BE49-F238E27FC236}">
                    <a16:creationId xmlns:a16="http://schemas.microsoft.com/office/drawing/2014/main" id="{22C0BBF0-B4D9-3C0B-0801-D5B403F0AC9A}"/>
                  </a:ext>
                </a:extLst>
              </p:cNvPr>
              <p:cNvSpPr/>
              <p:nvPr/>
            </p:nvSpPr>
            <p:spPr>
              <a:xfrm>
                <a:off x="6431682" y="1043229"/>
                <a:ext cx="56550" cy="131824"/>
              </a:xfrm>
              <a:custGeom>
                <a:avLst/>
                <a:gdLst/>
                <a:ahLst/>
                <a:cxnLst/>
                <a:rect l="l" t="t" r="r" b="b"/>
                <a:pathLst>
                  <a:path w="606" h="1414" extrusionOk="0">
                    <a:moveTo>
                      <a:pt x="144" y="0"/>
                    </a:moveTo>
                    <a:lnTo>
                      <a:pt x="0" y="1356"/>
                    </a:lnTo>
                    <a:cubicBezTo>
                      <a:pt x="101" y="1378"/>
                      <a:pt x="202" y="1385"/>
                      <a:pt x="303" y="1414"/>
                    </a:cubicBezTo>
                    <a:lnTo>
                      <a:pt x="606" y="80"/>
                    </a:lnTo>
                    <a:cubicBezTo>
                      <a:pt x="454" y="36"/>
                      <a:pt x="296" y="22"/>
                      <a:pt x="14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64;p42">
                <a:extLst>
                  <a:ext uri="{FF2B5EF4-FFF2-40B4-BE49-F238E27FC236}">
                    <a16:creationId xmlns:a16="http://schemas.microsoft.com/office/drawing/2014/main" id="{7C64BDF5-BB3B-AFD0-127D-1CB9DC85B710}"/>
                  </a:ext>
                </a:extLst>
              </p:cNvPr>
              <p:cNvSpPr/>
              <p:nvPr/>
            </p:nvSpPr>
            <p:spPr>
              <a:xfrm>
                <a:off x="6500924" y="1070731"/>
                <a:ext cx="89678" cy="130612"/>
              </a:xfrm>
              <a:custGeom>
                <a:avLst/>
                <a:gdLst/>
                <a:ahLst/>
                <a:cxnLst/>
                <a:rect l="l" t="t" r="r" b="b"/>
                <a:pathLst>
                  <a:path w="961" h="1401" extrusionOk="0">
                    <a:moveTo>
                      <a:pt x="542" y="1"/>
                    </a:moveTo>
                    <a:lnTo>
                      <a:pt x="1" y="1256"/>
                    </a:lnTo>
                    <a:lnTo>
                      <a:pt x="138" y="1321"/>
                    </a:lnTo>
                    <a:cubicBezTo>
                      <a:pt x="181" y="1343"/>
                      <a:pt x="232" y="1371"/>
                      <a:pt x="275" y="1400"/>
                    </a:cubicBezTo>
                    <a:lnTo>
                      <a:pt x="960" y="210"/>
                    </a:lnTo>
                    <a:cubicBezTo>
                      <a:pt x="895" y="174"/>
                      <a:pt x="823" y="131"/>
                      <a:pt x="751" y="102"/>
                    </a:cubicBezTo>
                    <a:lnTo>
                      <a:pt x="54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665;p42">
                <a:extLst>
                  <a:ext uri="{FF2B5EF4-FFF2-40B4-BE49-F238E27FC236}">
                    <a16:creationId xmlns:a16="http://schemas.microsoft.com/office/drawing/2014/main" id="{0C1D4155-37B5-E1D8-B720-9179BF123F75}"/>
                  </a:ext>
                </a:extLst>
              </p:cNvPr>
              <p:cNvSpPr/>
              <p:nvPr/>
            </p:nvSpPr>
            <p:spPr>
              <a:xfrm>
                <a:off x="6561580" y="1127973"/>
                <a:ext cx="114501" cy="117746"/>
              </a:xfrm>
              <a:custGeom>
                <a:avLst/>
                <a:gdLst/>
                <a:ahLst/>
                <a:cxnLst/>
                <a:rect l="l" t="t" r="r" b="b"/>
                <a:pathLst>
                  <a:path w="1227" h="1263" extrusionOk="0">
                    <a:moveTo>
                      <a:pt x="887" y="0"/>
                    </a:moveTo>
                    <a:lnTo>
                      <a:pt x="0" y="1046"/>
                    </a:lnTo>
                    <a:cubicBezTo>
                      <a:pt x="79" y="1111"/>
                      <a:pt x="152" y="1183"/>
                      <a:pt x="224" y="1262"/>
                    </a:cubicBezTo>
                    <a:lnTo>
                      <a:pt x="1226" y="332"/>
                    </a:lnTo>
                    <a:cubicBezTo>
                      <a:pt x="1118" y="209"/>
                      <a:pt x="1003" y="101"/>
                      <a:pt x="88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666;p42">
                <a:extLst>
                  <a:ext uri="{FF2B5EF4-FFF2-40B4-BE49-F238E27FC236}">
                    <a16:creationId xmlns:a16="http://schemas.microsoft.com/office/drawing/2014/main" id="{B4D0A976-1ED2-ECAF-185B-1CAE1BF2077A}"/>
                  </a:ext>
                </a:extLst>
              </p:cNvPr>
              <p:cNvSpPr/>
              <p:nvPr/>
            </p:nvSpPr>
            <p:spPr>
              <a:xfrm>
                <a:off x="6636887" y="1310792"/>
                <a:ext cx="132697" cy="61996"/>
              </a:xfrm>
              <a:custGeom>
                <a:avLst/>
                <a:gdLst/>
                <a:ahLst/>
                <a:cxnLst/>
                <a:rect l="l" t="t" r="r" b="b"/>
                <a:pathLst>
                  <a:path w="1422" h="665" extrusionOk="0">
                    <a:moveTo>
                      <a:pt x="1321" y="1"/>
                    </a:moveTo>
                    <a:lnTo>
                      <a:pt x="1" y="361"/>
                    </a:lnTo>
                    <a:lnTo>
                      <a:pt x="44" y="506"/>
                    </a:lnTo>
                    <a:cubicBezTo>
                      <a:pt x="51" y="556"/>
                      <a:pt x="59" y="614"/>
                      <a:pt x="66" y="664"/>
                    </a:cubicBezTo>
                    <a:lnTo>
                      <a:pt x="1422" y="462"/>
                    </a:lnTo>
                    <a:cubicBezTo>
                      <a:pt x="1407" y="383"/>
                      <a:pt x="1400" y="304"/>
                      <a:pt x="1378" y="232"/>
                    </a:cubicBezTo>
                    <a:lnTo>
                      <a:pt x="1321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667;p42">
                <a:extLst>
                  <a:ext uri="{FF2B5EF4-FFF2-40B4-BE49-F238E27FC236}">
                    <a16:creationId xmlns:a16="http://schemas.microsoft.com/office/drawing/2014/main" id="{C5AE8B49-8987-4D47-51B5-819E6CFAF4F8}"/>
                  </a:ext>
                </a:extLst>
              </p:cNvPr>
              <p:cNvSpPr/>
              <p:nvPr/>
            </p:nvSpPr>
            <p:spPr>
              <a:xfrm>
                <a:off x="6642953" y="1415020"/>
                <a:ext cx="130645" cy="47826"/>
              </a:xfrm>
              <a:custGeom>
                <a:avLst/>
                <a:gdLst/>
                <a:ahLst/>
                <a:cxnLst/>
                <a:rect l="l" t="t" r="r" b="b"/>
                <a:pathLst>
                  <a:path w="1400" h="513" extrusionOk="0">
                    <a:moveTo>
                      <a:pt x="30" y="1"/>
                    </a:moveTo>
                    <a:cubicBezTo>
                      <a:pt x="30" y="109"/>
                      <a:pt x="15" y="210"/>
                      <a:pt x="1" y="311"/>
                    </a:cubicBezTo>
                    <a:lnTo>
                      <a:pt x="1357" y="513"/>
                    </a:lnTo>
                    <a:cubicBezTo>
                      <a:pt x="1378" y="354"/>
                      <a:pt x="1393" y="203"/>
                      <a:pt x="1400" y="44"/>
                    </a:cubicBezTo>
                    <a:lnTo>
                      <a:pt x="30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1668;p42">
                <a:extLst>
                  <a:ext uri="{FF2B5EF4-FFF2-40B4-BE49-F238E27FC236}">
                    <a16:creationId xmlns:a16="http://schemas.microsoft.com/office/drawing/2014/main" id="{8DF4012F-9BF0-AE78-D1F8-7A14D286D035}"/>
                  </a:ext>
                </a:extLst>
              </p:cNvPr>
              <p:cNvSpPr/>
              <p:nvPr/>
            </p:nvSpPr>
            <p:spPr>
              <a:xfrm>
                <a:off x="6622143" y="1485687"/>
                <a:ext cx="131951" cy="81388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73" extrusionOk="0">
                    <a:moveTo>
                      <a:pt x="123" y="0"/>
                    </a:moveTo>
                    <a:lnTo>
                      <a:pt x="65" y="144"/>
                    </a:lnTo>
                    <a:cubicBezTo>
                      <a:pt x="51" y="195"/>
                      <a:pt x="22" y="238"/>
                      <a:pt x="0" y="281"/>
                    </a:cubicBezTo>
                    <a:lnTo>
                      <a:pt x="1234" y="873"/>
                    </a:lnTo>
                    <a:cubicBezTo>
                      <a:pt x="1270" y="801"/>
                      <a:pt x="1306" y="736"/>
                      <a:pt x="1335" y="664"/>
                    </a:cubicBezTo>
                    <a:lnTo>
                      <a:pt x="1414" y="440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1669;p42">
                <a:extLst>
                  <a:ext uri="{FF2B5EF4-FFF2-40B4-BE49-F238E27FC236}">
                    <a16:creationId xmlns:a16="http://schemas.microsoft.com/office/drawing/2014/main" id="{8AF420F4-0C4B-EE91-2AD3-78198C2E13BD}"/>
                  </a:ext>
                </a:extLst>
              </p:cNvPr>
              <p:cNvSpPr/>
              <p:nvPr/>
            </p:nvSpPr>
            <p:spPr>
              <a:xfrm>
                <a:off x="6582390" y="1548895"/>
                <a:ext cx="121219" cy="108983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169" extrusionOk="0">
                    <a:moveTo>
                      <a:pt x="195" y="0"/>
                    </a:moveTo>
                    <a:lnTo>
                      <a:pt x="102" y="123"/>
                    </a:lnTo>
                    <a:lnTo>
                      <a:pt x="1" y="238"/>
                    </a:lnTo>
                    <a:lnTo>
                      <a:pt x="1003" y="1168"/>
                    </a:lnTo>
                    <a:lnTo>
                      <a:pt x="1155" y="988"/>
                    </a:lnTo>
                    <a:lnTo>
                      <a:pt x="1299" y="801"/>
                    </a:lnTo>
                    <a:lnTo>
                      <a:pt x="19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1670;p42">
                <a:extLst>
                  <a:ext uri="{FF2B5EF4-FFF2-40B4-BE49-F238E27FC236}">
                    <a16:creationId xmlns:a16="http://schemas.microsoft.com/office/drawing/2014/main" id="{4A1743E5-43AD-AB00-BD0A-EDB7125ABAD2}"/>
                  </a:ext>
                </a:extLst>
              </p:cNvPr>
              <p:cNvSpPr/>
              <p:nvPr/>
            </p:nvSpPr>
            <p:spPr>
              <a:xfrm>
                <a:off x="6526586" y="1599238"/>
                <a:ext cx="100316" cy="126510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1357" extrusionOk="0">
                    <a:moveTo>
                      <a:pt x="252" y="1"/>
                    </a:moveTo>
                    <a:cubicBezTo>
                      <a:pt x="209" y="37"/>
                      <a:pt x="173" y="66"/>
                      <a:pt x="130" y="95"/>
                    </a:cubicBezTo>
                    <a:lnTo>
                      <a:pt x="0" y="174"/>
                    </a:lnTo>
                    <a:lnTo>
                      <a:pt x="685" y="1357"/>
                    </a:lnTo>
                    <a:lnTo>
                      <a:pt x="880" y="1234"/>
                    </a:lnTo>
                    <a:cubicBezTo>
                      <a:pt x="952" y="1191"/>
                      <a:pt x="1010" y="1141"/>
                      <a:pt x="1075" y="1097"/>
                    </a:cubicBezTo>
                    <a:lnTo>
                      <a:pt x="25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1671;p42">
                <a:extLst>
                  <a:ext uri="{FF2B5EF4-FFF2-40B4-BE49-F238E27FC236}">
                    <a16:creationId xmlns:a16="http://schemas.microsoft.com/office/drawing/2014/main" id="{902268F8-DAD2-B937-5FF0-8F97B8D9FEC0}"/>
                  </a:ext>
                </a:extLst>
              </p:cNvPr>
              <p:cNvSpPr/>
              <p:nvPr/>
            </p:nvSpPr>
            <p:spPr>
              <a:xfrm>
                <a:off x="6459957" y="1632893"/>
                <a:ext cx="70735" cy="132570"/>
              </a:xfrm>
              <a:custGeom>
                <a:avLst/>
                <a:gdLst/>
                <a:ahLst/>
                <a:cxnLst/>
                <a:rect l="l" t="t" r="r" b="b"/>
                <a:pathLst>
                  <a:path w="758" h="1422" extrusionOk="0">
                    <a:moveTo>
                      <a:pt x="296" y="1"/>
                    </a:moveTo>
                    <a:cubicBezTo>
                      <a:pt x="195" y="37"/>
                      <a:pt x="101" y="73"/>
                      <a:pt x="0" y="94"/>
                    </a:cubicBezTo>
                    <a:lnTo>
                      <a:pt x="303" y="1421"/>
                    </a:lnTo>
                    <a:cubicBezTo>
                      <a:pt x="454" y="1393"/>
                      <a:pt x="606" y="1342"/>
                      <a:pt x="757" y="1292"/>
                    </a:cubicBezTo>
                    <a:lnTo>
                      <a:pt x="296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1672;p42">
                <a:extLst>
                  <a:ext uri="{FF2B5EF4-FFF2-40B4-BE49-F238E27FC236}">
                    <a16:creationId xmlns:a16="http://schemas.microsoft.com/office/drawing/2014/main" id="{9BB81C44-CF3B-4E47-EF05-FC8441E5C3C1}"/>
                  </a:ext>
                </a:extLst>
              </p:cNvPr>
              <p:cNvSpPr/>
              <p:nvPr/>
            </p:nvSpPr>
            <p:spPr>
              <a:xfrm>
                <a:off x="6379145" y="1646318"/>
                <a:ext cx="43859" cy="128188"/>
              </a:xfrm>
              <a:custGeom>
                <a:avLst/>
                <a:gdLst/>
                <a:ahLst/>
                <a:cxnLst/>
                <a:rect l="l" t="t" r="r" b="b"/>
                <a:pathLst>
                  <a:path w="470" h="1375" extrusionOk="0">
                    <a:moveTo>
                      <a:pt x="102" y="1"/>
                    </a:moveTo>
                    <a:lnTo>
                      <a:pt x="1" y="1364"/>
                    </a:lnTo>
                    <a:cubicBezTo>
                      <a:pt x="113" y="1369"/>
                      <a:pt x="221" y="1374"/>
                      <a:pt x="331" y="1374"/>
                    </a:cubicBezTo>
                    <a:cubicBezTo>
                      <a:pt x="377" y="1374"/>
                      <a:pt x="423" y="1373"/>
                      <a:pt x="469" y="1371"/>
                    </a:cubicBezTo>
                    <a:lnTo>
                      <a:pt x="412" y="1"/>
                    </a:lnTo>
                    <a:cubicBezTo>
                      <a:pt x="361" y="4"/>
                      <a:pt x="309" y="6"/>
                      <a:pt x="257" y="6"/>
                    </a:cubicBezTo>
                    <a:cubicBezTo>
                      <a:pt x="204" y="6"/>
                      <a:pt x="152" y="4"/>
                      <a:pt x="1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1673;p42">
                <a:extLst>
                  <a:ext uri="{FF2B5EF4-FFF2-40B4-BE49-F238E27FC236}">
                    <a16:creationId xmlns:a16="http://schemas.microsoft.com/office/drawing/2014/main" id="{B1139563-06F0-7A38-E8D2-D45926128242}"/>
                  </a:ext>
                </a:extLst>
              </p:cNvPr>
              <p:cNvSpPr/>
              <p:nvPr/>
            </p:nvSpPr>
            <p:spPr>
              <a:xfrm>
                <a:off x="6272109" y="1630842"/>
                <a:ext cx="74187" cy="131917"/>
              </a:xfrm>
              <a:custGeom>
                <a:avLst/>
                <a:gdLst/>
                <a:ahLst/>
                <a:cxnLst/>
                <a:rect l="l" t="t" r="r" b="b"/>
                <a:pathLst>
                  <a:path w="795" h="1415" extrusionOk="0">
                    <a:moveTo>
                      <a:pt x="506" y="1"/>
                    </a:moveTo>
                    <a:lnTo>
                      <a:pt x="1" y="1270"/>
                    </a:lnTo>
                    <a:cubicBezTo>
                      <a:pt x="145" y="1328"/>
                      <a:pt x="296" y="1379"/>
                      <a:pt x="448" y="1415"/>
                    </a:cubicBezTo>
                    <a:lnTo>
                      <a:pt x="794" y="95"/>
                    </a:lnTo>
                    <a:cubicBezTo>
                      <a:pt x="693" y="66"/>
                      <a:pt x="599" y="37"/>
                      <a:pt x="5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1674;p42">
                <a:extLst>
                  <a:ext uri="{FF2B5EF4-FFF2-40B4-BE49-F238E27FC236}">
                    <a16:creationId xmlns:a16="http://schemas.microsoft.com/office/drawing/2014/main" id="{942431AF-BAE9-6022-A1BB-239E39F7692C}"/>
                  </a:ext>
                </a:extLst>
              </p:cNvPr>
              <p:cNvSpPr/>
              <p:nvPr/>
            </p:nvSpPr>
            <p:spPr>
              <a:xfrm>
                <a:off x="6177205" y="1595229"/>
                <a:ext cx="103769" cy="125205"/>
              </a:xfrm>
              <a:custGeom>
                <a:avLst/>
                <a:gdLst/>
                <a:ahLst/>
                <a:cxnLst/>
                <a:rect l="l" t="t" r="r" b="b"/>
                <a:pathLst>
                  <a:path w="1112" h="1343" extrusionOk="0">
                    <a:moveTo>
                      <a:pt x="859" y="1"/>
                    </a:moveTo>
                    <a:lnTo>
                      <a:pt x="1" y="1068"/>
                    </a:lnTo>
                    <a:cubicBezTo>
                      <a:pt x="123" y="1169"/>
                      <a:pt x="253" y="1256"/>
                      <a:pt x="390" y="1342"/>
                    </a:cubicBezTo>
                    <a:lnTo>
                      <a:pt x="1112" y="174"/>
                    </a:lnTo>
                    <a:cubicBezTo>
                      <a:pt x="1018" y="123"/>
                      <a:pt x="938" y="66"/>
                      <a:pt x="85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1675;p42">
                <a:extLst>
                  <a:ext uri="{FF2B5EF4-FFF2-40B4-BE49-F238E27FC236}">
                    <a16:creationId xmlns:a16="http://schemas.microsoft.com/office/drawing/2014/main" id="{5176E662-0BC1-84ED-5837-63D0357776E8}"/>
                  </a:ext>
                </a:extLst>
              </p:cNvPr>
              <p:cNvSpPr/>
              <p:nvPr/>
            </p:nvSpPr>
            <p:spPr>
              <a:xfrm>
                <a:off x="6103205" y="1542835"/>
                <a:ext cx="123272" cy="106932"/>
              </a:xfrm>
              <a:custGeom>
                <a:avLst/>
                <a:gdLst/>
                <a:ahLst/>
                <a:cxnLst/>
                <a:rect l="l" t="t" r="r" b="b"/>
                <a:pathLst>
                  <a:path w="1321" h="1147" extrusionOk="0">
                    <a:moveTo>
                      <a:pt x="1126" y="0"/>
                    </a:moveTo>
                    <a:lnTo>
                      <a:pt x="0" y="772"/>
                    </a:lnTo>
                    <a:lnTo>
                      <a:pt x="137" y="959"/>
                    </a:lnTo>
                    <a:lnTo>
                      <a:pt x="210" y="1053"/>
                    </a:lnTo>
                    <a:lnTo>
                      <a:pt x="289" y="1147"/>
                    </a:lnTo>
                    <a:lnTo>
                      <a:pt x="1320" y="245"/>
                    </a:lnTo>
                    <a:lnTo>
                      <a:pt x="1263" y="188"/>
                    </a:lnTo>
                    <a:lnTo>
                      <a:pt x="1219" y="123"/>
                    </a:lnTo>
                    <a:lnTo>
                      <a:pt x="112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1676;p42">
                <a:extLst>
                  <a:ext uri="{FF2B5EF4-FFF2-40B4-BE49-F238E27FC236}">
                    <a16:creationId xmlns:a16="http://schemas.microsoft.com/office/drawing/2014/main" id="{A88357E3-FE2D-EC6A-04A2-57B59C875851}"/>
                  </a:ext>
                </a:extLst>
              </p:cNvPr>
              <p:cNvSpPr/>
              <p:nvPr/>
            </p:nvSpPr>
            <p:spPr>
              <a:xfrm>
                <a:off x="6055426" y="1478881"/>
                <a:ext cx="131951" cy="78777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45" extrusionOk="0">
                    <a:moveTo>
                      <a:pt x="1306" y="1"/>
                    </a:moveTo>
                    <a:lnTo>
                      <a:pt x="0" y="405"/>
                    </a:lnTo>
                    <a:cubicBezTo>
                      <a:pt x="51" y="549"/>
                      <a:pt x="101" y="701"/>
                      <a:pt x="166" y="845"/>
                    </a:cubicBezTo>
                    <a:lnTo>
                      <a:pt x="1414" y="282"/>
                    </a:lnTo>
                    <a:cubicBezTo>
                      <a:pt x="1371" y="196"/>
                      <a:pt x="1342" y="95"/>
                      <a:pt x="13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1677;p42">
                <a:extLst>
                  <a:ext uri="{FF2B5EF4-FFF2-40B4-BE49-F238E27FC236}">
                    <a16:creationId xmlns:a16="http://schemas.microsoft.com/office/drawing/2014/main" id="{97CE7821-5CD3-6739-8041-3FD602D6D677}"/>
                  </a:ext>
                </a:extLst>
              </p:cNvPr>
              <p:cNvSpPr/>
              <p:nvPr/>
            </p:nvSpPr>
            <p:spPr>
              <a:xfrm>
                <a:off x="6039282" y="1408308"/>
                <a:ext cx="129338" cy="43817"/>
              </a:xfrm>
              <a:custGeom>
                <a:avLst/>
                <a:gdLst/>
                <a:ahLst/>
                <a:cxnLst/>
                <a:rect l="l" t="t" r="r" b="b"/>
                <a:pathLst>
                  <a:path w="1386" h="470" extrusionOk="0">
                    <a:moveTo>
                      <a:pt x="0" y="1"/>
                    </a:moveTo>
                    <a:cubicBezTo>
                      <a:pt x="7" y="152"/>
                      <a:pt x="7" y="311"/>
                      <a:pt x="29" y="469"/>
                    </a:cubicBezTo>
                    <a:lnTo>
                      <a:pt x="1385" y="304"/>
                    </a:lnTo>
                    <a:cubicBezTo>
                      <a:pt x="1371" y="203"/>
                      <a:pt x="1378" y="102"/>
                      <a:pt x="13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1678;p42">
                <a:extLst>
                  <a:ext uri="{FF2B5EF4-FFF2-40B4-BE49-F238E27FC236}">
                    <a16:creationId xmlns:a16="http://schemas.microsoft.com/office/drawing/2014/main" id="{53890D2B-FE40-81C2-FF4E-8A114E44BF08}"/>
                  </a:ext>
                </a:extLst>
              </p:cNvPr>
              <p:cNvSpPr/>
              <p:nvPr/>
            </p:nvSpPr>
            <p:spPr>
              <a:xfrm>
                <a:off x="6608612" y="1210666"/>
                <a:ext cx="128685" cy="93507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003" extrusionOk="0">
                    <a:moveTo>
                      <a:pt x="1155" y="0"/>
                    </a:moveTo>
                    <a:lnTo>
                      <a:pt x="1" y="736"/>
                    </a:lnTo>
                    <a:lnTo>
                      <a:pt x="80" y="866"/>
                    </a:lnTo>
                    <a:cubicBezTo>
                      <a:pt x="102" y="909"/>
                      <a:pt x="131" y="959"/>
                      <a:pt x="145" y="1003"/>
                    </a:cubicBezTo>
                    <a:lnTo>
                      <a:pt x="1379" y="411"/>
                    </a:lnTo>
                    <a:cubicBezTo>
                      <a:pt x="1342" y="339"/>
                      <a:pt x="1314" y="267"/>
                      <a:pt x="1278" y="202"/>
                    </a:cubicBezTo>
                    <a:lnTo>
                      <a:pt x="115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" name="Google Shape;184;p31">
              <a:extLst>
                <a:ext uri="{FF2B5EF4-FFF2-40B4-BE49-F238E27FC236}">
                  <a16:creationId xmlns:a16="http://schemas.microsoft.com/office/drawing/2014/main" id="{84FCC802-FD3B-4C9F-3D66-E662413700C8}"/>
                </a:ext>
              </a:extLst>
            </p:cNvPr>
            <p:cNvSpPr txBox="1">
              <a:spLocks/>
            </p:cNvSpPr>
            <p:nvPr/>
          </p:nvSpPr>
          <p:spPr>
            <a:xfrm>
              <a:off x="4022116" y="539105"/>
              <a:ext cx="3623196" cy="7204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9pPr>
            </a:lstStyle>
            <a:p>
              <a:pPr marL="0" indent="0">
                <a:buSzPts val="3000"/>
              </a:pPr>
              <a:r>
                <a:rPr lang="en" altLang="zh-TW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TT</a:t>
              </a:r>
              <a:r>
                <a:rPr lang="zh-TW" altLang="en-US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減速馬達</a:t>
              </a:r>
            </a:p>
          </p:txBody>
        </p:sp>
      </p:grpSp>
      <p:sp>
        <p:nvSpPr>
          <p:cNvPr id="35" name="Google Shape;754;p38">
            <a:extLst>
              <a:ext uri="{FF2B5EF4-FFF2-40B4-BE49-F238E27FC236}">
                <a16:creationId xmlns:a16="http://schemas.microsoft.com/office/drawing/2014/main" id="{52080A67-59A8-6BBE-FDE8-8FC22875785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226464" y="1509484"/>
            <a:ext cx="3294328" cy="331088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40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功能：</a:t>
            </a:r>
            <a:br>
              <a:rPr lang="en-US" altLang="zh-TW" sz="40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</a:br>
            <a:r>
              <a:rPr lang="zh-TW" altLang="en-US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驅動麥克納姆輪</a:t>
            </a:r>
            <a:br>
              <a:rPr lang="en-US" altLang="zh-TW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</a:br>
            <a:br>
              <a:rPr lang="en-US" altLang="zh-TW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</a:br>
            <a:r>
              <a:rPr lang="zh-TW" altLang="en-US" sz="40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個數：</a:t>
            </a:r>
            <a:br>
              <a:rPr lang="en-US" altLang="zh-TW" sz="40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</a:br>
            <a:r>
              <a:rPr lang="en-US" altLang="zh-TW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4</a:t>
            </a:r>
            <a:r>
              <a:rPr lang="zh-TW" altLang="en-US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個</a:t>
            </a:r>
          </a:p>
        </p:txBody>
      </p:sp>
    </p:spTree>
    <p:extLst>
      <p:ext uri="{BB962C8B-B14F-4D97-AF65-F5344CB8AC3E}">
        <p14:creationId xmlns:p14="http://schemas.microsoft.com/office/powerpoint/2010/main" val="10876163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>
          <a:extLst>
            <a:ext uri="{FF2B5EF4-FFF2-40B4-BE49-F238E27FC236}">
              <a16:creationId xmlns:a16="http://schemas.microsoft.com/office/drawing/2014/main" id="{E17FD116-6F19-FFC6-0691-B3BC405578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6">
            <a:extLst>
              <a:ext uri="{FF2B5EF4-FFF2-40B4-BE49-F238E27FC236}">
                <a16:creationId xmlns:a16="http://schemas.microsoft.com/office/drawing/2014/main" id="{8F24C98B-A348-4D6C-D2AC-D3E557181F5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19569" y="1802800"/>
            <a:ext cx="5145494" cy="153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7200" dirty="0">
                <a:solidFill>
                  <a:schemeClr val="tx2"/>
                </a:solidFill>
                <a:effectLst/>
                <a:latin typeface="SoukouMincho" panose="02000600000000000000" pitchFamily="2" charset="-128"/>
                <a:ea typeface="SoukouMincho" panose="02000600000000000000" pitchFamily="2" charset="-128"/>
              </a:rPr>
              <a:t>感測器</a:t>
            </a:r>
            <a:endParaRPr lang="zh-TW" altLang="en-US" sz="7200" dirty="0">
              <a:solidFill>
                <a:schemeClr val="tx2"/>
              </a:solidFill>
              <a:latin typeface="SoukouMincho" panose="02000600000000000000" pitchFamily="2" charset="-128"/>
              <a:ea typeface="SoukouMincho" panose="02000600000000000000" pitchFamily="2" charset="-128"/>
            </a:endParaRPr>
          </a:p>
        </p:txBody>
      </p:sp>
      <p:sp>
        <p:nvSpPr>
          <p:cNvPr id="124" name="Google Shape;124;p26">
            <a:extLst>
              <a:ext uri="{FF2B5EF4-FFF2-40B4-BE49-F238E27FC236}">
                <a16:creationId xmlns:a16="http://schemas.microsoft.com/office/drawing/2014/main" id="{BC170271-75AD-988A-F56F-AD59E7D3C9EE}"/>
              </a:ext>
            </a:extLst>
          </p:cNvPr>
          <p:cNvSpPr txBox="1">
            <a:spLocks noGrp="1"/>
          </p:cNvSpPr>
          <p:nvPr>
            <p:ph type="title" idx="9"/>
          </p:nvPr>
        </p:nvSpPr>
        <p:spPr>
          <a:xfrm>
            <a:off x="778937" y="1802800"/>
            <a:ext cx="2161999" cy="153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1400"/>
            </a:pPr>
            <a:r>
              <a:rPr lang="en" sz="72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0</a:t>
            </a:r>
            <a:r>
              <a:rPr lang="en-US" sz="72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5</a:t>
            </a:r>
            <a:endParaRPr sz="7200" dirty="0">
              <a:solidFill>
                <a:schemeClr val="tx2"/>
              </a:solidFill>
              <a:latin typeface="SoukouMincho" panose="02000600000000000000" pitchFamily="2" charset="-128"/>
              <a:ea typeface="SoukouMincho" panose="02000600000000000000" pitchFamily="2" charset="-128"/>
            </a:endParaRPr>
          </a:p>
        </p:txBody>
      </p:sp>
      <p:cxnSp>
        <p:nvCxnSpPr>
          <p:cNvPr id="130" name="Google Shape;130;p26">
            <a:extLst>
              <a:ext uri="{FF2B5EF4-FFF2-40B4-BE49-F238E27FC236}">
                <a16:creationId xmlns:a16="http://schemas.microsoft.com/office/drawing/2014/main" id="{F51F9911-056A-B90B-1FB7-4D7767F9C868}"/>
              </a:ext>
            </a:extLst>
          </p:cNvPr>
          <p:cNvCxnSpPr>
            <a:cxnSpLocks/>
          </p:cNvCxnSpPr>
          <p:nvPr/>
        </p:nvCxnSpPr>
        <p:spPr>
          <a:xfrm>
            <a:off x="3099271" y="1802800"/>
            <a:ext cx="0" cy="1439333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30228844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>
          <a:extLst>
            <a:ext uri="{FF2B5EF4-FFF2-40B4-BE49-F238E27FC236}">
              <a16:creationId xmlns:a16="http://schemas.microsoft.com/office/drawing/2014/main" id="{BF88985E-22D3-B8D7-1A15-8EAA919FF1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群組 5">
            <a:extLst>
              <a:ext uri="{FF2B5EF4-FFF2-40B4-BE49-F238E27FC236}">
                <a16:creationId xmlns:a16="http://schemas.microsoft.com/office/drawing/2014/main" id="{B662C440-3DF2-F7AD-5448-7C531BF79580}"/>
              </a:ext>
            </a:extLst>
          </p:cNvPr>
          <p:cNvGrpSpPr/>
          <p:nvPr/>
        </p:nvGrpSpPr>
        <p:grpSpPr>
          <a:xfrm>
            <a:off x="1775426" y="207208"/>
            <a:ext cx="5539831" cy="1359428"/>
            <a:chOff x="2655826" y="205510"/>
            <a:chExt cx="5539831" cy="1359428"/>
          </a:xfrm>
        </p:grpSpPr>
        <p:grpSp>
          <p:nvGrpSpPr>
            <p:cNvPr id="7" name="Google Shape;1679;p42">
              <a:extLst>
                <a:ext uri="{FF2B5EF4-FFF2-40B4-BE49-F238E27FC236}">
                  <a16:creationId xmlns:a16="http://schemas.microsoft.com/office/drawing/2014/main" id="{94F71DE1-2AF7-7C73-B395-21FC1341D786}"/>
                </a:ext>
              </a:extLst>
            </p:cNvPr>
            <p:cNvGrpSpPr/>
            <p:nvPr/>
          </p:nvGrpSpPr>
          <p:grpSpPr>
            <a:xfrm rot="3938964">
              <a:off x="2655826" y="205510"/>
              <a:ext cx="1359428" cy="1359428"/>
              <a:chOff x="885403" y="1571142"/>
              <a:chExt cx="2598600" cy="2598600"/>
            </a:xfrm>
          </p:grpSpPr>
          <p:sp>
            <p:nvSpPr>
              <p:cNvPr id="31" name="Google Shape;1680;p42">
                <a:extLst>
                  <a:ext uri="{FF2B5EF4-FFF2-40B4-BE49-F238E27FC236}">
                    <a16:creationId xmlns:a16="http://schemas.microsoft.com/office/drawing/2014/main" id="{E8744533-8EEA-B9F2-A6A2-E1BE4D60166A}"/>
                  </a:ext>
                </a:extLst>
              </p:cNvPr>
              <p:cNvSpPr/>
              <p:nvPr/>
            </p:nvSpPr>
            <p:spPr>
              <a:xfrm>
                <a:off x="1303550" y="1980350"/>
                <a:ext cx="1762475" cy="1762450"/>
              </a:xfrm>
              <a:custGeom>
                <a:avLst/>
                <a:gdLst/>
                <a:ahLst/>
                <a:cxnLst/>
                <a:rect l="l" t="t" r="r" b="b"/>
                <a:pathLst>
                  <a:path w="70499" h="70498" extrusionOk="0">
                    <a:moveTo>
                      <a:pt x="35133" y="1"/>
                    </a:moveTo>
                    <a:lnTo>
                      <a:pt x="35133" y="683"/>
                    </a:lnTo>
                    <a:lnTo>
                      <a:pt x="35257" y="683"/>
                    </a:lnTo>
                    <a:cubicBezTo>
                      <a:pt x="36048" y="683"/>
                      <a:pt x="36853" y="710"/>
                      <a:pt x="37645" y="751"/>
                    </a:cubicBezTo>
                    <a:lnTo>
                      <a:pt x="37686" y="82"/>
                    </a:lnTo>
                    <a:cubicBezTo>
                      <a:pt x="36880" y="28"/>
                      <a:pt x="36061" y="1"/>
                      <a:pt x="35257" y="1"/>
                    </a:cubicBezTo>
                    <a:close/>
                    <a:moveTo>
                      <a:pt x="34560" y="1"/>
                    </a:moveTo>
                    <a:cubicBezTo>
                      <a:pt x="33714" y="28"/>
                      <a:pt x="32840" y="68"/>
                      <a:pt x="32008" y="150"/>
                    </a:cubicBezTo>
                    <a:lnTo>
                      <a:pt x="32063" y="820"/>
                    </a:lnTo>
                    <a:cubicBezTo>
                      <a:pt x="32895" y="751"/>
                      <a:pt x="33741" y="696"/>
                      <a:pt x="34574" y="683"/>
                    </a:cubicBezTo>
                    <a:lnTo>
                      <a:pt x="34560" y="1"/>
                    </a:lnTo>
                    <a:close/>
                    <a:moveTo>
                      <a:pt x="38259" y="123"/>
                    </a:moveTo>
                    <a:lnTo>
                      <a:pt x="38205" y="805"/>
                    </a:lnTo>
                    <a:cubicBezTo>
                      <a:pt x="39037" y="874"/>
                      <a:pt x="39870" y="969"/>
                      <a:pt x="40689" y="1106"/>
                    </a:cubicBezTo>
                    <a:lnTo>
                      <a:pt x="40798" y="437"/>
                    </a:lnTo>
                    <a:cubicBezTo>
                      <a:pt x="39965" y="301"/>
                      <a:pt x="39106" y="192"/>
                      <a:pt x="38259" y="123"/>
                    </a:cubicBezTo>
                    <a:close/>
                    <a:moveTo>
                      <a:pt x="31435" y="205"/>
                    </a:moveTo>
                    <a:cubicBezTo>
                      <a:pt x="30588" y="301"/>
                      <a:pt x="29742" y="423"/>
                      <a:pt x="28896" y="574"/>
                    </a:cubicBezTo>
                    <a:lnTo>
                      <a:pt x="29018" y="1242"/>
                    </a:lnTo>
                    <a:cubicBezTo>
                      <a:pt x="29837" y="1093"/>
                      <a:pt x="30683" y="969"/>
                      <a:pt x="31502" y="874"/>
                    </a:cubicBezTo>
                    <a:lnTo>
                      <a:pt x="31435" y="205"/>
                    </a:lnTo>
                    <a:close/>
                    <a:moveTo>
                      <a:pt x="41357" y="532"/>
                    </a:moveTo>
                    <a:lnTo>
                      <a:pt x="41248" y="1188"/>
                    </a:lnTo>
                    <a:cubicBezTo>
                      <a:pt x="42067" y="1338"/>
                      <a:pt x="42900" y="1515"/>
                      <a:pt x="43705" y="1720"/>
                    </a:cubicBezTo>
                    <a:lnTo>
                      <a:pt x="43869" y="1065"/>
                    </a:lnTo>
                    <a:cubicBezTo>
                      <a:pt x="43037" y="847"/>
                      <a:pt x="42203" y="669"/>
                      <a:pt x="41357" y="532"/>
                    </a:cubicBezTo>
                    <a:close/>
                    <a:moveTo>
                      <a:pt x="28336" y="683"/>
                    </a:moveTo>
                    <a:cubicBezTo>
                      <a:pt x="27504" y="847"/>
                      <a:pt x="26671" y="1038"/>
                      <a:pt x="25852" y="1269"/>
                    </a:cubicBezTo>
                    <a:lnTo>
                      <a:pt x="26030" y="1925"/>
                    </a:lnTo>
                    <a:cubicBezTo>
                      <a:pt x="26834" y="1693"/>
                      <a:pt x="27653" y="1502"/>
                      <a:pt x="28472" y="1338"/>
                    </a:cubicBezTo>
                    <a:lnTo>
                      <a:pt x="28336" y="683"/>
                    </a:lnTo>
                    <a:close/>
                    <a:moveTo>
                      <a:pt x="44415" y="1202"/>
                    </a:moveTo>
                    <a:lnTo>
                      <a:pt x="44238" y="1857"/>
                    </a:lnTo>
                    <a:cubicBezTo>
                      <a:pt x="45042" y="2075"/>
                      <a:pt x="45848" y="2321"/>
                      <a:pt x="46640" y="2594"/>
                    </a:cubicBezTo>
                    <a:lnTo>
                      <a:pt x="46871" y="1952"/>
                    </a:lnTo>
                    <a:cubicBezTo>
                      <a:pt x="46067" y="1679"/>
                      <a:pt x="45234" y="1420"/>
                      <a:pt x="44415" y="1202"/>
                    </a:cubicBezTo>
                    <a:close/>
                    <a:moveTo>
                      <a:pt x="25306" y="1420"/>
                    </a:moveTo>
                    <a:cubicBezTo>
                      <a:pt x="24487" y="1666"/>
                      <a:pt x="23668" y="1939"/>
                      <a:pt x="22863" y="2239"/>
                    </a:cubicBezTo>
                    <a:lnTo>
                      <a:pt x="23109" y="2867"/>
                    </a:lnTo>
                    <a:cubicBezTo>
                      <a:pt x="23886" y="2580"/>
                      <a:pt x="24692" y="2307"/>
                      <a:pt x="25484" y="2075"/>
                    </a:cubicBezTo>
                    <a:lnTo>
                      <a:pt x="25306" y="1420"/>
                    </a:lnTo>
                    <a:close/>
                    <a:moveTo>
                      <a:pt x="47404" y="2157"/>
                    </a:moveTo>
                    <a:lnTo>
                      <a:pt x="47172" y="2785"/>
                    </a:lnTo>
                    <a:cubicBezTo>
                      <a:pt x="47950" y="3071"/>
                      <a:pt x="48742" y="3399"/>
                      <a:pt x="49492" y="3740"/>
                    </a:cubicBezTo>
                    <a:lnTo>
                      <a:pt x="49779" y="3126"/>
                    </a:lnTo>
                    <a:cubicBezTo>
                      <a:pt x="49001" y="2771"/>
                      <a:pt x="48209" y="2443"/>
                      <a:pt x="47404" y="2157"/>
                    </a:cubicBezTo>
                    <a:close/>
                    <a:moveTo>
                      <a:pt x="22344" y="2443"/>
                    </a:moveTo>
                    <a:cubicBezTo>
                      <a:pt x="21553" y="2758"/>
                      <a:pt x="20761" y="3098"/>
                      <a:pt x="19997" y="3467"/>
                    </a:cubicBezTo>
                    <a:lnTo>
                      <a:pt x="20283" y="4068"/>
                    </a:lnTo>
                    <a:cubicBezTo>
                      <a:pt x="21034" y="3713"/>
                      <a:pt x="21812" y="3371"/>
                      <a:pt x="22590" y="3071"/>
                    </a:cubicBezTo>
                    <a:lnTo>
                      <a:pt x="22344" y="2443"/>
                    </a:lnTo>
                    <a:close/>
                    <a:moveTo>
                      <a:pt x="50298" y="3358"/>
                    </a:moveTo>
                    <a:lnTo>
                      <a:pt x="50011" y="3972"/>
                    </a:lnTo>
                    <a:cubicBezTo>
                      <a:pt x="50762" y="4327"/>
                      <a:pt x="51512" y="4723"/>
                      <a:pt x="52236" y="5133"/>
                    </a:cubicBezTo>
                    <a:lnTo>
                      <a:pt x="52577" y="4545"/>
                    </a:lnTo>
                    <a:cubicBezTo>
                      <a:pt x="51827" y="4123"/>
                      <a:pt x="51062" y="3726"/>
                      <a:pt x="50298" y="3358"/>
                    </a:cubicBezTo>
                    <a:close/>
                    <a:moveTo>
                      <a:pt x="19478" y="3713"/>
                    </a:moveTo>
                    <a:cubicBezTo>
                      <a:pt x="18727" y="4095"/>
                      <a:pt x="17962" y="4505"/>
                      <a:pt x="17240" y="4942"/>
                    </a:cubicBezTo>
                    <a:lnTo>
                      <a:pt x="17580" y="5528"/>
                    </a:lnTo>
                    <a:cubicBezTo>
                      <a:pt x="18304" y="5105"/>
                      <a:pt x="19041" y="4696"/>
                      <a:pt x="19791" y="4314"/>
                    </a:cubicBezTo>
                    <a:lnTo>
                      <a:pt x="19478" y="3713"/>
                    </a:lnTo>
                    <a:close/>
                    <a:moveTo>
                      <a:pt x="53068" y="4832"/>
                    </a:moveTo>
                    <a:lnTo>
                      <a:pt x="52728" y="5406"/>
                    </a:lnTo>
                    <a:cubicBezTo>
                      <a:pt x="53450" y="5828"/>
                      <a:pt x="54160" y="6292"/>
                      <a:pt x="54843" y="6756"/>
                    </a:cubicBezTo>
                    <a:lnTo>
                      <a:pt x="55225" y="6210"/>
                    </a:lnTo>
                    <a:cubicBezTo>
                      <a:pt x="54529" y="5719"/>
                      <a:pt x="53805" y="5255"/>
                      <a:pt x="53068" y="4832"/>
                    </a:cubicBezTo>
                    <a:close/>
                    <a:moveTo>
                      <a:pt x="16748" y="5242"/>
                    </a:moveTo>
                    <a:cubicBezTo>
                      <a:pt x="16230" y="5569"/>
                      <a:pt x="15697" y="5910"/>
                      <a:pt x="15192" y="6265"/>
                    </a:cubicBezTo>
                    <a:lnTo>
                      <a:pt x="15574" y="6811"/>
                    </a:lnTo>
                    <a:cubicBezTo>
                      <a:pt x="16079" y="6470"/>
                      <a:pt x="16598" y="6129"/>
                      <a:pt x="17103" y="5815"/>
                    </a:cubicBezTo>
                    <a:lnTo>
                      <a:pt x="16748" y="5242"/>
                    </a:lnTo>
                    <a:close/>
                    <a:moveTo>
                      <a:pt x="14960" y="6429"/>
                    </a:moveTo>
                    <a:cubicBezTo>
                      <a:pt x="14850" y="6498"/>
                      <a:pt x="14728" y="6579"/>
                      <a:pt x="14619" y="6661"/>
                    </a:cubicBezTo>
                    <a:lnTo>
                      <a:pt x="15014" y="7207"/>
                    </a:lnTo>
                    <a:cubicBezTo>
                      <a:pt x="15123" y="7139"/>
                      <a:pt x="15233" y="7057"/>
                      <a:pt x="15342" y="6975"/>
                    </a:cubicBezTo>
                    <a:lnTo>
                      <a:pt x="14960" y="6429"/>
                    </a:lnTo>
                    <a:close/>
                    <a:moveTo>
                      <a:pt x="55703" y="6525"/>
                    </a:moveTo>
                    <a:lnTo>
                      <a:pt x="55307" y="7084"/>
                    </a:lnTo>
                    <a:cubicBezTo>
                      <a:pt x="55989" y="7562"/>
                      <a:pt x="56658" y="8081"/>
                      <a:pt x="57299" y="8613"/>
                    </a:cubicBezTo>
                    <a:lnTo>
                      <a:pt x="57723" y="8094"/>
                    </a:lnTo>
                    <a:cubicBezTo>
                      <a:pt x="57068" y="7548"/>
                      <a:pt x="56386" y="7029"/>
                      <a:pt x="55703" y="6525"/>
                    </a:cubicBezTo>
                    <a:close/>
                    <a:moveTo>
                      <a:pt x="14168" y="7002"/>
                    </a:moveTo>
                    <a:cubicBezTo>
                      <a:pt x="13485" y="7508"/>
                      <a:pt x="12817" y="8054"/>
                      <a:pt x="12175" y="8613"/>
                    </a:cubicBezTo>
                    <a:lnTo>
                      <a:pt x="12612" y="9118"/>
                    </a:lnTo>
                    <a:cubicBezTo>
                      <a:pt x="13240" y="8572"/>
                      <a:pt x="13895" y="8039"/>
                      <a:pt x="14564" y="7548"/>
                    </a:cubicBezTo>
                    <a:lnTo>
                      <a:pt x="14168" y="7002"/>
                    </a:lnTo>
                    <a:close/>
                    <a:moveTo>
                      <a:pt x="58160" y="8463"/>
                    </a:moveTo>
                    <a:lnTo>
                      <a:pt x="57723" y="8968"/>
                    </a:lnTo>
                    <a:cubicBezTo>
                      <a:pt x="58351" y="9514"/>
                      <a:pt x="58979" y="10087"/>
                      <a:pt x="59565" y="10674"/>
                    </a:cubicBezTo>
                    <a:lnTo>
                      <a:pt x="60043" y="10196"/>
                    </a:lnTo>
                    <a:cubicBezTo>
                      <a:pt x="59443" y="9595"/>
                      <a:pt x="58815" y="9009"/>
                      <a:pt x="58160" y="8463"/>
                    </a:cubicBezTo>
                    <a:close/>
                    <a:moveTo>
                      <a:pt x="11738" y="8982"/>
                    </a:moveTo>
                    <a:cubicBezTo>
                      <a:pt x="11111" y="9555"/>
                      <a:pt x="10483" y="10156"/>
                      <a:pt x="9896" y="10756"/>
                    </a:cubicBezTo>
                    <a:lnTo>
                      <a:pt x="10388" y="11233"/>
                    </a:lnTo>
                    <a:cubicBezTo>
                      <a:pt x="10961" y="10633"/>
                      <a:pt x="11575" y="10046"/>
                      <a:pt x="12189" y="9486"/>
                    </a:cubicBezTo>
                    <a:lnTo>
                      <a:pt x="11738" y="8982"/>
                    </a:lnTo>
                    <a:close/>
                    <a:moveTo>
                      <a:pt x="60453" y="10605"/>
                    </a:moveTo>
                    <a:lnTo>
                      <a:pt x="59962" y="11070"/>
                    </a:lnTo>
                    <a:cubicBezTo>
                      <a:pt x="60548" y="11670"/>
                      <a:pt x="61121" y="12298"/>
                      <a:pt x="61654" y="12926"/>
                    </a:cubicBezTo>
                    <a:lnTo>
                      <a:pt x="62173" y="12489"/>
                    </a:lnTo>
                    <a:cubicBezTo>
                      <a:pt x="61627" y="11848"/>
                      <a:pt x="61039" y="11206"/>
                      <a:pt x="60453" y="10605"/>
                    </a:cubicBezTo>
                    <a:close/>
                    <a:moveTo>
                      <a:pt x="9500" y="11179"/>
                    </a:moveTo>
                    <a:cubicBezTo>
                      <a:pt x="8927" y="11793"/>
                      <a:pt x="8353" y="12449"/>
                      <a:pt x="7822" y="13104"/>
                    </a:cubicBezTo>
                    <a:lnTo>
                      <a:pt x="8353" y="13526"/>
                    </a:lnTo>
                    <a:cubicBezTo>
                      <a:pt x="8872" y="12885"/>
                      <a:pt x="9432" y="12243"/>
                      <a:pt x="10005" y="11630"/>
                    </a:cubicBezTo>
                    <a:lnTo>
                      <a:pt x="9500" y="11179"/>
                    </a:lnTo>
                    <a:close/>
                    <a:moveTo>
                      <a:pt x="62541" y="12926"/>
                    </a:moveTo>
                    <a:lnTo>
                      <a:pt x="62009" y="13363"/>
                    </a:lnTo>
                    <a:cubicBezTo>
                      <a:pt x="62541" y="14005"/>
                      <a:pt x="63046" y="14673"/>
                      <a:pt x="63523" y="15342"/>
                    </a:cubicBezTo>
                    <a:lnTo>
                      <a:pt x="64069" y="14960"/>
                    </a:lnTo>
                    <a:cubicBezTo>
                      <a:pt x="63592" y="14263"/>
                      <a:pt x="63074" y="13581"/>
                      <a:pt x="62541" y="12926"/>
                    </a:cubicBezTo>
                    <a:close/>
                    <a:moveTo>
                      <a:pt x="7467" y="13554"/>
                    </a:moveTo>
                    <a:cubicBezTo>
                      <a:pt x="6948" y="14223"/>
                      <a:pt x="6442" y="14919"/>
                      <a:pt x="5965" y="15628"/>
                    </a:cubicBezTo>
                    <a:lnTo>
                      <a:pt x="6524" y="16010"/>
                    </a:lnTo>
                    <a:cubicBezTo>
                      <a:pt x="6988" y="15315"/>
                      <a:pt x="7494" y="14632"/>
                      <a:pt x="7999" y="13963"/>
                    </a:cubicBezTo>
                    <a:lnTo>
                      <a:pt x="7467" y="13554"/>
                    </a:lnTo>
                    <a:close/>
                    <a:moveTo>
                      <a:pt x="64411" y="15437"/>
                    </a:moveTo>
                    <a:lnTo>
                      <a:pt x="63851" y="15819"/>
                    </a:lnTo>
                    <a:cubicBezTo>
                      <a:pt x="64315" y="16516"/>
                      <a:pt x="64766" y="17226"/>
                      <a:pt x="65189" y="17949"/>
                    </a:cubicBezTo>
                    <a:lnTo>
                      <a:pt x="65776" y="17608"/>
                    </a:lnTo>
                    <a:cubicBezTo>
                      <a:pt x="65352" y="16871"/>
                      <a:pt x="64888" y="16147"/>
                      <a:pt x="64411" y="15437"/>
                    </a:cubicBezTo>
                    <a:close/>
                    <a:moveTo>
                      <a:pt x="5651" y="16107"/>
                    </a:moveTo>
                    <a:cubicBezTo>
                      <a:pt x="5187" y="16816"/>
                      <a:pt x="4750" y="17553"/>
                      <a:pt x="4341" y="18304"/>
                    </a:cubicBezTo>
                    <a:lnTo>
                      <a:pt x="4928" y="18631"/>
                    </a:lnTo>
                    <a:cubicBezTo>
                      <a:pt x="5323" y="17894"/>
                      <a:pt x="5760" y="17171"/>
                      <a:pt x="6224" y="16475"/>
                    </a:cubicBezTo>
                    <a:lnTo>
                      <a:pt x="5651" y="16107"/>
                    </a:lnTo>
                    <a:close/>
                    <a:moveTo>
                      <a:pt x="66049" y="18099"/>
                    </a:moveTo>
                    <a:lnTo>
                      <a:pt x="65462" y="18427"/>
                    </a:lnTo>
                    <a:cubicBezTo>
                      <a:pt x="65871" y="19164"/>
                      <a:pt x="66253" y="19914"/>
                      <a:pt x="66608" y="20665"/>
                    </a:cubicBezTo>
                    <a:lnTo>
                      <a:pt x="67223" y="20378"/>
                    </a:lnTo>
                    <a:cubicBezTo>
                      <a:pt x="66868" y="19614"/>
                      <a:pt x="66472" y="18850"/>
                      <a:pt x="66049" y="18099"/>
                    </a:cubicBezTo>
                    <a:close/>
                    <a:moveTo>
                      <a:pt x="4068" y="18809"/>
                    </a:moveTo>
                    <a:cubicBezTo>
                      <a:pt x="3672" y="19559"/>
                      <a:pt x="3290" y="20338"/>
                      <a:pt x="2948" y="21115"/>
                    </a:cubicBezTo>
                    <a:lnTo>
                      <a:pt x="3576" y="21388"/>
                    </a:lnTo>
                    <a:cubicBezTo>
                      <a:pt x="3904" y="20624"/>
                      <a:pt x="4273" y="19860"/>
                      <a:pt x="4668" y="19123"/>
                    </a:cubicBezTo>
                    <a:lnTo>
                      <a:pt x="4068" y="18809"/>
                    </a:lnTo>
                    <a:close/>
                    <a:moveTo>
                      <a:pt x="67454" y="20897"/>
                    </a:moveTo>
                    <a:lnTo>
                      <a:pt x="66841" y="21170"/>
                    </a:lnTo>
                    <a:cubicBezTo>
                      <a:pt x="67181" y="21934"/>
                      <a:pt x="67496" y="22713"/>
                      <a:pt x="67782" y="23504"/>
                    </a:cubicBezTo>
                    <a:lnTo>
                      <a:pt x="68410" y="23272"/>
                    </a:lnTo>
                    <a:cubicBezTo>
                      <a:pt x="68124" y="22467"/>
                      <a:pt x="67796" y="21675"/>
                      <a:pt x="67454" y="20897"/>
                    </a:cubicBezTo>
                    <a:close/>
                    <a:moveTo>
                      <a:pt x="2730" y="21648"/>
                    </a:moveTo>
                    <a:cubicBezTo>
                      <a:pt x="2402" y="22426"/>
                      <a:pt x="2089" y="23231"/>
                      <a:pt x="1816" y="24036"/>
                    </a:cubicBezTo>
                    <a:lnTo>
                      <a:pt x="2457" y="24255"/>
                    </a:lnTo>
                    <a:cubicBezTo>
                      <a:pt x="2730" y="23463"/>
                      <a:pt x="3030" y="22671"/>
                      <a:pt x="3345" y="21907"/>
                    </a:cubicBezTo>
                    <a:lnTo>
                      <a:pt x="2730" y="21648"/>
                    </a:lnTo>
                    <a:close/>
                    <a:moveTo>
                      <a:pt x="68601" y="23805"/>
                    </a:moveTo>
                    <a:lnTo>
                      <a:pt x="67960" y="24023"/>
                    </a:lnTo>
                    <a:cubicBezTo>
                      <a:pt x="68233" y="24815"/>
                      <a:pt x="68479" y="25619"/>
                      <a:pt x="68683" y="26425"/>
                    </a:cubicBezTo>
                    <a:lnTo>
                      <a:pt x="69338" y="26262"/>
                    </a:lnTo>
                    <a:cubicBezTo>
                      <a:pt x="69134" y="25443"/>
                      <a:pt x="68874" y="24609"/>
                      <a:pt x="68601" y="23805"/>
                    </a:cubicBezTo>
                    <a:close/>
                    <a:moveTo>
                      <a:pt x="1638" y="24582"/>
                    </a:moveTo>
                    <a:cubicBezTo>
                      <a:pt x="1392" y="25401"/>
                      <a:pt x="1161" y="26234"/>
                      <a:pt x="956" y="27053"/>
                    </a:cubicBezTo>
                    <a:lnTo>
                      <a:pt x="1625" y="27217"/>
                    </a:lnTo>
                    <a:cubicBezTo>
                      <a:pt x="1816" y="26398"/>
                      <a:pt x="2034" y="25592"/>
                      <a:pt x="2293" y="24787"/>
                    </a:cubicBezTo>
                    <a:lnTo>
                      <a:pt x="1638" y="24582"/>
                    </a:lnTo>
                    <a:close/>
                    <a:moveTo>
                      <a:pt x="69489" y="26808"/>
                    </a:moveTo>
                    <a:lnTo>
                      <a:pt x="68834" y="26971"/>
                    </a:lnTo>
                    <a:cubicBezTo>
                      <a:pt x="69025" y="27776"/>
                      <a:pt x="69202" y="28609"/>
                      <a:pt x="69338" y="29428"/>
                    </a:cubicBezTo>
                    <a:lnTo>
                      <a:pt x="70007" y="29319"/>
                    </a:lnTo>
                    <a:cubicBezTo>
                      <a:pt x="69857" y="28486"/>
                      <a:pt x="69693" y="27640"/>
                      <a:pt x="69489" y="26808"/>
                    </a:cubicBezTo>
                    <a:close/>
                    <a:moveTo>
                      <a:pt x="833" y="27612"/>
                    </a:moveTo>
                    <a:cubicBezTo>
                      <a:pt x="655" y="28445"/>
                      <a:pt x="491" y="29292"/>
                      <a:pt x="369" y="30124"/>
                    </a:cubicBezTo>
                    <a:lnTo>
                      <a:pt x="1037" y="30233"/>
                    </a:lnTo>
                    <a:cubicBezTo>
                      <a:pt x="1161" y="29401"/>
                      <a:pt x="1310" y="28568"/>
                      <a:pt x="1488" y="27763"/>
                    </a:cubicBezTo>
                    <a:lnTo>
                      <a:pt x="833" y="27612"/>
                    </a:lnTo>
                    <a:close/>
                    <a:moveTo>
                      <a:pt x="70089" y="29878"/>
                    </a:moveTo>
                    <a:lnTo>
                      <a:pt x="69420" y="29987"/>
                    </a:lnTo>
                    <a:cubicBezTo>
                      <a:pt x="69556" y="30806"/>
                      <a:pt x="69653" y="31652"/>
                      <a:pt x="69720" y="32486"/>
                    </a:cubicBezTo>
                    <a:lnTo>
                      <a:pt x="70390" y="32431"/>
                    </a:lnTo>
                    <a:cubicBezTo>
                      <a:pt x="70321" y="31571"/>
                      <a:pt x="70226" y="30724"/>
                      <a:pt x="70089" y="29878"/>
                    </a:cubicBezTo>
                    <a:close/>
                    <a:moveTo>
                      <a:pt x="300" y="30697"/>
                    </a:moveTo>
                    <a:cubicBezTo>
                      <a:pt x="191" y="31530"/>
                      <a:pt x="109" y="32389"/>
                      <a:pt x="55" y="33250"/>
                    </a:cubicBezTo>
                    <a:lnTo>
                      <a:pt x="737" y="33277"/>
                    </a:lnTo>
                    <a:cubicBezTo>
                      <a:pt x="779" y="32444"/>
                      <a:pt x="861" y="31612"/>
                      <a:pt x="970" y="30779"/>
                    </a:cubicBezTo>
                    <a:lnTo>
                      <a:pt x="300" y="30697"/>
                    </a:lnTo>
                    <a:close/>
                    <a:moveTo>
                      <a:pt x="27" y="33809"/>
                    </a:moveTo>
                    <a:cubicBezTo>
                      <a:pt x="14" y="34287"/>
                      <a:pt x="0" y="34764"/>
                      <a:pt x="0" y="35243"/>
                    </a:cubicBezTo>
                    <a:cubicBezTo>
                      <a:pt x="0" y="35625"/>
                      <a:pt x="14" y="36007"/>
                      <a:pt x="27" y="36375"/>
                    </a:cubicBezTo>
                    <a:lnTo>
                      <a:pt x="697" y="36348"/>
                    </a:lnTo>
                    <a:cubicBezTo>
                      <a:pt x="683" y="35993"/>
                      <a:pt x="683" y="35611"/>
                      <a:pt x="683" y="35243"/>
                    </a:cubicBezTo>
                    <a:cubicBezTo>
                      <a:pt x="683" y="34779"/>
                      <a:pt x="697" y="34300"/>
                      <a:pt x="710" y="33836"/>
                    </a:cubicBezTo>
                    <a:lnTo>
                      <a:pt x="27" y="33809"/>
                    </a:lnTo>
                    <a:close/>
                    <a:moveTo>
                      <a:pt x="70430" y="32990"/>
                    </a:moveTo>
                    <a:lnTo>
                      <a:pt x="69748" y="33032"/>
                    </a:lnTo>
                    <a:cubicBezTo>
                      <a:pt x="69802" y="33769"/>
                      <a:pt x="69829" y="34506"/>
                      <a:pt x="69829" y="35243"/>
                    </a:cubicBezTo>
                    <a:cubicBezTo>
                      <a:pt x="69829" y="36075"/>
                      <a:pt x="69789" y="36921"/>
                      <a:pt x="69734" y="37754"/>
                    </a:cubicBezTo>
                    <a:lnTo>
                      <a:pt x="70403" y="37809"/>
                    </a:lnTo>
                    <a:cubicBezTo>
                      <a:pt x="70471" y="36962"/>
                      <a:pt x="70499" y="36102"/>
                      <a:pt x="70499" y="35243"/>
                    </a:cubicBezTo>
                    <a:cubicBezTo>
                      <a:pt x="70499" y="34491"/>
                      <a:pt x="70471" y="33741"/>
                      <a:pt x="70430" y="32990"/>
                    </a:cubicBezTo>
                    <a:close/>
                    <a:moveTo>
                      <a:pt x="724" y="36908"/>
                    </a:moveTo>
                    <a:lnTo>
                      <a:pt x="42" y="36948"/>
                    </a:lnTo>
                    <a:cubicBezTo>
                      <a:pt x="82" y="37795"/>
                      <a:pt x="151" y="38655"/>
                      <a:pt x="260" y="39501"/>
                    </a:cubicBezTo>
                    <a:lnTo>
                      <a:pt x="928" y="39419"/>
                    </a:lnTo>
                    <a:cubicBezTo>
                      <a:pt x="833" y="38586"/>
                      <a:pt x="764" y="37754"/>
                      <a:pt x="724" y="36908"/>
                    </a:cubicBezTo>
                    <a:close/>
                    <a:moveTo>
                      <a:pt x="69693" y="38313"/>
                    </a:moveTo>
                    <a:cubicBezTo>
                      <a:pt x="69611" y="39146"/>
                      <a:pt x="69516" y="39978"/>
                      <a:pt x="69380" y="40812"/>
                    </a:cubicBezTo>
                    <a:lnTo>
                      <a:pt x="70048" y="40921"/>
                    </a:lnTo>
                    <a:cubicBezTo>
                      <a:pt x="70184" y="40074"/>
                      <a:pt x="70293" y="39214"/>
                      <a:pt x="70362" y="38368"/>
                    </a:cubicBezTo>
                    <a:lnTo>
                      <a:pt x="69693" y="38313"/>
                    </a:lnTo>
                    <a:close/>
                    <a:moveTo>
                      <a:pt x="997" y="39965"/>
                    </a:moveTo>
                    <a:lnTo>
                      <a:pt x="328" y="40060"/>
                    </a:lnTo>
                    <a:cubicBezTo>
                      <a:pt x="451" y="40907"/>
                      <a:pt x="588" y="41753"/>
                      <a:pt x="764" y="42586"/>
                    </a:cubicBezTo>
                    <a:lnTo>
                      <a:pt x="1434" y="42449"/>
                    </a:lnTo>
                    <a:cubicBezTo>
                      <a:pt x="1256" y="41630"/>
                      <a:pt x="1119" y="40797"/>
                      <a:pt x="997" y="39965"/>
                    </a:cubicBezTo>
                    <a:close/>
                    <a:moveTo>
                      <a:pt x="69283" y="41357"/>
                    </a:moveTo>
                    <a:cubicBezTo>
                      <a:pt x="69134" y="42176"/>
                      <a:pt x="68956" y="43008"/>
                      <a:pt x="68752" y="43814"/>
                    </a:cubicBezTo>
                    <a:lnTo>
                      <a:pt x="69407" y="43978"/>
                    </a:lnTo>
                    <a:cubicBezTo>
                      <a:pt x="69625" y="43159"/>
                      <a:pt x="69802" y="42313"/>
                      <a:pt x="69953" y="41480"/>
                    </a:cubicBezTo>
                    <a:lnTo>
                      <a:pt x="69283" y="41357"/>
                    </a:lnTo>
                    <a:close/>
                    <a:moveTo>
                      <a:pt x="1556" y="42995"/>
                    </a:moveTo>
                    <a:lnTo>
                      <a:pt x="888" y="43145"/>
                    </a:lnTo>
                    <a:cubicBezTo>
                      <a:pt x="1079" y="43964"/>
                      <a:pt x="1297" y="44797"/>
                      <a:pt x="1556" y="45616"/>
                    </a:cubicBezTo>
                    <a:lnTo>
                      <a:pt x="2198" y="45411"/>
                    </a:lnTo>
                    <a:cubicBezTo>
                      <a:pt x="1952" y="44619"/>
                      <a:pt x="1734" y="43800"/>
                      <a:pt x="1556" y="42995"/>
                    </a:cubicBezTo>
                    <a:close/>
                    <a:moveTo>
                      <a:pt x="68615" y="44360"/>
                    </a:moveTo>
                    <a:cubicBezTo>
                      <a:pt x="68397" y="45165"/>
                      <a:pt x="68137" y="45971"/>
                      <a:pt x="67864" y="46748"/>
                    </a:cubicBezTo>
                    <a:lnTo>
                      <a:pt x="68506" y="46981"/>
                    </a:lnTo>
                    <a:cubicBezTo>
                      <a:pt x="68779" y="46175"/>
                      <a:pt x="69038" y="45356"/>
                      <a:pt x="69270" y="44537"/>
                    </a:cubicBezTo>
                    <a:lnTo>
                      <a:pt x="68615" y="44360"/>
                    </a:lnTo>
                    <a:close/>
                    <a:moveTo>
                      <a:pt x="2375" y="45957"/>
                    </a:moveTo>
                    <a:lnTo>
                      <a:pt x="1720" y="46162"/>
                    </a:lnTo>
                    <a:cubicBezTo>
                      <a:pt x="1993" y="46967"/>
                      <a:pt x="2280" y="47773"/>
                      <a:pt x="2608" y="48564"/>
                    </a:cubicBezTo>
                    <a:lnTo>
                      <a:pt x="3235" y="48304"/>
                    </a:lnTo>
                    <a:cubicBezTo>
                      <a:pt x="2921" y="47540"/>
                      <a:pt x="2621" y="46748"/>
                      <a:pt x="2375" y="45957"/>
                    </a:cubicBezTo>
                    <a:close/>
                    <a:moveTo>
                      <a:pt x="67673" y="47281"/>
                    </a:moveTo>
                    <a:cubicBezTo>
                      <a:pt x="67387" y="48059"/>
                      <a:pt x="67059" y="48837"/>
                      <a:pt x="66704" y="49602"/>
                    </a:cubicBezTo>
                    <a:lnTo>
                      <a:pt x="67332" y="49888"/>
                    </a:lnTo>
                    <a:cubicBezTo>
                      <a:pt x="67687" y="49110"/>
                      <a:pt x="68015" y="48319"/>
                      <a:pt x="68301" y="47513"/>
                    </a:cubicBezTo>
                    <a:lnTo>
                      <a:pt x="67673" y="47281"/>
                    </a:lnTo>
                    <a:close/>
                    <a:moveTo>
                      <a:pt x="3454" y="48823"/>
                    </a:moveTo>
                    <a:lnTo>
                      <a:pt x="2826" y="49083"/>
                    </a:lnTo>
                    <a:cubicBezTo>
                      <a:pt x="3154" y="49875"/>
                      <a:pt x="3522" y="50652"/>
                      <a:pt x="3918" y="51403"/>
                    </a:cubicBezTo>
                    <a:lnTo>
                      <a:pt x="4519" y="51089"/>
                    </a:lnTo>
                    <a:cubicBezTo>
                      <a:pt x="4136" y="50352"/>
                      <a:pt x="3781" y="49587"/>
                      <a:pt x="3454" y="48823"/>
                    </a:cubicBezTo>
                    <a:close/>
                    <a:moveTo>
                      <a:pt x="66472" y="50106"/>
                    </a:moveTo>
                    <a:cubicBezTo>
                      <a:pt x="66117" y="50870"/>
                      <a:pt x="65722" y="51622"/>
                      <a:pt x="65312" y="52345"/>
                    </a:cubicBezTo>
                    <a:lnTo>
                      <a:pt x="65898" y="52672"/>
                    </a:lnTo>
                    <a:cubicBezTo>
                      <a:pt x="66322" y="51935"/>
                      <a:pt x="66717" y="51171"/>
                      <a:pt x="67086" y="50406"/>
                    </a:cubicBezTo>
                    <a:lnTo>
                      <a:pt x="66472" y="50106"/>
                    </a:lnTo>
                    <a:close/>
                    <a:moveTo>
                      <a:pt x="4777" y="51580"/>
                    </a:moveTo>
                    <a:lnTo>
                      <a:pt x="4177" y="51908"/>
                    </a:lnTo>
                    <a:cubicBezTo>
                      <a:pt x="4586" y="52659"/>
                      <a:pt x="5023" y="53396"/>
                      <a:pt x="5474" y="54119"/>
                    </a:cubicBezTo>
                    <a:lnTo>
                      <a:pt x="6047" y="53751"/>
                    </a:lnTo>
                    <a:cubicBezTo>
                      <a:pt x="5596" y="53054"/>
                      <a:pt x="5174" y="52317"/>
                      <a:pt x="4777" y="51580"/>
                    </a:cubicBezTo>
                    <a:close/>
                    <a:moveTo>
                      <a:pt x="6347" y="54228"/>
                    </a:moveTo>
                    <a:lnTo>
                      <a:pt x="5787" y="54597"/>
                    </a:lnTo>
                    <a:cubicBezTo>
                      <a:pt x="5938" y="54829"/>
                      <a:pt x="6102" y="55074"/>
                      <a:pt x="6266" y="55307"/>
                    </a:cubicBezTo>
                    <a:lnTo>
                      <a:pt x="6825" y="54925"/>
                    </a:lnTo>
                    <a:cubicBezTo>
                      <a:pt x="6661" y="54692"/>
                      <a:pt x="6497" y="54461"/>
                      <a:pt x="6347" y="54228"/>
                    </a:cubicBezTo>
                    <a:close/>
                    <a:moveTo>
                      <a:pt x="65025" y="52823"/>
                    </a:moveTo>
                    <a:cubicBezTo>
                      <a:pt x="64602" y="53546"/>
                      <a:pt x="64151" y="54255"/>
                      <a:pt x="63674" y="54938"/>
                    </a:cubicBezTo>
                    <a:lnTo>
                      <a:pt x="64220" y="55320"/>
                    </a:lnTo>
                    <a:cubicBezTo>
                      <a:pt x="64712" y="54624"/>
                      <a:pt x="65176" y="53901"/>
                      <a:pt x="65612" y="53163"/>
                    </a:cubicBezTo>
                    <a:lnTo>
                      <a:pt x="65025" y="52823"/>
                    </a:lnTo>
                    <a:close/>
                    <a:moveTo>
                      <a:pt x="6975" y="55156"/>
                    </a:moveTo>
                    <a:lnTo>
                      <a:pt x="6429" y="55538"/>
                    </a:lnTo>
                    <a:cubicBezTo>
                      <a:pt x="6702" y="55921"/>
                      <a:pt x="6975" y="56303"/>
                      <a:pt x="7261" y="56685"/>
                    </a:cubicBezTo>
                    <a:lnTo>
                      <a:pt x="7807" y="56275"/>
                    </a:lnTo>
                    <a:cubicBezTo>
                      <a:pt x="7521" y="55907"/>
                      <a:pt x="7248" y="55525"/>
                      <a:pt x="6975" y="55156"/>
                    </a:cubicBezTo>
                    <a:close/>
                    <a:moveTo>
                      <a:pt x="63347" y="55402"/>
                    </a:moveTo>
                    <a:cubicBezTo>
                      <a:pt x="62855" y="56071"/>
                      <a:pt x="62350" y="56740"/>
                      <a:pt x="61804" y="57382"/>
                    </a:cubicBezTo>
                    <a:lnTo>
                      <a:pt x="62322" y="57818"/>
                    </a:lnTo>
                    <a:cubicBezTo>
                      <a:pt x="62868" y="57163"/>
                      <a:pt x="63401" y="56481"/>
                      <a:pt x="63893" y="55798"/>
                    </a:cubicBezTo>
                    <a:lnTo>
                      <a:pt x="63347" y="55402"/>
                    </a:lnTo>
                    <a:close/>
                    <a:moveTo>
                      <a:pt x="8149" y="56712"/>
                    </a:moveTo>
                    <a:lnTo>
                      <a:pt x="7616" y="57136"/>
                    </a:lnTo>
                    <a:cubicBezTo>
                      <a:pt x="8149" y="57791"/>
                      <a:pt x="8708" y="58446"/>
                      <a:pt x="9282" y="59074"/>
                    </a:cubicBezTo>
                    <a:lnTo>
                      <a:pt x="9773" y="58623"/>
                    </a:lnTo>
                    <a:cubicBezTo>
                      <a:pt x="9214" y="58009"/>
                      <a:pt x="8668" y="57367"/>
                      <a:pt x="8149" y="56712"/>
                    </a:cubicBezTo>
                    <a:close/>
                    <a:moveTo>
                      <a:pt x="61449" y="57804"/>
                    </a:moveTo>
                    <a:cubicBezTo>
                      <a:pt x="60903" y="58446"/>
                      <a:pt x="60330" y="59060"/>
                      <a:pt x="59743" y="59647"/>
                    </a:cubicBezTo>
                    <a:lnTo>
                      <a:pt x="60220" y="60125"/>
                    </a:lnTo>
                    <a:cubicBezTo>
                      <a:pt x="60821" y="59524"/>
                      <a:pt x="61408" y="58896"/>
                      <a:pt x="61954" y="58255"/>
                    </a:cubicBezTo>
                    <a:lnTo>
                      <a:pt x="61449" y="57804"/>
                    </a:lnTo>
                    <a:close/>
                    <a:moveTo>
                      <a:pt x="10155" y="59033"/>
                    </a:moveTo>
                    <a:lnTo>
                      <a:pt x="9664" y="59497"/>
                    </a:lnTo>
                    <a:cubicBezTo>
                      <a:pt x="10251" y="60111"/>
                      <a:pt x="10865" y="60712"/>
                      <a:pt x="11493" y="61285"/>
                    </a:cubicBezTo>
                    <a:lnTo>
                      <a:pt x="11957" y="60794"/>
                    </a:lnTo>
                    <a:cubicBezTo>
                      <a:pt x="11343" y="60234"/>
                      <a:pt x="10728" y="59633"/>
                      <a:pt x="10155" y="59033"/>
                    </a:cubicBezTo>
                    <a:close/>
                    <a:moveTo>
                      <a:pt x="59334" y="60043"/>
                    </a:moveTo>
                    <a:cubicBezTo>
                      <a:pt x="58746" y="60630"/>
                      <a:pt x="58118" y="61189"/>
                      <a:pt x="57477" y="61735"/>
                    </a:cubicBezTo>
                    <a:lnTo>
                      <a:pt x="57914" y="62254"/>
                    </a:lnTo>
                    <a:cubicBezTo>
                      <a:pt x="58555" y="61695"/>
                      <a:pt x="59197" y="61121"/>
                      <a:pt x="59811" y="60534"/>
                    </a:cubicBezTo>
                    <a:lnTo>
                      <a:pt x="59334" y="60043"/>
                    </a:lnTo>
                    <a:close/>
                    <a:moveTo>
                      <a:pt x="12366" y="61162"/>
                    </a:moveTo>
                    <a:lnTo>
                      <a:pt x="11916" y="61667"/>
                    </a:lnTo>
                    <a:cubicBezTo>
                      <a:pt x="12557" y="62226"/>
                      <a:pt x="13227" y="62787"/>
                      <a:pt x="13895" y="63291"/>
                    </a:cubicBezTo>
                    <a:lnTo>
                      <a:pt x="14304" y="62759"/>
                    </a:lnTo>
                    <a:cubicBezTo>
                      <a:pt x="13649" y="62254"/>
                      <a:pt x="12994" y="61722"/>
                      <a:pt x="12366" y="61162"/>
                    </a:cubicBezTo>
                    <a:close/>
                    <a:moveTo>
                      <a:pt x="57041" y="62090"/>
                    </a:moveTo>
                    <a:cubicBezTo>
                      <a:pt x="56440" y="62581"/>
                      <a:pt x="55798" y="63060"/>
                      <a:pt x="55157" y="63524"/>
                    </a:cubicBezTo>
                    <a:lnTo>
                      <a:pt x="55539" y="64070"/>
                    </a:lnTo>
                    <a:cubicBezTo>
                      <a:pt x="56194" y="63606"/>
                      <a:pt x="56850" y="63114"/>
                      <a:pt x="57477" y="62609"/>
                    </a:cubicBezTo>
                    <a:lnTo>
                      <a:pt x="57041" y="62090"/>
                    </a:lnTo>
                    <a:close/>
                    <a:moveTo>
                      <a:pt x="14755" y="63087"/>
                    </a:moveTo>
                    <a:lnTo>
                      <a:pt x="14359" y="63633"/>
                    </a:lnTo>
                    <a:cubicBezTo>
                      <a:pt x="15041" y="64137"/>
                      <a:pt x="15751" y="64629"/>
                      <a:pt x="16475" y="65080"/>
                    </a:cubicBezTo>
                    <a:lnTo>
                      <a:pt x="16830" y="64506"/>
                    </a:lnTo>
                    <a:cubicBezTo>
                      <a:pt x="16133" y="64070"/>
                      <a:pt x="15438" y="63591"/>
                      <a:pt x="14755" y="63087"/>
                    </a:cubicBezTo>
                    <a:close/>
                    <a:moveTo>
                      <a:pt x="54584" y="63919"/>
                    </a:moveTo>
                    <a:cubicBezTo>
                      <a:pt x="53887" y="64383"/>
                      <a:pt x="53177" y="64834"/>
                      <a:pt x="52455" y="65243"/>
                    </a:cubicBezTo>
                    <a:lnTo>
                      <a:pt x="52782" y="65830"/>
                    </a:lnTo>
                    <a:cubicBezTo>
                      <a:pt x="53519" y="65407"/>
                      <a:pt x="54256" y="64956"/>
                      <a:pt x="54966" y="64479"/>
                    </a:cubicBezTo>
                    <a:lnTo>
                      <a:pt x="54584" y="63919"/>
                    </a:lnTo>
                    <a:close/>
                    <a:moveTo>
                      <a:pt x="17307" y="64807"/>
                    </a:moveTo>
                    <a:lnTo>
                      <a:pt x="16952" y="65380"/>
                    </a:lnTo>
                    <a:cubicBezTo>
                      <a:pt x="17689" y="65830"/>
                      <a:pt x="18441" y="66254"/>
                      <a:pt x="19191" y="66636"/>
                    </a:cubicBezTo>
                    <a:lnTo>
                      <a:pt x="19505" y="66035"/>
                    </a:lnTo>
                    <a:cubicBezTo>
                      <a:pt x="18768" y="65653"/>
                      <a:pt x="18031" y="65243"/>
                      <a:pt x="17307" y="64807"/>
                    </a:cubicBezTo>
                    <a:close/>
                    <a:moveTo>
                      <a:pt x="51963" y="65516"/>
                    </a:moveTo>
                    <a:cubicBezTo>
                      <a:pt x="51239" y="65926"/>
                      <a:pt x="50475" y="66308"/>
                      <a:pt x="49725" y="66649"/>
                    </a:cubicBezTo>
                    <a:lnTo>
                      <a:pt x="50011" y="67264"/>
                    </a:lnTo>
                    <a:cubicBezTo>
                      <a:pt x="50775" y="66909"/>
                      <a:pt x="51554" y="66527"/>
                      <a:pt x="52291" y="66103"/>
                    </a:cubicBezTo>
                    <a:lnTo>
                      <a:pt x="51963" y="65516"/>
                    </a:lnTo>
                    <a:close/>
                    <a:moveTo>
                      <a:pt x="20010" y="66281"/>
                    </a:moveTo>
                    <a:lnTo>
                      <a:pt x="19710" y="66894"/>
                    </a:lnTo>
                    <a:cubicBezTo>
                      <a:pt x="20474" y="67264"/>
                      <a:pt x="21252" y="67618"/>
                      <a:pt x="22044" y="67932"/>
                    </a:cubicBezTo>
                    <a:lnTo>
                      <a:pt x="22303" y="67318"/>
                    </a:lnTo>
                    <a:cubicBezTo>
                      <a:pt x="21525" y="67004"/>
                      <a:pt x="20761" y="66649"/>
                      <a:pt x="20010" y="66281"/>
                    </a:cubicBezTo>
                    <a:close/>
                    <a:moveTo>
                      <a:pt x="49219" y="66881"/>
                    </a:moveTo>
                    <a:cubicBezTo>
                      <a:pt x="48455" y="67222"/>
                      <a:pt x="47677" y="67537"/>
                      <a:pt x="46886" y="67810"/>
                    </a:cubicBezTo>
                    <a:lnTo>
                      <a:pt x="47117" y="68450"/>
                    </a:lnTo>
                    <a:cubicBezTo>
                      <a:pt x="47909" y="68164"/>
                      <a:pt x="48715" y="67850"/>
                      <a:pt x="49492" y="67495"/>
                    </a:cubicBezTo>
                    <a:lnTo>
                      <a:pt x="49219" y="66881"/>
                    </a:lnTo>
                    <a:close/>
                    <a:moveTo>
                      <a:pt x="22822" y="67522"/>
                    </a:moveTo>
                    <a:lnTo>
                      <a:pt x="22576" y="68150"/>
                    </a:lnTo>
                    <a:cubicBezTo>
                      <a:pt x="23368" y="68450"/>
                      <a:pt x="24186" y="68738"/>
                      <a:pt x="25005" y="68983"/>
                    </a:cubicBezTo>
                    <a:lnTo>
                      <a:pt x="25197" y="68341"/>
                    </a:lnTo>
                    <a:cubicBezTo>
                      <a:pt x="24405" y="68096"/>
                      <a:pt x="23600" y="67823"/>
                      <a:pt x="22822" y="67522"/>
                    </a:cubicBezTo>
                    <a:close/>
                    <a:moveTo>
                      <a:pt x="46353" y="68001"/>
                    </a:moveTo>
                    <a:cubicBezTo>
                      <a:pt x="45575" y="68259"/>
                      <a:pt x="44756" y="68505"/>
                      <a:pt x="43951" y="68710"/>
                    </a:cubicBezTo>
                    <a:lnTo>
                      <a:pt x="44114" y="69366"/>
                    </a:lnTo>
                    <a:cubicBezTo>
                      <a:pt x="44947" y="69160"/>
                      <a:pt x="45766" y="68915"/>
                      <a:pt x="46571" y="68642"/>
                    </a:cubicBezTo>
                    <a:lnTo>
                      <a:pt x="46353" y="68001"/>
                    </a:lnTo>
                    <a:close/>
                    <a:moveTo>
                      <a:pt x="25742" y="68492"/>
                    </a:moveTo>
                    <a:lnTo>
                      <a:pt x="25551" y="69147"/>
                    </a:lnTo>
                    <a:cubicBezTo>
                      <a:pt x="26370" y="69379"/>
                      <a:pt x="27203" y="69584"/>
                      <a:pt x="28036" y="69761"/>
                    </a:cubicBezTo>
                    <a:lnTo>
                      <a:pt x="28172" y="69093"/>
                    </a:lnTo>
                    <a:cubicBezTo>
                      <a:pt x="27367" y="68929"/>
                      <a:pt x="26534" y="68723"/>
                      <a:pt x="25742" y="68492"/>
                    </a:cubicBezTo>
                    <a:close/>
                    <a:moveTo>
                      <a:pt x="43405" y="68847"/>
                    </a:moveTo>
                    <a:cubicBezTo>
                      <a:pt x="42600" y="69051"/>
                      <a:pt x="41767" y="69215"/>
                      <a:pt x="40948" y="69351"/>
                    </a:cubicBezTo>
                    <a:lnTo>
                      <a:pt x="41057" y="70021"/>
                    </a:lnTo>
                    <a:cubicBezTo>
                      <a:pt x="41903" y="69884"/>
                      <a:pt x="42749" y="69706"/>
                      <a:pt x="43568" y="69502"/>
                    </a:cubicBezTo>
                    <a:lnTo>
                      <a:pt x="43405" y="68847"/>
                    </a:lnTo>
                    <a:close/>
                    <a:moveTo>
                      <a:pt x="28718" y="69202"/>
                    </a:moveTo>
                    <a:lnTo>
                      <a:pt x="28596" y="69870"/>
                    </a:lnTo>
                    <a:cubicBezTo>
                      <a:pt x="29428" y="70021"/>
                      <a:pt x="30288" y="70157"/>
                      <a:pt x="31134" y="70252"/>
                    </a:cubicBezTo>
                    <a:lnTo>
                      <a:pt x="31202" y="69584"/>
                    </a:lnTo>
                    <a:cubicBezTo>
                      <a:pt x="30370" y="69488"/>
                      <a:pt x="29537" y="69366"/>
                      <a:pt x="28718" y="69202"/>
                    </a:cubicBezTo>
                    <a:close/>
                    <a:moveTo>
                      <a:pt x="40402" y="69433"/>
                    </a:moveTo>
                    <a:cubicBezTo>
                      <a:pt x="39570" y="69557"/>
                      <a:pt x="38737" y="69652"/>
                      <a:pt x="37904" y="69720"/>
                    </a:cubicBezTo>
                    <a:lnTo>
                      <a:pt x="37945" y="70389"/>
                    </a:lnTo>
                    <a:cubicBezTo>
                      <a:pt x="38805" y="70334"/>
                      <a:pt x="39652" y="70239"/>
                      <a:pt x="40498" y="70103"/>
                    </a:cubicBezTo>
                    <a:lnTo>
                      <a:pt x="40402" y="69433"/>
                    </a:lnTo>
                    <a:close/>
                    <a:moveTo>
                      <a:pt x="31762" y="69639"/>
                    </a:moveTo>
                    <a:lnTo>
                      <a:pt x="31694" y="70321"/>
                    </a:lnTo>
                    <a:cubicBezTo>
                      <a:pt x="32540" y="70403"/>
                      <a:pt x="33400" y="70457"/>
                      <a:pt x="34246" y="70485"/>
                    </a:cubicBezTo>
                    <a:lnTo>
                      <a:pt x="34274" y="69802"/>
                    </a:lnTo>
                    <a:cubicBezTo>
                      <a:pt x="33441" y="69788"/>
                      <a:pt x="32594" y="69734"/>
                      <a:pt x="31762" y="69639"/>
                    </a:cubicBezTo>
                    <a:close/>
                    <a:moveTo>
                      <a:pt x="37344" y="69761"/>
                    </a:moveTo>
                    <a:cubicBezTo>
                      <a:pt x="36649" y="69802"/>
                      <a:pt x="35952" y="69815"/>
                      <a:pt x="35270" y="69815"/>
                    </a:cubicBezTo>
                    <a:lnTo>
                      <a:pt x="34833" y="69815"/>
                    </a:lnTo>
                    <a:lnTo>
                      <a:pt x="34820" y="70498"/>
                    </a:lnTo>
                    <a:lnTo>
                      <a:pt x="35257" y="70498"/>
                    </a:lnTo>
                    <a:cubicBezTo>
                      <a:pt x="35966" y="70498"/>
                      <a:pt x="36676" y="70471"/>
                      <a:pt x="37386" y="70430"/>
                    </a:cubicBezTo>
                    <a:lnTo>
                      <a:pt x="37344" y="6976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1681;p42">
                <a:extLst>
                  <a:ext uri="{FF2B5EF4-FFF2-40B4-BE49-F238E27FC236}">
                    <a16:creationId xmlns:a16="http://schemas.microsoft.com/office/drawing/2014/main" id="{E6465DF7-04BE-1937-AD3C-551567372AD2}"/>
                  </a:ext>
                </a:extLst>
              </p:cNvPr>
              <p:cNvSpPr/>
              <p:nvPr/>
            </p:nvSpPr>
            <p:spPr>
              <a:xfrm rot="-5400000">
                <a:off x="1201838" y="1887550"/>
                <a:ext cx="1965900" cy="1965900"/>
              </a:xfrm>
              <a:prstGeom prst="blockArc">
                <a:avLst>
                  <a:gd name="adj1" fmla="val 13560149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1682;p42">
                <a:extLst>
                  <a:ext uri="{FF2B5EF4-FFF2-40B4-BE49-F238E27FC236}">
                    <a16:creationId xmlns:a16="http://schemas.microsoft.com/office/drawing/2014/main" id="{7499E09D-0971-DA11-0936-6EE1A3D7ABFF}"/>
                  </a:ext>
                </a:extLst>
              </p:cNvPr>
              <p:cNvSpPr/>
              <p:nvPr/>
            </p:nvSpPr>
            <p:spPr>
              <a:xfrm rot="3949254">
                <a:off x="1201770" y="1887509"/>
                <a:ext cx="1965866" cy="1965866"/>
              </a:xfrm>
              <a:prstGeom prst="blockArc">
                <a:avLst>
                  <a:gd name="adj1" fmla="val 17246835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" name="Google Shape;1657;p42">
              <a:extLst>
                <a:ext uri="{FF2B5EF4-FFF2-40B4-BE49-F238E27FC236}">
                  <a16:creationId xmlns:a16="http://schemas.microsoft.com/office/drawing/2014/main" id="{DC92C357-07F0-D97F-69A6-D75E0BC229C7}"/>
                </a:ext>
              </a:extLst>
            </p:cNvPr>
            <p:cNvGrpSpPr/>
            <p:nvPr/>
          </p:nvGrpSpPr>
          <p:grpSpPr>
            <a:xfrm>
              <a:off x="3017383" y="563884"/>
              <a:ext cx="635477" cy="633411"/>
              <a:chOff x="6039282" y="1042577"/>
              <a:chExt cx="734315" cy="731929"/>
            </a:xfrm>
          </p:grpSpPr>
          <p:sp>
            <p:nvSpPr>
              <p:cNvPr id="10" name="Google Shape;1658;p42">
                <a:extLst>
                  <a:ext uri="{FF2B5EF4-FFF2-40B4-BE49-F238E27FC236}">
                    <a16:creationId xmlns:a16="http://schemas.microsoft.com/office/drawing/2014/main" id="{6EBE7423-7D4E-6433-1008-AB1683FF9DA5}"/>
                  </a:ext>
                </a:extLst>
              </p:cNvPr>
              <p:cNvSpPr/>
              <p:nvPr/>
            </p:nvSpPr>
            <p:spPr>
              <a:xfrm>
                <a:off x="6045348" y="1300071"/>
                <a:ext cx="131951" cy="65352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701" extrusionOk="0">
                    <a:moveTo>
                      <a:pt x="108" y="0"/>
                    </a:moveTo>
                    <a:lnTo>
                      <a:pt x="51" y="224"/>
                    </a:lnTo>
                    <a:cubicBezTo>
                      <a:pt x="29" y="303"/>
                      <a:pt x="7" y="375"/>
                      <a:pt x="0" y="455"/>
                    </a:cubicBezTo>
                    <a:lnTo>
                      <a:pt x="1342" y="700"/>
                    </a:lnTo>
                    <a:cubicBezTo>
                      <a:pt x="1349" y="650"/>
                      <a:pt x="1363" y="599"/>
                      <a:pt x="1378" y="549"/>
                    </a:cubicBezTo>
                    <a:lnTo>
                      <a:pt x="1414" y="397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1659;p42">
                <a:extLst>
                  <a:ext uri="{FF2B5EF4-FFF2-40B4-BE49-F238E27FC236}">
                    <a16:creationId xmlns:a16="http://schemas.microsoft.com/office/drawing/2014/main" id="{89ACB614-641F-B89D-B656-8BD10F38B228}"/>
                  </a:ext>
                </a:extLst>
              </p:cNvPr>
              <p:cNvSpPr/>
              <p:nvPr/>
            </p:nvSpPr>
            <p:spPr>
              <a:xfrm>
                <a:off x="6080342" y="1201250"/>
                <a:ext cx="127938" cy="96863"/>
              </a:xfrm>
              <a:custGeom>
                <a:avLst/>
                <a:gdLst/>
                <a:ahLst/>
                <a:cxnLst/>
                <a:rect l="l" t="t" r="r" b="b"/>
                <a:pathLst>
                  <a:path w="1371" h="1039" extrusionOk="0">
                    <a:moveTo>
                      <a:pt x="245" y="0"/>
                    </a:moveTo>
                    <a:cubicBezTo>
                      <a:pt x="159" y="137"/>
                      <a:pt x="72" y="267"/>
                      <a:pt x="0" y="404"/>
                    </a:cubicBezTo>
                    <a:lnTo>
                      <a:pt x="1219" y="1039"/>
                    </a:lnTo>
                    <a:cubicBezTo>
                      <a:pt x="1262" y="945"/>
                      <a:pt x="1320" y="866"/>
                      <a:pt x="1371" y="772"/>
                    </a:cubicBezTo>
                    <a:lnTo>
                      <a:pt x="245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1660;p42">
                <a:extLst>
                  <a:ext uri="{FF2B5EF4-FFF2-40B4-BE49-F238E27FC236}">
                    <a16:creationId xmlns:a16="http://schemas.microsoft.com/office/drawing/2014/main" id="{03B95ADB-22BC-14A2-64B7-56B0EB07BA7E}"/>
                  </a:ext>
                </a:extLst>
              </p:cNvPr>
              <p:cNvSpPr/>
              <p:nvPr/>
            </p:nvSpPr>
            <p:spPr>
              <a:xfrm>
                <a:off x="6144918" y="1121167"/>
                <a:ext cx="112541" cy="119145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1278" extrusionOk="0">
                    <a:moveTo>
                      <a:pt x="347" y="1"/>
                    </a:moveTo>
                    <a:cubicBezTo>
                      <a:pt x="224" y="95"/>
                      <a:pt x="116" y="210"/>
                      <a:pt x="1" y="318"/>
                    </a:cubicBezTo>
                    <a:lnTo>
                      <a:pt x="974" y="1278"/>
                    </a:lnTo>
                    <a:cubicBezTo>
                      <a:pt x="1046" y="1205"/>
                      <a:pt x="1126" y="1133"/>
                      <a:pt x="1205" y="1068"/>
                    </a:cubicBezTo>
                    <a:lnTo>
                      <a:pt x="347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661;p42">
                <a:extLst>
                  <a:ext uri="{FF2B5EF4-FFF2-40B4-BE49-F238E27FC236}">
                    <a16:creationId xmlns:a16="http://schemas.microsoft.com/office/drawing/2014/main" id="{D5F2EB71-E66A-16AE-7393-282D983204FE}"/>
                  </a:ext>
                </a:extLst>
              </p:cNvPr>
              <p:cNvSpPr/>
              <p:nvPr/>
            </p:nvSpPr>
            <p:spPr>
              <a:xfrm>
                <a:off x="6232449" y="1066723"/>
                <a:ext cx="86879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931" h="1400" extrusionOk="0">
                    <a:moveTo>
                      <a:pt x="426" y="1"/>
                    </a:moveTo>
                    <a:cubicBezTo>
                      <a:pt x="354" y="22"/>
                      <a:pt x="282" y="58"/>
                      <a:pt x="209" y="94"/>
                    </a:cubicBezTo>
                    <a:lnTo>
                      <a:pt x="0" y="195"/>
                    </a:lnTo>
                    <a:lnTo>
                      <a:pt x="649" y="1400"/>
                    </a:lnTo>
                    <a:lnTo>
                      <a:pt x="786" y="1335"/>
                    </a:lnTo>
                    <a:cubicBezTo>
                      <a:pt x="830" y="1306"/>
                      <a:pt x="880" y="1285"/>
                      <a:pt x="931" y="1270"/>
                    </a:cubicBezTo>
                    <a:lnTo>
                      <a:pt x="426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662;p42">
                <a:extLst>
                  <a:ext uri="{FF2B5EF4-FFF2-40B4-BE49-F238E27FC236}">
                    <a16:creationId xmlns:a16="http://schemas.microsoft.com/office/drawing/2014/main" id="{F119A2D0-A391-593E-2ED5-AC93BFCE282B}"/>
                  </a:ext>
                </a:extLst>
              </p:cNvPr>
              <p:cNvSpPr/>
              <p:nvPr/>
            </p:nvSpPr>
            <p:spPr>
              <a:xfrm>
                <a:off x="6335379" y="1042577"/>
                <a:ext cx="53284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571" h="1400" extrusionOk="0">
                    <a:moveTo>
                      <a:pt x="470" y="0"/>
                    </a:moveTo>
                    <a:cubicBezTo>
                      <a:pt x="390" y="0"/>
                      <a:pt x="311" y="7"/>
                      <a:pt x="239" y="22"/>
                    </a:cubicBezTo>
                    <a:lnTo>
                      <a:pt x="1" y="58"/>
                    </a:lnTo>
                    <a:lnTo>
                      <a:pt x="268" y="1399"/>
                    </a:lnTo>
                    <a:lnTo>
                      <a:pt x="419" y="1378"/>
                    </a:lnTo>
                    <a:cubicBezTo>
                      <a:pt x="470" y="1370"/>
                      <a:pt x="520" y="1363"/>
                      <a:pt x="571" y="1363"/>
                    </a:cubicBezTo>
                    <a:lnTo>
                      <a:pt x="470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663;p42">
                <a:extLst>
                  <a:ext uri="{FF2B5EF4-FFF2-40B4-BE49-F238E27FC236}">
                    <a16:creationId xmlns:a16="http://schemas.microsoft.com/office/drawing/2014/main" id="{9B010515-8688-1934-6D5C-A1F2FF9CFCAA}"/>
                  </a:ext>
                </a:extLst>
              </p:cNvPr>
              <p:cNvSpPr/>
              <p:nvPr/>
            </p:nvSpPr>
            <p:spPr>
              <a:xfrm>
                <a:off x="6431682" y="1043229"/>
                <a:ext cx="56550" cy="131824"/>
              </a:xfrm>
              <a:custGeom>
                <a:avLst/>
                <a:gdLst/>
                <a:ahLst/>
                <a:cxnLst/>
                <a:rect l="l" t="t" r="r" b="b"/>
                <a:pathLst>
                  <a:path w="606" h="1414" extrusionOk="0">
                    <a:moveTo>
                      <a:pt x="144" y="0"/>
                    </a:moveTo>
                    <a:lnTo>
                      <a:pt x="0" y="1356"/>
                    </a:lnTo>
                    <a:cubicBezTo>
                      <a:pt x="101" y="1378"/>
                      <a:pt x="202" y="1385"/>
                      <a:pt x="303" y="1414"/>
                    </a:cubicBezTo>
                    <a:lnTo>
                      <a:pt x="606" y="80"/>
                    </a:lnTo>
                    <a:cubicBezTo>
                      <a:pt x="454" y="36"/>
                      <a:pt x="296" y="22"/>
                      <a:pt x="14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64;p42">
                <a:extLst>
                  <a:ext uri="{FF2B5EF4-FFF2-40B4-BE49-F238E27FC236}">
                    <a16:creationId xmlns:a16="http://schemas.microsoft.com/office/drawing/2014/main" id="{8147346B-8463-2E9A-344D-E47713455125}"/>
                  </a:ext>
                </a:extLst>
              </p:cNvPr>
              <p:cNvSpPr/>
              <p:nvPr/>
            </p:nvSpPr>
            <p:spPr>
              <a:xfrm>
                <a:off x="6500924" y="1070731"/>
                <a:ext cx="89678" cy="130612"/>
              </a:xfrm>
              <a:custGeom>
                <a:avLst/>
                <a:gdLst/>
                <a:ahLst/>
                <a:cxnLst/>
                <a:rect l="l" t="t" r="r" b="b"/>
                <a:pathLst>
                  <a:path w="961" h="1401" extrusionOk="0">
                    <a:moveTo>
                      <a:pt x="542" y="1"/>
                    </a:moveTo>
                    <a:lnTo>
                      <a:pt x="1" y="1256"/>
                    </a:lnTo>
                    <a:lnTo>
                      <a:pt x="138" y="1321"/>
                    </a:lnTo>
                    <a:cubicBezTo>
                      <a:pt x="181" y="1343"/>
                      <a:pt x="232" y="1371"/>
                      <a:pt x="275" y="1400"/>
                    </a:cubicBezTo>
                    <a:lnTo>
                      <a:pt x="960" y="210"/>
                    </a:lnTo>
                    <a:cubicBezTo>
                      <a:pt x="895" y="174"/>
                      <a:pt x="823" y="131"/>
                      <a:pt x="751" y="102"/>
                    </a:cubicBezTo>
                    <a:lnTo>
                      <a:pt x="54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665;p42">
                <a:extLst>
                  <a:ext uri="{FF2B5EF4-FFF2-40B4-BE49-F238E27FC236}">
                    <a16:creationId xmlns:a16="http://schemas.microsoft.com/office/drawing/2014/main" id="{98643117-2221-9AA4-9797-FCA4D42493C1}"/>
                  </a:ext>
                </a:extLst>
              </p:cNvPr>
              <p:cNvSpPr/>
              <p:nvPr/>
            </p:nvSpPr>
            <p:spPr>
              <a:xfrm>
                <a:off x="6561580" y="1127973"/>
                <a:ext cx="114501" cy="117746"/>
              </a:xfrm>
              <a:custGeom>
                <a:avLst/>
                <a:gdLst/>
                <a:ahLst/>
                <a:cxnLst/>
                <a:rect l="l" t="t" r="r" b="b"/>
                <a:pathLst>
                  <a:path w="1227" h="1263" extrusionOk="0">
                    <a:moveTo>
                      <a:pt x="887" y="0"/>
                    </a:moveTo>
                    <a:lnTo>
                      <a:pt x="0" y="1046"/>
                    </a:lnTo>
                    <a:cubicBezTo>
                      <a:pt x="79" y="1111"/>
                      <a:pt x="152" y="1183"/>
                      <a:pt x="224" y="1262"/>
                    </a:cubicBezTo>
                    <a:lnTo>
                      <a:pt x="1226" y="332"/>
                    </a:lnTo>
                    <a:cubicBezTo>
                      <a:pt x="1118" y="209"/>
                      <a:pt x="1003" y="101"/>
                      <a:pt x="88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666;p42">
                <a:extLst>
                  <a:ext uri="{FF2B5EF4-FFF2-40B4-BE49-F238E27FC236}">
                    <a16:creationId xmlns:a16="http://schemas.microsoft.com/office/drawing/2014/main" id="{479E7544-7F6A-E7DB-B71B-D1D151B2436A}"/>
                  </a:ext>
                </a:extLst>
              </p:cNvPr>
              <p:cNvSpPr/>
              <p:nvPr/>
            </p:nvSpPr>
            <p:spPr>
              <a:xfrm>
                <a:off x="6636887" y="1310792"/>
                <a:ext cx="132697" cy="61996"/>
              </a:xfrm>
              <a:custGeom>
                <a:avLst/>
                <a:gdLst/>
                <a:ahLst/>
                <a:cxnLst/>
                <a:rect l="l" t="t" r="r" b="b"/>
                <a:pathLst>
                  <a:path w="1422" h="665" extrusionOk="0">
                    <a:moveTo>
                      <a:pt x="1321" y="1"/>
                    </a:moveTo>
                    <a:lnTo>
                      <a:pt x="1" y="361"/>
                    </a:lnTo>
                    <a:lnTo>
                      <a:pt x="44" y="506"/>
                    </a:lnTo>
                    <a:cubicBezTo>
                      <a:pt x="51" y="556"/>
                      <a:pt x="59" y="614"/>
                      <a:pt x="66" y="664"/>
                    </a:cubicBezTo>
                    <a:lnTo>
                      <a:pt x="1422" y="462"/>
                    </a:lnTo>
                    <a:cubicBezTo>
                      <a:pt x="1407" y="383"/>
                      <a:pt x="1400" y="304"/>
                      <a:pt x="1378" y="232"/>
                    </a:cubicBezTo>
                    <a:lnTo>
                      <a:pt x="1321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667;p42">
                <a:extLst>
                  <a:ext uri="{FF2B5EF4-FFF2-40B4-BE49-F238E27FC236}">
                    <a16:creationId xmlns:a16="http://schemas.microsoft.com/office/drawing/2014/main" id="{03B1898E-A70B-4A5D-C05D-3FE112E23BB6}"/>
                  </a:ext>
                </a:extLst>
              </p:cNvPr>
              <p:cNvSpPr/>
              <p:nvPr/>
            </p:nvSpPr>
            <p:spPr>
              <a:xfrm>
                <a:off x="6642953" y="1415020"/>
                <a:ext cx="130645" cy="47826"/>
              </a:xfrm>
              <a:custGeom>
                <a:avLst/>
                <a:gdLst/>
                <a:ahLst/>
                <a:cxnLst/>
                <a:rect l="l" t="t" r="r" b="b"/>
                <a:pathLst>
                  <a:path w="1400" h="513" extrusionOk="0">
                    <a:moveTo>
                      <a:pt x="30" y="1"/>
                    </a:moveTo>
                    <a:cubicBezTo>
                      <a:pt x="30" y="109"/>
                      <a:pt x="15" y="210"/>
                      <a:pt x="1" y="311"/>
                    </a:cubicBezTo>
                    <a:lnTo>
                      <a:pt x="1357" y="513"/>
                    </a:lnTo>
                    <a:cubicBezTo>
                      <a:pt x="1378" y="354"/>
                      <a:pt x="1393" y="203"/>
                      <a:pt x="1400" y="44"/>
                    </a:cubicBezTo>
                    <a:lnTo>
                      <a:pt x="30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1668;p42">
                <a:extLst>
                  <a:ext uri="{FF2B5EF4-FFF2-40B4-BE49-F238E27FC236}">
                    <a16:creationId xmlns:a16="http://schemas.microsoft.com/office/drawing/2014/main" id="{4F95B677-2644-B3AB-1683-F7C148B5FACA}"/>
                  </a:ext>
                </a:extLst>
              </p:cNvPr>
              <p:cNvSpPr/>
              <p:nvPr/>
            </p:nvSpPr>
            <p:spPr>
              <a:xfrm>
                <a:off x="6622143" y="1485687"/>
                <a:ext cx="131951" cy="81388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73" extrusionOk="0">
                    <a:moveTo>
                      <a:pt x="123" y="0"/>
                    </a:moveTo>
                    <a:lnTo>
                      <a:pt x="65" y="144"/>
                    </a:lnTo>
                    <a:cubicBezTo>
                      <a:pt x="51" y="195"/>
                      <a:pt x="22" y="238"/>
                      <a:pt x="0" y="281"/>
                    </a:cubicBezTo>
                    <a:lnTo>
                      <a:pt x="1234" y="873"/>
                    </a:lnTo>
                    <a:cubicBezTo>
                      <a:pt x="1270" y="801"/>
                      <a:pt x="1306" y="736"/>
                      <a:pt x="1335" y="664"/>
                    </a:cubicBezTo>
                    <a:lnTo>
                      <a:pt x="1414" y="440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1669;p42">
                <a:extLst>
                  <a:ext uri="{FF2B5EF4-FFF2-40B4-BE49-F238E27FC236}">
                    <a16:creationId xmlns:a16="http://schemas.microsoft.com/office/drawing/2014/main" id="{9454023A-4BCF-2B28-A33B-5FFA879C8DF6}"/>
                  </a:ext>
                </a:extLst>
              </p:cNvPr>
              <p:cNvSpPr/>
              <p:nvPr/>
            </p:nvSpPr>
            <p:spPr>
              <a:xfrm>
                <a:off x="6582390" y="1548895"/>
                <a:ext cx="121219" cy="108983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169" extrusionOk="0">
                    <a:moveTo>
                      <a:pt x="195" y="0"/>
                    </a:moveTo>
                    <a:lnTo>
                      <a:pt x="102" y="123"/>
                    </a:lnTo>
                    <a:lnTo>
                      <a:pt x="1" y="238"/>
                    </a:lnTo>
                    <a:lnTo>
                      <a:pt x="1003" y="1168"/>
                    </a:lnTo>
                    <a:lnTo>
                      <a:pt x="1155" y="988"/>
                    </a:lnTo>
                    <a:lnTo>
                      <a:pt x="1299" y="801"/>
                    </a:lnTo>
                    <a:lnTo>
                      <a:pt x="19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1670;p42">
                <a:extLst>
                  <a:ext uri="{FF2B5EF4-FFF2-40B4-BE49-F238E27FC236}">
                    <a16:creationId xmlns:a16="http://schemas.microsoft.com/office/drawing/2014/main" id="{E84DF781-1C69-EA0F-5181-D0F0B01D180F}"/>
                  </a:ext>
                </a:extLst>
              </p:cNvPr>
              <p:cNvSpPr/>
              <p:nvPr/>
            </p:nvSpPr>
            <p:spPr>
              <a:xfrm>
                <a:off x="6526586" y="1599238"/>
                <a:ext cx="100316" cy="126510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1357" extrusionOk="0">
                    <a:moveTo>
                      <a:pt x="252" y="1"/>
                    </a:moveTo>
                    <a:cubicBezTo>
                      <a:pt x="209" y="37"/>
                      <a:pt x="173" y="66"/>
                      <a:pt x="130" y="95"/>
                    </a:cubicBezTo>
                    <a:lnTo>
                      <a:pt x="0" y="174"/>
                    </a:lnTo>
                    <a:lnTo>
                      <a:pt x="685" y="1357"/>
                    </a:lnTo>
                    <a:lnTo>
                      <a:pt x="880" y="1234"/>
                    </a:lnTo>
                    <a:cubicBezTo>
                      <a:pt x="952" y="1191"/>
                      <a:pt x="1010" y="1141"/>
                      <a:pt x="1075" y="1097"/>
                    </a:cubicBezTo>
                    <a:lnTo>
                      <a:pt x="25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1671;p42">
                <a:extLst>
                  <a:ext uri="{FF2B5EF4-FFF2-40B4-BE49-F238E27FC236}">
                    <a16:creationId xmlns:a16="http://schemas.microsoft.com/office/drawing/2014/main" id="{9A3DB90A-3759-2132-E555-47E31E061A9E}"/>
                  </a:ext>
                </a:extLst>
              </p:cNvPr>
              <p:cNvSpPr/>
              <p:nvPr/>
            </p:nvSpPr>
            <p:spPr>
              <a:xfrm>
                <a:off x="6459957" y="1632893"/>
                <a:ext cx="70735" cy="132570"/>
              </a:xfrm>
              <a:custGeom>
                <a:avLst/>
                <a:gdLst/>
                <a:ahLst/>
                <a:cxnLst/>
                <a:rect l="l" t="t" r="r" b="b"/>
                <a:pathLst>
                  <a:path w="758" h="1422" extrusionOk="0">
                    <a:moveTo>
                      <a:pt x="296" y="1"/>
                    </a:moveTo>
                    <a:cubicBezTo>
                      <a:pt x="195" y="37"/>
                      <a:pt x="101" y="73"/>
                      <a:pt x="0" y="94"/>
                    </a:cubicBezTo>
                    <a:lnTo>
                      <a:pt x="303" y="1421"/>
                    </a:lnTo>
                    <a:cubicBezTo>
                      <a:pt x="454" y="1393"/>
                      <a:pt x="606" y="1342"/>
                      <a:pt x="757" y="1292"/>
                    </a:cubicBezTo>
                    <a:lnTo>
                      <a:pt x="296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1672;p42">
                <a:extLst>
                  <a:ext uri="{FF2B5EF4-FFF2-40B4-BE49-F238E27FC236}">
                    <a16:creationId xmlns:a16="http://schemas.microsoft.com/office/drawing/2014/main" id="{4F1F2CE4-C264-92D8-5420-CE8B2A2DDD2E}"/>
                  </a:ext>
                </a:extLst>
              </p:cNvPr>
              <p:cNvSpPr/>
              <p:nvPr/>
            </p:nvSpPr>
            <p:spPr>
              <a:xfrm>
                <a:off x="6379145" y="1646318"/>
                <a:ext cx="43859" cy="128188"/>
              </a:xfrm>
              <a:custGeom>
                <a:avLst/>
                <a:gdLst/>
                <a:ahLst/>
                <a:cxnLst/>
                <a:rect l="l" t="t" r="r" b="b"/>
                <a:pathLst>
                  <a:path w="470" h="1375" extrusionOk="0">
                    <a:moveTo>
                      <a:pt x="102" y="1"/>
                    </a:moveTo>
                    <a:lnTo>
                      <a:pt x="1" y="1364"/>
                    </a:lnTo>
                    <a:cubicBezTo>
                      <a:pt x="113" y="1369"/>
                      <a:pt x="221" y="1374"/>
                      <a:pt x="331" y="1374"/>
                    </a:cubicBezTo>
                    <a:cubicBezTo>
                      <a:pt x="377" y="1374"/>
                      <a:pt x="423" y="1373"/>
                      <a:pt x="469" y="1371"/>
                    </a:cubicBezTo>
                    <a:lnTo>
                      <a:pt x="412" y="1"/>
                    </a:lnTo>
                    <a:cubicBezTo>
                      <a:pt x="361" y="4"/>
                      <a:pt x="309" y="6"/>
                      <a:pt x="257" y="6"/>
                    </a:cubicBezTo>
                    <a:cubicBezTo>
                      <a:pt x="204" y="6"/>
                      <a:pt x="152" y="4"/>
                      <a:pt x="1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1673;p42">
                <a:extLst>
                  <a:ext uri="{FF2B5EF4-FFF2-40B4-BE49-F238E27FC236}">
                    <a16:creationId xmlns:a16="http://schemas.microsoft.com/office/drawing/2014/main" id="{B9AB21E6-5DE8-D47E-6A87-1C0680FF5973}"/>
                  </a:ext>
                </a:extLst>
              </p:cNvPr>
              <p:cNvSpPr/>
              <p:nvPr/>
            </p:nvSpPr>
            <p:spPr>
              <a:xfrm>
                <a:off x="6272109" y="1630842"/>
                <a:ext cx="74187" cy="131917"/>
              </a:xfrm>
              <a:custGeom>
                <a:avLst/>
                <a:gdLst/>
                <a:ahLst/>
                <a:cxnLst/>
                <a:rect l="l" t="t" r="r" b="b"/>
                <a:pathLst>
                  <a:path w="795" h="1415" extrusionOk="0">
                    <a:moveTo>
                      <a:pt x="506" y="1"/>
                    </a:moveTo>
                    <a:lnTo>
                      <a:pt x="1" y="1270"/>
                    </a:lnTo>
                    <a:cubicBezTo>
                      <a:pt x="145" y="1328"/>
                      <a:pt x="296" y="1379"/>
                      <a:pt x="448" y="1415"/>
                    </a:cubicBezTo>
                    <a:lnTo>
                      <a:pt x="794" y="95"/>
                    </a:lnTo>
                    <a:cubicBezTo>
                      <a:pt x="693" y="66"/>
                      <a:pt x="599" y="37"/>
                      <a:pt x="5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1674;p42">
                <a:extLst>
                  <a:ext uri="{FF2B5EF4-FFF2-40B4-BE49-F238E27FC236}">
                    <a16:creationId xmlns:a16="http://schemas.microsoft.com/office/drawing/2014/main" id="{82CE6A75-7EF3-9B13-4B08-C63CF5FE25C6}"/>
                  </a:ext>
                </a:extLst>
              </p:cNvPr>
              <p:cNvSpPr/>
              <p:nvPr/>
            </p:nvSpPr>
            <p:spPr>
              <a:xfrm>
                <a:off x="6177205" y="1595229"/>
                <a:ext cx="103769" cy="125205"/>
              </a:xfrm>
              <a:custGeom>
                <a:avLst/>
                <a:gdLst/>
                <a:ahLst/>
                <a:cxnLst/>
                <a:rect l="l" t="t" r="r" b="b"/>
                <a:pathLst>
                  <a:path w="1112" h="1343" extrusionOk="0">
                    <a:moveTo>
                      <a:pt x="859" y="1"/>
                    </a:moveTo>
                    <a:lnTo>
                      <a:pt x="1" y="1068"/>
                    </a:lnTo>
                    <a:cubicBezTo>
                      <a:pt x="123" y="1169"/>
                      <a:pt x="253" y="1256"/>
                      <a:pt x="390" y="1342"/>
                    </a:cubicBezTo>
                    <a:lnTo>
                      <a:pt x="1112" y="174"/>
                    </a:lnTo>
                    <a:cubicBezTo>
                      <a:pt x="1018" y="123"/>
                      <a:pt x="938" y="66"/>
                      <a:pt x="85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1675;p42">
                <a:extLst>
                  <a:ext uri="{FF2B5EF4-FFF2-40B4-BE49-F238E27FC236}">
                    <a16:creationId xmlns:a16="http://schemas.microsoft.com/office/drawing/2014/main" id="{AFB43820-0C51-E193-F459-BA1472C5D34C}"/>
                  </a:ext>
                </a:extLst>
              </p:cNvPr>
              <p:cNvSpPr/>
              <p:nvPr/>
            </p:nvSpPr>
            <p:spPr>
              <a:xfrm>
                <a:off x="6103205" y="1542835"/>
                <a:ext cx="123272" cy="106932"/>
              </a:xfrm>
              <a:custGeom>
                <a:avLst/>
                <a:gdLst/>
                <a:ahLst/>
                <a:cxnLst/>
                <a:rect l="l" t="t" r="r" b="b"/>
                <a:pathLst>
                  <a:path w="1321" h="1147" extrusionOk="0">
                    <a:moveTo>
                      <a:pt x="1126" y="0"/>
                    </a:moveTo>
                    <a:lnTo>
                      <a:pt x="0" y="772"/>
                    </a:lnTo>
                    <a:lnTo>
                      <a:pt x="137" y="959"/>
                    </a:lnTo>
                    <a:lnTo>
                      <a:pt x="210" y="1053"/>
                    </a:lnTo>
                    <a:lnTo>
                      <a:pt x="289" y="1147"/>
                    </a:lnTo>
                    <a:lnTo>
                      <a:pt x="1320" y="245"/>
                    </a:lnTo>
                    <a:lnTo>
                      <a:pt x="1263" y="188"/>
                    </a:lnTo>
                    <a:lnTo>
                      <a:pt x="1219" y="123"/>
                    </a:lnTo>
                    <a:lnTo>
                      <a:pt x="112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1676;p42">
                <a:extLst>
                  <a:ext uri="{FF2B5EF4-FFF2-40B4-BE49-F238E27FC236}">
                    <a16:creationId xmlns:a16="http://schemas.microsoft.com/office/drawing/2014/main" id="{67F31F85-D790-4917-7E39-46559A83D85B}"/>
                  </a:ext>
                </a:extLst>
              </p:cNvPr>
              <p:cNvSpPr/>
              <p:nvPr/>
            </p:nvSpPr>
            <p:spPr>
              <a:xfrm>
                <a:off x="6055426" y="1478881"/>
                <a:ext cx="131951" cy="78777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45" extrusionOk="0">
                    <a:moveTo>
                      <a:pt x="1306" y="1"/>
                    </a:moveTo>
                    <a:lnTo>
                      <a:pt x="0" y="405"/>
                    </a:lnTo>
                    <a:cubicBezTo>
                      <a:pt x="51" y="549"/>
                      <a:pt x="101" y="701"/>
                      <a:pt x="166" y="845"/>
                    </a:cubicBezTo>
                    <a:lnTo>
                      <a:pt x="1414" y="282"/>
                    </a:lnTo>
                    <a:cubicBezTo>
                      <a:pt x="1371" y="196"/>
                      <a:pt x="1342" y="95"/>
                      <a:pt x="13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1677;p42">
                <a:extLst>
                  <a:ext uri="{FF2B5EF4-FFF2-40B4-BE49-F238E27FC236}">
                    <a16:creationId xmlns:a16="http://schemas.microsoft.com/office/drawing/2014/main" id="{DFA69022-CD20-5DCE-FBCB-0EE23C541490}"/>
                  </a:ext>
                </a:extLst>
              </p:cNvPr>
              <p:cNvSpPr/>
              <p:nvPr/>
            </p:nvSpPr>
            <p:spPr>
              <a:xfrm>
                <a:off x="6039282" y="1408308"/>
                <a:ext cx="129338" cy="43817"/>
              </a:xfrm>
              <a:custGeom>
                <a:avLst/>
                <a:gdLst/>
                <a:ahLst/>
                <a:cxnLst/>
                <a:rect l="l" t="t" r="r" b="b"/>
                <a:pathLst>
                  <a:path w="1386" h="470" extrusionOk="0">
                    <a:moveTo>
                      <a:pt x="0" y="1"/>
                    </a:moveTo>
                    <a:cubicBezTo>
                      <a:pt x="7" y="152"/>
                      <a:pt x="7" y="311"/>
                      <a:pt x="29" y="469"/>
                    </a:cubicBezTo>
                    <a:lnTo>
                      <a:pt x="1385" y="304"/>
                    </a:lnTo>
                    <a:cubicBezTo>
                      <a:pt x="1371" y="203"/>
                      <a:pt x="1378" y="102"/>
                      <a:pt x="13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1678;p42">
                <a:extLst>
                  <a:ext uri="{FF2B5EF4-FFF2-40B4-BE49-F238E27FC236}">
                    <a16:creationId xmlns:a16="http://schemas.microsoft.com/office/drawing/2014/main" id="{1843F6E1-BECC-B26D-785D-6129CFBBCF76}"/>
                  </a:ext>
                </a:extLst>
              </p:cNvPr>
              <p:cNvSpPr/>
              <p:nvPr/>
            </p:nvSpPr>
            <p:spPr>
              <a:xfrm>
                <a:off x="6608612" y="1210666"/>
                <a:ext cx="128685" cy="93507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003" extrusionOk="0">
                    <a:moveTo>
                      <a:pt x="1155" y="0"/>
                    </a:moveTo>
                    <a:lnTo>
                      <a:pt x="1" y="736"/>
                    </a:lnTo>
                    <a:lnTo>
                      <a:pt x="80" y="866"/>
                    </a:lnTo>
                    <a:cubicBezTo>
                      <a:pt x="102" y="909"/>
                      <a:pt x="131" y="959"/>
                      <a:pt x="145" y="1003"/>
                    </a:cubicBezTo>
                    <a:lnTo>
                      <a:pt x="1379" y="411"/>
                    </a:lnTo>
                    <a:cubicBezTo>
                      <a:pt x="1342" y="339"/>
                      <a:pt x="1314" y="267"/>
                      <a:pt x="1278" y="202"/>
                    </a:cubicBezTo>
                    <a:lnTo>
                      <a:pt x="115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" name="Google Shape;184;p31">
              <a:extLst>
                <a:ext uri="{FF2B5EF4-FFF2-40B4-BE49-F238E27FC236}">
                  <a16:creationId xmlns:a16="http://schemas.microsoft.com/office/drawing/2014/main" id="{6CEC2233-BE30-E3FF-A796-41FA1C4BEA1B}"/>
                </a:ext>
              </a:extLst>
            </p:cNvPr>
            <p:cNvSpPr txBox="1">
              <a:spLocks/>
            </p:cNvSpPr>
            <p:nvPr/>
          </p:nvSpPr>
          <p:spPr>
            <a:xfrm>
              <a:off x="4022116" y="539105"/>
              <a:ext cx="4173541" cy="7204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9pPr>
            </a:lstStyle>
            <a:p>
              <a:pPr marL="0" indent="0">
                <a:buSzPts val="3000"/>
              </a:pPr>
              <a:r>
                <a:rPr lang="zh-TW" altLang="en-US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功能與數目列表</a:t>
              </a:r>
            </a:p>
          </p:txBody>
        </p:sp>
      </p:grp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41A691EE-5D81-2454-364E-CE6137443E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5356387"/>
              </p:ext>
            </p:extLst>
          </p:nvPr>
        </p:nvGraphicFramePr>
        <p:xfrm>
          <a:off x="1340644" y="2367167"/>
          <a:ext cx="6462711" cy="741680"/>
        </p:xfrm>
        <a:graphic>
          <a:graphicData uri="http://schemas.openxmlformats.org/drawingml/2006/table">
            <a:tbl>
              <a:tblPr firstRow="1" bandRow="1">
                <a:tableStyleId>{42E02367-6310-4FDD-A0BC-0D42DE320BC0}</a:tableStyleId>
              </a:tblPr>
              <a:tblGrid>
                <a:gridCol w="2328862">
                  <a:extLst>
                    <a:ext uri="{9D8B030D-6E8A-4147-A177-3AD203B41FA5}">
                      <a16:colId xmlns:a16="http://schemas.microsoft.com/office/drawing/2014/main" val="3221964969"/>
                    </a:ext>
                  </a:extLst>
                </a:gridCol>
                <a:gridCol w="3129100">
                  <a:extLst>
                    <a:ext uri="{9D8B030D-6E8A-4147-A177-3AD203B41FA5}">
                      <a16:colId xmlns:a16="http://schemas.microsoft.com/office/drawing/2014/main" val="1534177508"/>
                    </a:ext>
                  </a:extLst>
                </a:gridCol>
                <a:gridCol w="1004749">
                  <a:extLst>
                    <a:ext uri="{9D8B030D-6E8A-4147-A177-3AD203B41FA5}">
                      <a16:colId xmlns:a16="http://schemas.microsoft.com/office/drawing/2014/main" val="41492428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項目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功能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數量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913873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OV2640 </a:t>
                      </a: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攝影鏡頭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拍攝影像</a:t>
                      </a:r>
                      <a:endParaRPr lang="en-US" altLang="zh-TW" sz="1800" b="0" i="0" u="none" strike="noStrike" cap="none" dirty="0">
                        <a:solidFill>
                          <a:schemeClr val="accent4"/>
                        </a:solidFill>
                        <a:effectLst/>
                        <a:latin typeface="Times New Roman" panose="02020603050405020304" pitchFamily="18" charset="0"/>
                        <a:ea typeface="SoukouMincho" panose="02000600000000000000" pitchFamily="2" charset="-128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1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329531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576417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>
          <a:extLst>
            <a:ext uri="{FF2B5EF4-FFF2-40B4-BE49-F238E27FC236}">
              <a16:creationId xmlns:a16="http://schemas.microsoft.com/office/drawing/2014/main" id="{B9FC21FC-39DF-E3FA-42C5-F5F4B00EFA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群組 5">
            <a:extLst>
              <a:ext uri="{FF2B5EF4-FFF2-40B4-BE49-F238E27FC236}">
                <a16:creationId xmlns:a16="http://schemas.microsoft.com/office/drawing/2014/main" id="{D909E978-82A4-F710-4BC3-C59DD7E54754}"/>
              </a:ext>
            </a:extLst>
          </p:cNvPr>
          <p:cNvGrpSpPr/>
          <p:nvPr/>
        </p:nvGrpSpPr>
        <p:grpSpPr>
          <a:xfrm>
            <a:off x="1548778" y="150056"/>
            <a:ext cx="6046444" cy="1359428"/>
            <a:chOff x="2655826" y="205510"/>
            <a:chExt cx="6046444" cy="1359428"/>
          </a:xfrm>
        </p:grpSpPr>
        <p:grpSp>
          <p:nvGrpSpPr>
            <p:cNvPr id="7" name="Google Shape;1679;p42">
              <a:extLst>
                <a:ext uri="{FF2B5EF4-FFF2-40B4-BE49-F238E27FC236}">
                  <a16:creationId xmlns:a16="http://schemas.microsoft.com/office/drawing/2014/main" id="{13845B35-76DF-6710-A013-3CE2320EDC04}"/>
                </a:ext>
              </a:extLst>
            </p:cNvPr>
            <p:cNvGrpSpPr/>
            <p:nvPr/>
          </p:nvGrpSpPr>
          <p:grpSpPr>
            <a:xfrm rot="3938964">
              <a:off x="2655826" y="205510"/>
              <a:ext cx="1359428" cy="1359428"/>
              <a:chOff x="885403" y="1571142"/>
              <a:chExt cx="2598600" cy="2598600"/>
            </a:xfrm>
          </p:grpSpPr>
          <p:sp>
            <p:nvSpPr>
              <p:cNvPr id="31" name="Google Shape;1680;p42">
                <a:extLst>
                  <a:ext uri="{FF2B5EF4-FFF2-40B4-BE49-F238E27FC236}">
                    <a16:creationId xmlns:a16="http://schemas.microsoft.com/office/drawing/2014/main" id="{95FA6E90-D014-D6D2-3DDA-8B528D23EC0C}"/>
                  </a:ext>
                </a:extLst>
              </p:cNvPr>
              <p:cNvSpPr/>
              <p:nvPr/>
            </p:nvSpPr>
            <p:spPr>
              <a:xfrm>
                <a:off x="1303550" y="1980350"/>
                <a:ext cx="1762475" cy="1762450"/>
              </a:xfrm>
              <a:custGeom>
                <a:avLst/>
                <a:gdLst/>
                <a:ahLst/>
                <a:cxnLst/>
                <a:rect l="l" t="t" r="r" b="b"/>
                <a:pathLst>
                  <a:path w="70499" h="70498" extrusionOk="0">
                    <a:moveTo>
                      <a:pt x="35133" y="1"/>
                    </a:moveTo>
                    <a:lnTo>
                      <a:pt x="35133" y="683"/>
                    </a:lnTo>
                    <a:lnTo>
                      <a:pt x="35257" y="683"/>
                    </a:lnTo>
                    <a:cubicBezTo>
                      <a:pt x="36048" y="683"/>
                      <a:pt x="36853" y="710"/>
                      <a:pt x="37645" y="751"/>
                    </a:cubicBezTo>
                    <a:lnTo>
                      <a:pt x="37686" y="82"/>
                    </a:lnTo>
                    <a:cubicBezTo>
                      <a:pt x="36880" y="28"/>
                      <a:pt x="36061" y="1"/>
                      <a:pt x="35257" y="1"/>
                    </a:cubicBezTo>
                    <a:close/>
                    <a:moveTo>
                      <a:pt x="34560" y="1"/>
                    </a:moveTo>
                    <a:cubicBezTo>
                      <a:pt x="33714" y="28"/>
                      <a:pt x="32840" y="68"/>
                      <a:pt x="32008" y="150"/>
                    </a:cubicBezTo>
                    <a:lnTo>
                      <a:pt x="32063" y="820"/>
                    </a:lnTo>
                    <a:cubicBezTo>
                      <a:pt x="32895" y="751"/>
                      <a:pt x="33741" y="696"/>
                      <a:pt x="34574" y="683"/>
                    </a:cubicBezTo>
                    <a:lnTo>
                      <a:pt x="34560" y="1"/>
                    </a:lnTo>
                    <a:close/>
                    <a:moveTo>
                      <a:pt x="38259" y="123"/>
                    </a:moveTo>
                    <a:lnTo>
                      <a:pt x="38205" y="805"/>
                    </a:lnTo>
                    <a:cubicBezTo>
                      <a:pt x="39037" y="874"/>
                      <a:pt x="39870" y="969"/>
                      <a:pt x="40689" y="1106"/>
                    </a:cubicBezTo>
                    <a:lnTo>
                      <a:pt x="40798" y="437"/>
                    </a:lnTo>
                    <a:cubicBezTo>
                      <a:pt x="39965" y="301"/>
                      <a:pt x="39106" y="192"/>
                      <a:pt x="38259" y="123"/>
                    </a:cubicBezTo>
                    <a:close/>
                    <a:moveTo>
                      <a:pt x="31435" y="205"/>
                    </a:moveTo>
                    <a:cubicBezTo>
                      <a:pt x="30588" y="301"/>
                      <a:pt x="29742" y="423"/>
                      <a:pt x="28896" y="574"/>
                    </a:cubicBezTo>
                    <a:lnTo>
                      <a:pt x="29018" y="1242"/>
                    </a:lnTo>
                    <a:cubicBezTo>
                      <a:pt x="29837" y="1093"/>
                      <a:pt x="30683" y="969"/>
                      <a:pt x="31502" y="874"/>
                    </a:cubicBezTo>
                    <a:lnTo>
                      <a:pt x="31435" y="205"/>
                    </a:lnTo>
                    <a:close/>
                    <a:moveTo>
                      <a:pt x="41357" y="532"/>
                    </a:moveTo>
                    <a:lnTo>
                      <a:pt x="41248" y="1188"/>
                    </a:lnTo>
                    <a:cubicBezTo>
                      <a:pt x="42067" y="1338"/>
                      <a:pt x="42900" y="1515"/>
                      <a:pt x="43705" y="1720"/>
                    </a:cubicBezTo>
                    <a:lnTo>
                      <a:pt x="43869" y="1065"/>
                    </a:lnTo>
                    <a:cubicBezTo>
                      <a:pt x="43037" y="847"/>
                      <a:pt x="42203" y="669"/>
                      <a:pt x="41357" y="532"/>
                    </a:cubicBezTo>
                    <a:close/>
                    <a:moveTo>
                      <a:pt x="28336" y="683"/>
                    </a:moveTo>
                    <a:cubicBezTo>
                      <a:pt x="27504" y="847"/>
                      <a:pt x="26671" y="1038"/>
                      <a:pt x="25852" y="1269"/>
                    </a:cubicBezTo>
                    <a:lnTo>
                      <a:pt x="26030" y="1925"/>
                    </a:lnTo>
                    <a:cubicBezTo>
                      <a:pt x="26834" y="1693"/>
                      <a:pt x="27653" y="1502"/>
                      <a:pt x="28472" y="1338"/>
                    </a:cubicBezTo>
                    <a:lnTo>
                      <a:pt x="28336" y="683"/>
                    </a:lnTo>
                    <a:close/>
                    <a:moveTo>
                      <a:pt x="44415" y="1202"/>
                    </a:moveTo>
                    <a:lnTo>
                      <a:pt x="44238" y="1857"/>
                    </a:lnTo>
                    <a:cubicBezTo>
                      <a:pt x="45042" y="2075"/>
                      <a:pt x="45848" y="2321"/>
                      <a:pt x="46640" y="2594"/>
                    </a:cubicBezTo>
                    <a:lnTo>
                      <a:pt x="46871" y="1952"/>
                    </a:lnTo>
                    <a:cubicBezTo>
                      <a:pt x="46067" y="1679"/>
                      <a:pt x="45234" y="1420"/>
                      <a:pt x="44415" y="1202"/>
                    </a:cubicBezTo>
                    <a:close/>
                    <a:moveTo>
                      <a:pt x="25306" y="1420"/>
                    </a:moveTo>
                    <a:cubicBezTo>
                      <a:pt x="24487" y="1666"/>
                      <a:pt x="23668" y="1939"/>
                      <a:pt x="22863" y="2239"/>
                    </a:cubicBezTo>
                    <a:lnTo>
                      <a:pt x="23109" y="2867"/>
                    </a:lnTo>
                    <a:cubicBezTo>
                      <a:pt x="23886" y="2580"/>
                      <a:pt x="24692" y="2307"/>
                      <a:pt x="25484" y="2075"/>
                    </a:cubicBezTo>
                    <a:lnTo>
                      <a:pt x="25306" y="1420"/>
                    </a:lnTo>
                    <a:close/>
                    <a:moveTo>
                      <a:pt x="47404" y="2157"/>
                    </a:moveTo>
                    <a:lnTo>
                      <a:pt x="47172" y="2785"/>
                    </a:lnTo>
                    <a:cubicBezTo>
                      <a:pt x="47950" y="3071"/>
                      <a:pt x="48742" y="3399"/>
                      <a:pt x="49492" y="3740"/>
                    </a:cubicBezTo>
                    <a:lnTo>
                      <a:pt x="49779" y="3126"/>
                    </a:lnTo>
                    <a:cubicBezTo>
                      <a:pt x="49001" y="2771"/>
                      <a:pt x="48209" y="2443"/>
                      <a:pt x="47404" y="2157"/>
                    </a:cubicBezTo>
                    <a:close/>
                    <a:moveTo>
                      <a:pt x="22344" y="2443"/>
                    </a:moveTo>
                    <a:cubicBezTo>
                      <a:pt x="21553" y="2758"/>
                      <a:pt x="20761" y="3098"/>
                      <a:pt x="19997" y="3467"/>
                    </a:cubicBezTo>
                    <a:lnTo>
                      <a:pt x="20283" y="4068"/>
                    </a:lnTo>
                    <a:cubicBezTo>
                      <a:pt x="21034" y="3713"/>
                      <a:pt x="21812" y="3371"/>
                      <a:pt x="22590" y="3071"/>
                    </a:cubicBezTo>
                    <a:lnTo>
                      <a:pt x="22344" y="2443"/>
                    </a:lnTo>
                    <a:close/>
                    <a:moveTo>
                      <a:pt x="50298" y="3358"/>
                    </a:moveTo>
                    <a:lnTo>
                      <a:pt x="50011" y="3972"/>
                    </a:lnTo>
                    <a:cubicBezTo>
                      <a:pt x="50762" y="4327"/>
                      <a:pt x="51512" y="4723"/>
                      <a:pt x="52236" y="5133"/>
                    </a:cubicBezTo>
                    <a:lnTo>
                      <a:pt x="52577" y="4545"/>
                    </a:lnTo>
                    <a:cubicBezTo>
                      <a:pt x="51827" y="4123"/>
                      <a:pt x="51062" y="3726"/>
                      <a:pt x="50298" y="3358"/>
                    </a:cubicBezTo>
                    <a:close/>
                    <a:moveTo>
                      <a:pt x="19478" y="3713"/>
                    </a:moveTo>
                    <a:cubicBezTo>
                      <a:pt x="18727" y="4095"/>
                      <a:pt x="17962" y="4505"/>
                      <a:pt x="17240" y="4942"/>
                    </a:cubicBezTo>
                    <a:lnTo>
                      <a:pt x="17580" y="5528"/>
                    </a:lnTo>
                    <a:cubicBezTo>
                      <a:pt x="18304" y="5105"/>
                      <a:pt x="19041" y="4696"/>
                      <a:pt x="19791" y="4314"/>
                    </a:cubicBezTo>
                    <a:lnTo>
                      <a:pt x="19478" y="3713"/>
                    </a:lnTo>
                    <a:close/>
                    <a:moveTo>
                      <a:pt x="53068" y="4832"/>
                    </a:moveTo>
                    <a:lnTo>
                      <a:pt x="52728" y="5406"/>
                    </a:lnTo>
                    <a:cubicBezTo>
                      <a:pt x="53450" y="5828"/>
                      <a:pt x="54160" y="6292"/>
                      <a:pt x="54843" y="6756"/>
                    </a:cubicBezTo>
                    <a:lnTo>
                      <a:pt x="55225" y="6210"/>
                    </a:lnTo>
                    <a:cubicBezTo>
                      <a:pt x="54529" y="5719"/>
                      <a:pt x="53805" y="5255"/>
                      <a:pt x="53068" y="4832"/>
                    </a:cubicBezTo>
                    <a:close/>
                    <a:moveTo>
                      <a:pt x="16748" y="5242"/>
                    </a:moveTo>
                    <a:cubicBezTo>
                      <a:pt x="16230" y="5569"/>
                      <a:pt x="15697" y="5910"/>
                      <a:pt x="15192" y="6265"/>
                    </a:cubicBezTo>
                    <a:lnTo>
                      <a:pt x="15574" y="6811"/>
                    </a:lnTo>
                    <a:cubicBezTo>
                      <a:pt x="16079" y="6470"/>
                      <a:pt x="16598" y="6129"/>
                      <a:pt x="17103" y="5815"/>
                    </a:cubicBezTo>
                    <a:lnTo>
                      <a:pt x="16748" y="5242"/>
                    </a:lnTo>
                    <a:close/>
                    <a:moveTo>
                      <a:pt x="14960" y="6429"/>
                    </a:moveTo>
                    <a:cubicBezTo>
                      <a:pt x="14850" y="6498"/>
                      <a:pt x="14728" y="6579"/>
                      <a:pt x="14619" y="6661"/>
                    </a:cubicBezTo>
                    <a:lnTo>
                      <a:pt x="15014" y="7207"/>
                    </a:lnTo>
                    <a:cubicBezTo>
                      <a:pt x="15123" y="7139"/>
                      <a:pt x="15233" y="7057"/>
                      <a:pt x="15342" y="6975"/>
                    </a:cubicBezTo>
                    <a:lnTo>
                      <a:pt x="14960" y="6429"/>
                    </a:lnTo>
                    <a:close/>
                    <a:moveTo>
                      <a:pt x="55703" y="6525"/>
                    </a:moveTo>
                    <a:lnTo>
                      <a:pt x="55307" y="7084"/>
                    </a:lnTo>
                    <a:cubicBezTo>
                      <a:pt x="55989" y="7562"/>
                      <a:pt x="56658" y="8081"/>
                      <a:pt x="57299" y="8613"/>
                    </a:cubicBezTo>
                    <a:lnTo>
                      <a:pt x="57723" y="8094"/>
                    </a:lnTo>
                    <a:cubicBezTo>
                      <a:pt x="57068" y="7548"/>
                      <a:pt x="56386" y="7029"/>
                      <a:pt x="55703" y="6525"/>
                    </a:cubicBezTo>
                    <a:close/>
                    <a:moveTo>
                      <a:pt x="14168" y="7002"/>
                    </a:moveTo>
                    <a:cubicBezTo>
                      <a:pt x="13485" y="7508"/>
                      <a:pt x="12817" y="8054"/>
                      <a:pt x="12175" y="8613"/>
                    </a:cubicBezTo>
                    <a:lnTo>
                      <a:pt x="12612" y="9118"/>
                    </a:lnTo>
                    <a:cubicBezTo>
                      <a:pt x="13240" y="8572"/>
                      <a:pt x="13895" y="8039"/>
                      <a:pt x="14564" y="7548"/>
                    </a:cubicBezTo>
                    <a:lnTo>
                      <a:pt x="14168" y="7002"/>
                    </a:lnTo>
                    <a:close/>
                    <a:moveTo>
                      <a:pt x="58160" y="8463"/>
                    </a:moveTo>
                    <a:lnTo>
                      <a:pt x="57723" y="8968"/>
                    </a:lnTo>
                    <a:cubicBezTo>
                      <a:pt x="58351" y="9514"/>
                      <a:pt x="58979" y="10087"/>
                      <a:pt x="59565" y="10674"/>
                    </a:cubicBezTo>
                    <a:lnTo>
                      <a:pt x="60043" y="10196"/>
                    </a:lnTo>
                    <a:cubicBezTo>
                      <a:pt x="59443" y="9595"/>
                      <a:pt x="58815" y="9009"/>
                      <a:pt x="58160" y="8463"/>
                    </a:cubicBezTo>
                    <a:close/>
                    <a:moveTo>
                      <a:pt x="11738" y="8982"/>
                    </a:moveTo>
                    <a:cubicBezTo>
                      <a:pt x="11111" y="9555"/>
                      <a:pt x="10483" y="10156"/>
                      <a:pt x="9896" y="10756"/>
                    </a:cubicBezTo>
                    <a:lnTo>
                      <a:pt x="10388" y="11233"/>
                    </a:lnTo>
                    <a:cubicBezTo>
                      <a:pt x="10961" y="10633"/>
                      <a:pt x="11575" y="10046"/>
                      <a:pt x="12189" y="9486"/>
                    </a:cubicBezTo>
                    <a:lnTo>
                      <a:pt x="11738" y="8982"/>
                    </a:lnTo>
                    <a:close/>
                    <a:moveTo>
                      <a:pt x="60453" y="10605"/>
                    </a:moveTo>
                    <a:lnTo>
                      <a:pt x="59962" y="11070"/>
                    </a:lnTo>
                    <a:cubicBezTo>
                      <a:pt x="60548" y="11670"/>
                      <a:pt x="61121" y="12298"/>
                      <a:pt x="61654" y="12926"/>
                    </a:cubicBezTo>
                    <a:lnTo>
                      <a:pt x="62173" y="12489"/>
                    </a:lnTo>
                    <a:cubicBezTo>
                      <a:pt x="61627" y="11848"/>
                      <a:pt x="61039" y="11206"/>
                      <a:pt x="60453" y="10605"/>
                    </a:cubicBezTo>
                    <a:close/>
                    <a:moveTo>
                      <a:pt x="9500" y="11179"/>
                    </a:moveTo>
                    <a:cubicBezTo>
                      <a:pt x="8927" y="11793"/>
                      <a:pt x="8353" y="12449"/>
                      <a:pt x="7822" y="13104"/>
                    </a:cubicBezTo>
                    <a:lnTo>
                      <a:pt x="8353" y="13526"/>
                    </a:lnTo>
                    <a:cubicBezTo>
                      <a:pt x="8872" y="12885"/>
                      <a:pt x="9432" y="12243"/>
                      <a:pt x="10005" y="11630"/>
                    </a:cubicBezTo>
                    <a:lnTo>
                      <a:pt x="9500" y="11179"/>
                    </a:lnTo>
                    <a:close/>
                    <a:moveTo>
                      <a:pt x="62541" y="12926"/>
                    </a:moveTo>
                    <a:lnTo>
                      <a:pt x="62009" y="13363"/>
                    </a:lnTo>
                    <a:cubicBezTo>
                      <a:pt x="62541" y="14005"/>
                      <a:pt x="63046" y="14673"/>
                      <a:pt x="63523" y="15342"/>
                    </a:cubicBezTo>
                    <a:lnTo>
                      <a:pt x="64069" y="14960"/>
                    </a:lnTo>
                    <a:cubicBezTo>
                      <a:pt x="63592" y="14263"/>
                      <a:pt x="63074" y="13581"/>
                      <a:pt x="62541" y="12926"/>
                    </a:cubicBezTo>
                    <a:close/>
                    <a:moveTo>
                      <a:pt x="7467" y="13554"/>
                    </a:moveTo>
                    <a:cubicBezTo>
                      <a:pt x="6948" y="14223"/>
                      <a:pt x="6442" y="14919"/>
                      <a:pt x="5965" y="15628"/>
                    </a:cubicBezTo>
                    <a:lnTo>
                      <a:pt x="6524" y="16010"/>
                    </a:lnTo>
                    <a:cubicBezTo>
                      <a:pt x="6988" y="15315"/>
                      <a:pt x="7494" y="14632"/>
                      <a:pt x="7999" y="13963"/>
                    </a:cubicBezTo>
                    <a:lnTo>
                      <a:pt x="7467" y="13554"/>
                    </a:lnTo>
                    <a:close/>
                    <a:moveTo>
                      <a:pt x="64411" y="15437"/>
                    </a:moveTo>
                    <a:lnTo>
                      <a:pt x="63851" y="15819"/>
                    </a:lnTo>
                    <a:cubicBezTo>
                      <a:pt x="64315" y="16516"/>
                      <a:pt x="64766" y="17226"/>
                      <a:pt x="65189" y="17949"/>
                    </a:cubicBezTo>
                    <a:lnTo>
                      <a:pt x="65776" y="17608"/>
                    </a:lnTo>
                    <a:cubicBezTo>
                      <a:pt x="65352" y="16871"/>
                      <a:pt x="64888" y="16147"/>
                      <a:pt x="64411" y="15437"/>
                    </a:cubicBezTo>
                    <a:close/>
                    <a:moveTo>
                      <a:pt x="5651" y="16107"/>
                    </a:moveTo>
                    <a:cubicBezTo>
                      <a:pt x="5187" y="16816"/>
                      <a:pt x="4750" y="17553"/>
                      <a:pt x="4341" y="18304"/>
                    </a:cubicBezTo>
                    <a:lnTo>
                      <a:pt x="4928" y="18631"/>
                    </a:lnTo>
                    <a:cubicBezTo>
                      <a:pt x="5323" y="17894"/>
                      <a:pt x="5760" y="17171"/>
                      <a:pt x="6224" y="16475"/>
                    </a:cubicBezTo>
                    <a:lnTo>
                      <a:pt x="5651" y="16107"/>
                    </a:lnTo>
                    <a:close/>
                    <a:moveTo>
                      <a:pt x="66049" y="18099"/>
                    </a:moveTo>
                    <a:lnTo>
                      <a:pt x="65462" y="18427"/>
                    </a:lnTo>
                    <a:cubicBezTo>
                      <a:pt x="65871" y="19164"/>
                      <a:pt x="66253" y="19914"/>
                      <a:pt x="66608" y="20665"/>
                    </a:cubicBezTo>
                    <a:lnTo>
                      <a:pt x="67223" y="20378"/>
                    </a:lnTo>
                    <a:cubicBezTo>
                      <a:pt x="66868" y="19614"/>
                      <a:pt x="66472" y="18850"/>
                      <a:pt x="66049" y="18099"/>
                    </a:cubicBezTo>
                    <a:close/>
                    <a:moveTo>
                      <a:pt x="4068" y="18809"/>
                    </a:moveTo>
                    <a:cubicBezTo>
                      <a:pt x="3672" y="19559"/>
                      <a:pt x="3290" y="20338"/>
                      <a:pt x="2948" y="21115"/>
                    </a:cubicBezTo>
                    <a:lnTo>
                      <a:pt x="3576" y="21388"/>
                    </a:lnTo>
                    <a:cubicBezTo>
                      <a:pt x="3904" y="20624"/>
                      <a:pt x="4273" y="19860"/>
                      <a:pt x="4668" y="19123"/>
                    </a:cubicBezTo>
                    <a:lnTo>
                      <a:pt x="4068" y="18809"/>
                    </a:lnTo>
                    <a:close/>
                    <a:moveTo>
                      <a:pt x="67454" y="20897"/>
                    </a:moveTo>
                    <a:lnTo>
                      <a:pt x="66841" y="21170"/>
                    </a:lnTo>
                    <a:cubicBezTo>
                      <a:pt x="67181" y="21934"/>
                      <a:pt x="67496" y="22713"/>
                      <a:pt x="67782" y="23504"/>
                    </a:cubicBezTo>
                    <a:lnTo>
                      <a:pt x="68410" y="23272"/>
                    </a:lnTo>
                    <a:cubicBezTo>
                      <a:pt x="68124" y="22467"/>
                      <a:pt x="67796" y="21675"/>
                      <a:pt x="67454" y="20897"/>
                    </a:cubicBezTo>
                    <a:close/>
                    <a:moveTo>
                      <a:pt x="2730" y="21648"/>
                    </a:moveTo>
                    <a:cubicBezTo>
                      <a:pt x="2402" y="22426"/>
                      <a:pt x="2089" y="23231"/>
                      <a:pt x="1816" y="24036"/>
                    </a:cubicBezTo>
                    <a:lnTo>
                      <a:pt x="2457" y="24255"/>
                    </a:lnTo>
                    <a:cubicBezTo>
                      <a:pt x="2730" y="23463"/>
                      <a:pt x="3030" y="22671"/>
                      <a:pt x="3345" y="21907"/>
                    </a:cubicBezTo>
                    <a:lnTo>
                      <a:pt x="2730" y="21648"/>
                    </a:lnTo>
                    <a:close/>
                    <a:moveTo>
                      <a:pt x="68601" y="23805"/>
                    </a:moveTo>
                    <a:lnTo>
                      <a:pt x="67960" y="24023"/>
                    </a:lnTo>
                    <a:cubicBezTo>
                      <a:pt x="68233" y="24815"/>
                      <a:pt x="68479" y="25619"/>
                      <a:pt x="68683" y="26425"/>
                    </a:cubicBezTo>
                    <a:lnTo>
                      <a:pt x="69338" y="26262"/>
                    </a:lnTo>
                    <a:cubicBezTo>
                      <a:pt x="69134" y="25443"/>
                      <a:pt x="68874" y="24609"/>
                      <a:pt x="68601" y="23805"/>
                    </a:cubicBezTo>
                    <a:close/>
                    <a:moveTo>
                      <a:pt x="1638" y="24582"/>
                    </a:moveTo>
                    <a:cubicBezTo>
                      <a:pt x="1392" y="25401"/>
                      <a:pt x="1161" y="26234"/>
                      <a:pt x="956" y="27053"/>
                    </a:cubicBezTo>
                    <a:lnTo>
                      <a:pt x="1625" y="27217"/>
                    </a:lnTo>
                    <a:cubicBezTo>
                      <a:pt x="1816" y="26398"/>
                      <a:pt x="2034" y="25592"/>
                      <a:pt x="2293" y="24787"/>
                    </a:cubicBezTo>
                    <a:lnTo>
                      <a:pt x="1638" y="24582"/>
                    </a:lnTo>
                    <a:close/>
                    <a:moveTo>
                      <a:pt x="69489" y="26808"/>
                    </a:moveTo>
                    <a:lnTo>
                      <a:pt x="68834" y="26971"/>
                    </a:lnTo>
                    <a:cubicBezTo>
                      <a:pt x="69025" y="27776"/>
                      <a:pt x="69202" y="28609"/>
                      <a:pt x="69338" y="29428"/>
                    </a:cubicBezTo>
                    <a:lnTo>
                      <a:pt x="70007" y="29319"/>
                    </a:lnTo>
                    <a:cubicBezTo>
                      <a:pt x="69857" y="28486"/>
                      <a:pt x="69693" y="27640"/>
                      <a:pt x="69489" y="26808"/>
                    </a:cubicBezTo>
                    <a:close/>
                    <a:moveTo>
                      <a:pt x="833" y="27612"/>
                    </a:moveTo>
                    <a:cubicBezTo>
                      <a:pt x="655" y="28445"/>
                      <a:pt x="491" y="29292"/>
                      <a:pt x="369" y="30124"/>
                    </a:cubicBezTo>
                    <a:lnTo>
                      <a:pt x="1037" y="30233"/>
                    </a:lnTo>
                    <a:cubicBezTo>
                      <a:pt x="1161" y="29401"/>
                      <a:pt x="1310" y="28568"/>
                      <a:pt x="1488" y="27763"/>
                    </a:cubicBezTo>
                    <a:lnTo>
                      <a:pt x="833" y="27612"/>
                    </a:lnTo>
                    <a:close/>
                    <a:moveTo>
                      <a:pt x="70089" y="29878"/>
                    </a:moveTo>
                    <a:lnTo>
                      <a:pt x="69420" y="29987"/>
                    </a:lnTo>
                    <a:cubicBezTo>
                      <a:pt x="69556" y="30806"/>
                      <a:pt x="69653" y="31652"/>
                      <a:pt x="69720" y="32486"/>
                    </a:cubicBezTo>
                    <a:lnTo>
                      <a:pt x="70390" y="32431"/>
                    </a:lnTo>
                    <a:cubicBezTo>
                      <a:pt x="70321" y="31571"/>
                      <a:pt x="70226" y="30724"/>
                      <a:pt x="70089" y="29878"/>
                    </a:cubicBezTo>
                    <a:close/>
                    <a:moveTo>
                      <a:pt x="300" y="30697"/>
                    </a:moveTo>
                    <a:cubicBezTo>
                      <a:pt x="191" y="31530"/>
                      <a:pt x="109" y="32389"/>
                      <a:pt x="55" y="33250"/>
                    </a:cubicBezTo>
                    <a:lnTo>
                      <a:pt x="737" y="33277"/>
                    </a:lnTo>
                    <a:cubicBezTo>
                      <a:pt x="779" y="32444"/>
                      <a:pt x="861" y="31612"/>
                      <a:pt x="970" y="30779"/>
                    </a:cubicBezTo>
                    <a:lnTo>
                      <a:pt x="300" y="30697"/>
                    </a:lnTo>
                    <a:close/>
                    <a:moveTo>
                      <a:pt x="27" y="33809"/>
                    </a:moveTo>
                    <a:cubicBezTo>
                      <a:pt x="14" y="34287"/>
                      <a:pt x="0" y="34764"/>
                      <a:pt x="0" y="35243"/>
                    </a:cubicBezTo>
                    <a:cubicBezTo>
                      <a:pt x="0" y="35625"/>
                      <a:pt x="14" y="36007"/>
                      <a:pt x="27" y="36375"/>
                    </a:cubicBezTo>
                    <a:lnTo>
                      <a:pt x="697" y="36348"/>
                    </a:lnTo>
                    <a:cubicBezTo>
                      <a:pt x="683" y="35993"/>
                      <a:pt x="683" y="35611"/>
                      <a:pt x="683" y="35243"/>
                    </a:cubicBezTo>
                    <a:cubicBezTo>
                      <a:pt x="683" y="34779"/>
                      <a:pt x="697" y="34300"/>
                      <a:pt x="710" y="33836"/>
                    </a:cubicBezTo>
                    <a:lnTo>
                      <a:pt x="27" y="33809"/>
                    </a:lnTo>
                    <a:close/>
                    <a:moveTo>
                      <a:pt x="70430" y="32990"/>
                    </a:moveTo>
                    <a:lnTo>
                      <a:pt x="69748" y="33032"/>
                    </a:lnTo>
                    <a:cubicBezTo>
                      <a:pt x="69802" y="33769"/>
                      <a:pt x="69829" y="34506"/>
                      <a:pt x="69829" y="35243"/>
                    </a:cubicBezTo>
                    <a:cubicBezTo>
                      <a:pt x="69829" y="36075"/>
                      <a:pt x="69789" y="36921"/>
                      <a:pt x="69734" y="37754"/>
                    </a:cubicBezTo>
                    <a:lnTo>
                      <a:pt x="70403" y="37809"/>
                    </a:lnTo>
                    <a:cubicBezTo>
                      <a:pt x="70471" y="36962"/>
                      <a:pt x="70499" y="36102"/>
                      <a:pt x="70499" y="35243"/>
                    </a:cubicBezTo>
                    <a:cubicBezTo>
                      <a:pt x="70499" y="34491"/>
                      <a:pt x="70471" y="33741"/>
                      <a:pt x="70430" y="32990"/>
                    </a:cubicBezTo>
                    <a:close/>
                    <a:moveTo>
                      <a:pt x="724" y="36908"/>
                    </a:moveTo>
                    <a:lnTo>
                      <a:pt x="42" y="36948"/>
                    </a:lnTo>
                    <a:cubicBezTo>
                      <a:pt x="82" y="37795"/>
                      <a:pt x="151" y="38655"/>
                      <a:pt x="260" y="39501"/>
                    </a:cubicBezTo>
                    <a:lnTo>
                      <a:pt x="928" y="39419"/>
                    </a:lnTo>
                    <a:cubicBezTo>
                      <a:pt x="833" y="38586"/>
                      <a:pt x="764" y="37754"/>
                      <a:pt x="724" y="36908"/>
                    </a:cubicBezTo>
                    <a:close/>
                    <a:moveTo>
                      <a:pt x="69693" y="38313"/>
                    </a:moveTo>
                    <a:cubicBezTo>
                      <a:pt x="69611" y="39146"/>
                      <a:pt x="69516" y="39978"/>
                      <a:pt x="69380" y="40812"/>
                    </a:cubicBezTo>
                    <a:lnTo>
                      <a:pt x="70048" y="40921"/>
                    </a:lnTo>
                    <a:cubicBezTo>
                      <a:pt x="70184" y="40074"/>
                      <a:pt x="70293" y="39214"/>
                      <a:pt x="70362" y="38368"/>
                    </a:cubicBezTo>
                    <a:lnTo>
                      <a:pt x="69693" y="38313"/>
                    </a:lnTo>
                    <a:close/>
                    <a:moveTo>
                      <a:pt x="997" y="39965"/>
                    </a:moveTo>
                    <a:lnTo>
                      <a:pt x="328" y="40060"/>
                    </a:lnTo>
                    <a:cubicBezTo>
                      <a:pt x="451" y="40907"/>
                      <a:pt x="588" y="41753"/>
                      <a:pt x="764" y="42586"/>
                    </a:cubicBezTo>
                    <a:lnTo>
                      <a:pt x="1434" y="42449"/>
                    </a:lnTo>
                    <a:cubicBezTo>
                      <a:pt x="1256" y="41630"/>
                      <a:pt x="1119" y="40797"/>
                      <a:pt x="997" y="39965"/>
                    </a:cubicBezTo>
                    <a:close/>
                    <a:moveTo>
                      <a:pt x="69283" y="41357"/>
                    </a:moveTo>
                    <a:cubicBezTo>
                      <a:pt x="69134" y="42176"/>
                      <a:pt x="68956" y="43008"/>
                      <a:pt x="68752" y="43814"/>
                    </a:cubicBezTo>
                    <a:lnTo>
                      <a:pt x="69407" y="43978"/>
                    </a:lnTo>
                    <a:cubicBezTo>
                      <a:pt x="69625" y="43159"/>
                      <a:pt x="69802" y="42313"/>
                      <a:pt x="69953" y="41480"/>
                    </a:cubicBezTo>
                    <a:lnTo>
                      <a:pt x="69283" y="41357"/>
                    </a:lnTo>
                    <a:close/>
                    <a:moveTo>
                      <a:pt x="1556" y="42995"/>
                    </a:moveTo>
                    <a:lnTo>
                      <a:pt x="888" y="43145"/>
                    </a:lnTo>
                    <a:cubicBezTo>
                      <a:pt x="1079" y="43964"/>
                      <a:pt x="1297" y="44797"/>
                      <a:pt x="1556" y="45616"/>
                    </a:cubicBezTo>
                    <a:lnTo>
                      <a:pt x="2198" y="45411"/>
                    </a:lnTo>
                    <a:cubicBezTo>
                      <a:pt x="1952" y="44619"/>
                      <a:pt x="1734" y="43800"/>
                      <a:pt x="1556" y="42995"/>
                    </a:cubicBezTo>
                    <a:close/>
                    <a:moveTo>
                      <a:pt x="68615" y="44360"/>
                    </a:moveTo>
                    <a:cubicBezTo>
                      <a:pt x="68397" y="45165"/>
                      <a:pt x="68137" y="45971"/>
                      <a:pt x="67864" y="46748"/>
                    </a:cubicBezTo>
                    <a:lnTo>
                      <a:pt x="68506" y="46981"/>
                    </a:lnTo>
                    <a:cubicBezTo>
                      <a:pt x="68779" y="46175"/>
                      <a:pt x="69038" y="45356"/>
                      <a:pt x="69270" y="44537"/>
                    </a:cubicBezTo>
                    <a:lnTo>
                      <a:pt x="68615" y="44360"/>
                    </a:lnTo>
                    <a:close/>
                    <a:moveTo>
                      <a:pt x="2375" y="45957"/>
                    </a:moveTo>
                    <a:lnTo>
                      <a:pt x="1720" y="46162"/>
                    </a:lnTo>
                    <a:cubicBezTo>
                      <a:pt x="1993" y="46967"/>
                      <a:pt x="2280" y="47773"/>
                      <a:pt x="2608" y="48564"/>
                    </a:cubicBezTo>
                    <a:lnTo>
                      <a:pt x="3235" y="48304"/>
                    </a:lnTo>
                    <a:cubicBezTo>
                      <a:pt x="2921" y="47540"/>
                      <a:pt x="2621" y="46748"/>
                      <a:pt x="2375" y="45957"/>
                    </a:cubicBezTo>
                    <a:close/>
                    <a:moveTo>
                      <a:pt x="67673" y="47281"/>
                    </a:moveTo>
                    <a:cubicBezTo>
                      <a:pt x="67387" y="48059"/>
                      <a:pt x="67059" y="48837"/>
                      <a:pt x="66704" y="49602"/>
                    </a:cubicBezTo>
                    <a:lnTo>
                      <a:pt x="67332" y="49888"/>
                    </a:lnTo>
                    <a:cubicBezTo>
                      <a:pt x="67687" y="49110"/>
                      <a:pt x="68015" y="48319"/>
                      <a:pt x="68301" y="47513"/>
                    </a:cubicBezTo>
                    <a:lnTo>
                      <a:pt x="67673" y="47281"/>
                    </a:lnTo>
                    <a:close/>
                    <a:moveTo>
                      <a:pt x="3454" y="48823"/>
                    </a:moveTo>
                    <a:lnTo>
                      <a:pt x="2826" y="49083"/>
                    </a:lnTo>
                    <a:cubicBezTo>
                      <a:pt x="3154" y="49875"/>
                      <a:pt x="3522" y="50652"/>
                      <a:pt x="3918" y="51403"/>
                    </a:cubicBezTo>
                    <a:lnTo>
                      <a:pt x="4519" y="51089"/>
                    </a:lnTo>
                    <a:cubicBezTo>
                      <a:pt x="4136" y="50352"/>
                      <a:pt x="3781" y="49587"/>
                      <a:pt x="3454" y="48823"/>
                    </a:cubicBezTo>
                    <a:close/>
                    <a:moveTo>
                      <a:pt x="66472" y="50106"/>
                    </a:moveTo>
                    <a:cubicBezTo>
                      <a:pt x="66117" y="50870"/>
                      <a:pt x="65722" y="51622"/>
                      <a:pt x="65312" y="52345"/>
                    </a:cubicBezTo>
                    <a:lnTo>
                      <a:pt x="65898" y="52672"/>
                    </a:lnTo>
                    <a:cubicBezTo>
                      <a:pt x="66322" y="51935"/>
                      <a:pt x="66717" y="51171"/>
                      <a:pt x="67086" y="50406"/>
                    </a:cubicBezTo>
                    <a:lnTo>
                      <a:pt x="66472" y="50106"/>
                    </a:lnTo>
                    <a:close/>
                    <a:moveTo>
                      <a:pt x="4777" y="51580"/>
                    </a:moveTo>
                    <a:lnTo>
                      <a:pt x="4177" y="51908"/>
                    </a:lnTo>
                    <a:cubicBezTo>
                      <a:pt x="4586" y="52659"/>
                      <a:pt x="5023" y="53396"/>
                      <a:pt x="5474" y="54119"/>
                    </a:cubicBezTo>
                    <a:lnTo>
                      <a:pt x="6047" y="53751"/>
                    </a:lnTo>
                    <a:cubicBezTo>
                      <a:pt x="5596" y="53054"/>
                      <a:pt x="5174" y="52317"/>
                      <a:pt x="4777" y="51580"/>
                    </a:cubicBezTo>
                    <a:close/>
                    <a:moveTo>
                      <a:pt x="6347" y="54228"/>
                    </a:moveTo>
                    <a:lnTo>
                      <a:pt x="5787" y="54597"/>
                    </a:lnTo>
                    <a:cubicBezTo>
                      <a:pt x="5938" y="54829"/>
                      <a:pt x="6102" y="55074"/>
                      <a:pt x="6266" y="55307"/>
                    </a:cubicBezTo>
                    <a:lnTo>
                      <a:pt x="6825" y="54925"/>
                    </a:lnTo>
                    <a:cubicBezTo>
                      <a:pt x="6661" y="54692"/>
                      <a:pt x="6497" y="54461"/>
                      <a:pt x="6347" y="54228"/>
                    </a:cubicBezTo>
                    <a:close/>
                    <a:moveTo>
                      <a:pt x="65025" y="52823"/>
                    </a:moveTo>
                    <a:cubicBezTo>
                      <a:pt x="64602" y="53546"/>
                      <a:pt x="64151" y="54255"/>
                      <a:pt x="63674" y="54938"/>
                    </a:cubicBezTo>
                    <a:lnTo>
                      <a:pt x="64220" y="55320"/>
                    </a:lnTo>
                    <a:cubicBezTo>
                      <a:pt x="64712" y="54624"/>
                      <a:pt x="65176" y="53901"/>
                      <a:pt x="65612" y="53163"/>
                    </a:cubicBezTo>
                    <a:lnTo>
                      <a:pt x="65025" y="52823"/>
                    </a:lnTo>
                    <a:close/>
                    <a:moveTo>
                      <a:pt x="6975" y="55156"/>
                    </a:moveTo>
                    <a:lnTo>
                      <a:pt x="6429" y="55538"/>
                    </a:lnTo>
                    <a:cubicBezTo>
                      <a:pt x="6702" y="55921"/>
                      <a:pt x="6975" y="56303"/>
                      <a:pt x="7261" y="56685"/>
                    </a:cubicBezTo>
                    <a:lnTo>
                      <a:pt x="7807" y="56275"/>
                    </a:lnTo>
                    <a:cubicBezTo>
                      <a:pt x="7521" y="55907"/>
                      <a:pt x="7248" y="55525"/>
                      <a:pt x="6975" y="55156"/>
                    </a:cubicBezTo>
                    <a:close/>
                    <a:moveTo>
                      <a:pt x="63347" y="55402"/>
                    </a:moveTo>
                    <a:cubicBezTo>
                      <a:pt x="62855" y="56071"/>
                      <a:pt x="62350" y="56740"/>
                      <a:pt x="61804" y="57382"/>
                    </a:cubicBezTo>
                    <a:lnTo>
                      <a:pt x="62322" y="57818"/>
                    </a:lnTo>
                    <a:cubicBezTo>
                      <a:pt x="62868" y="57163"/>
                      <a:pt x="63401" y="56481"/>
                      <a:pt x="63893" y="55798"/>
                    </a:cubicBezTo>
                    <a:lnTo>
                      <a:pt x="63347" y="55402"/>
                    </a:lnTo>
                    <a:close/>
                    <a:moveTo>
                      <a:pt x="8149" y="56712"/>
                    </a:moveTo>
                    <a:lnTo>
                      <a:pt x="7616" y="57136"/>
                    </a:lnTo>
                    <a:cubicBezTo>
                      <a:pt x="8149" y="57791"/>
                      <a:pt x="8708" y="58446"/>
                      <a:pt x="9282" y="59074"/>
                    </a:cubicBezTo>
                    <a:lnTo>
                      <a:pt x="9773" y="58623"/>
                    </a:lnTo>
                    <a:cubicBezTo>
                      <a:pt x="9214" y="58009"/>
                      <a:pt x="8668" y="57367"/>
                      <a:pt x="8149" y="56712"/>
                    </a:cubicBezTo>
                    <a:close/>
                    <a:moveTo>
                      <a:pt x="61449" y="57804"/>
                    </a:moveTo>
                    <a:cubicBezTo>
                      <a:pt x="60903" y="58446"/>
                      <a:pt x="60330" y="59060"/>
                      <a:pt x="59743" y="59647"/>
                    </a:cubicBezTo>
                    <a:lnTo>
                      <a:pt x="60220" y="60125"/>
                    </a:lnTo>
                    <a:cubicBezTo>
                      <a:pt x="60821" y="59524"/>
                      <a:pt x="61408" y="58896"/>
                      <a:pt x="61954" y="58255"/>
                    </a:cubicBezTo>
                    <a:lnTo>
                      <a:pt x="61449" y="57804"/>
                    </a:lnTo>
                    <a:close/>
                    <a:moveTo>
                      <a:pt x="10155" y="59033"/>
                    </a:moveTo>
                    <a:lnTo>
                      <a:pt x="9664" y="59497"/>
                    </a:lnTo>
                    <a:cubicBezTo>
                      <a:pt x="10251" y="60111"/>
                      <a:pt x="10865" y="60712"/>
                      <a:pt x="11493" y="61285"/>
                    </a:cubicBezTo>
                    <a:lnTo>
                      <a:pt x="11957" y="60794"/>
                    </a:lnTo>
                    <a:cubicBezTo>
                      <a:pt x="11343" y="60234"/>
                      <a:pt x="10728" y="59633"/>
                      <a:pt x="10155" y="59033"/>
                    </a:cubicBezTo>
                    <a:close/>
                    <a:moveTo>
                      <a:pt x="59334" y="60043"/>
                    </a:moveTo>
                    <a:cubicBezTo>
                      <a:pt x="58746" y="60630"/>
                      <a:pt x="58118" y="61189"/>
                      <a:pt x="57477" y="61735"/>
                    </a:cubicBezTo>
                    <a:lnTo>
                      <a:pt x="57914" y="62254"/>
                    </a:lnTo>
                    <a:cubicBezTo>
                      <a:pt x="58555" y="61695"/>
                      <a:pt x="59197" y="61121"/>
                      <a:pt x="59811" y="60534"/>
                    </a:cubicBezTo>
                    <a:lnTo>
                      <a:pt x="59334" y="60043"/>
                    </a:lnTo>
                    <a:close/>
                    <a:moveTo>
                      <a:pt x="12366" y="61162"/>
                    </a:moveTo>
                    <a:lnTo>
                      <a:pt x="11916" y="61667"/>
                    </a:lnTo>
                    <a:cubicBezTo>
                      <a:pt x="12557" y="62226"/>
                      <a:pt x="13227" y="62787"/>
                      <a:pt x="13895" y="63291"/>
                    </a:cubicBezTo>
                    <a:lnTo>
                      <a:pt x="14304" y="62759"/>
                    </a:lnTo>
                    <a:cubicBezTo>
                      <a:pt x="13649" y="62254"/>
                      <a:pt x="12994" y="61722"/>
                      <a:pt x="12366" y="61162"/>
                    </a:cubicBezTo>
                    <a:close/>
                    <a:moveTo>
                      <a:pt x="57041" y="62090"/>
                    </a:moveTo>
                    <a:cubicBezTo>
                      <a:pt x="56440" y="62581"/>
                      <a:pt x="55798" y="63060"/>
                      <a:pt x="55157" y="63524"/>
                    </a:cubicBezTo>
                    <a:lnTo>
                      <a:pt x="55539" y="64070"/>
                    </a:lnTo>
                    <a:cubicBezTo>
                      <a:pt x="56194" y="63606"/>
                      <a:pt x="56850" y="63114"/>
                      <a:pt x="57477" y="62609"/>
                    </a:cubicBezTo>
                    <a:lnTo>
                      <a:pt x="57041" y="62090"/>
                    </a:lnTo>
                    <a:close/>
                    <a:moveTo>
                      <a:pt x="14755" y="63087"/>
                    </a:moveTo>
                    <a:lnTo>
                      <a:pt x="14359" y="63633"/>
                    </a:lnTo>
                    <a:cubicBezTo>
                      <a:pt x="15041" y="64137"/>
                      <a:pt x="15751" y="64629"/>
                      <a:pt x="16475" y="65080"/>
                    </a:cubicBezTo>
                    <a:lnTo>
                      <a:pt x="16830" y="64506"/>
                    </a:lnTo>
                    <a:cubicBezTo>
                      <a:pt x="16133" y="64070"/>
                      <a:pt x="15438" y="63591"/>
                      <a:pt x="14755" y="63087"/>
                    </a:cubicBezTo>
                    <a:close/>
                    <a:moveTo>
                      <a:pt x="54584" y="63919"/>
                    </a:moveTo>
                    <a:cubicBezTo>
                      <a:pt x="53887" y="64383"/>
                      <a:pt x="53177" y="64834"/>
                      <a:pt x="52455" y="65243"/>
                    </a:cubicBezTo>
                    <a:lnTo>
                      <a:pt x="52782" y="65830"/>
                    </a:lnTo>
                    <a:cubicBezTo>
                      <a:pt x="53519" y="65407"/>
                      <a:pt x="54256" y="64956"/>
                      <a:pt x="54966" y="64479"/>
                    </a:cubicBezTo>
                    <a:lnTo>
                      <a:pt x="54584" y="63919"/>
                    </a:lnTo>
                    <a:close/>
                    <a:moveTo>
                      <a:pt x="17307" y="64807"/>
                    </a:moveTo>
                    <a:lnTo>
                      <a:pt x="16952" y="65380"/>
                    </a:lnTo>
                    <a:cubicBezTo>
                      <a:pt x="17689" y="65830"/>
                      <a:pt x="18441" y="66254"/>
                      <a:pt x="19191" y="66636"/>
                    </a:cubicBezTo>
                    <a:lnTo>
                      <a:pt x="19505" y="66035"/>
                    </a:lnTo>
                    <a:cubicBezTo>
                      <a:pt x="18768" y="65653"/>
                      <a:pt x="18031" y="65243"/>
                      <a:pt x="17307" y="64807"/>
                    </a:cubicBezTo>
                    <a:close/>
                    <a:moveTo>
                      <a:pt x="51963" y="65516"/>
                    </a:moveTo>
                    <a:cubicBezTo>
                      <a:pt x="51239" y="65926"/>
                      <a:pt x="50475" y="66308"/>
                      <a:pt x="49725" y="66649"/>
                    </a:cubicBezTo>
                    <a:lnTo>
                      <a:pt x="50011" y="67264"/>
                    </a:lnTo>
                    <a:cubicBezTo>
                      <a:pt x="50775" y="66909"/>
                      <a:pt x="51554" y="66527"/>
                      <a:pt x="52291" y="66103"/>
                    </a:cubicBezTo>
                    <a:lnTo>
                      <a:pt x="51963" y="65516"/>
                    </a:lnTo>
                    <a:close/>
                    <a:moveTo>
                      <a:pt x="20010" y="66281"/>
                    </a:moveTo>
                    <a:lnTo>
                      <a:pt x="19710" y="66894"/>
                    </a:lnTo>
                    <a:cubicBezTo>
                      <a:pt x="20474" y="67264"/>
                      <a:pt x="21252" y="67618"/>
                      <a:pt x="22044" y="67932"/>
                    </a:cubicBezTo>
                    <a:lnTo>
                      <a:pt x="22303" y="67318"/>
                    </a:lnTo>
                    <a:cubicBezTo>
                      <a:pt x="21525" y="67004"/>
                      <a:pt x="20761" y="66649"/>
                      <a:pt x="20010" y="66281"/>
                    </a:cubicBezTo>
                    <a:close/>
                    <a:moveTo>
                      <a:pt x="49219" y="66881"/>
                    </a:moveTo>
                    <a:cubicBezTo>
                      <a:pt x="48455" y="67222"/>
                      <a:pt x="47677" y="67537"/>
                      <a:pt x="46886" y="67810"/>
                    </a:cubicBezTo>
                    <a:lnTo>
                      <a:pt x="47117" y="68450"/>
                    </a:lnTo>
                    <a:cubicBezTo>
                      <a:pt x="47909" y="68164"/>
                      <a:pt x="48715" y="67850"/>
                      <a:pt x="49492" y="67495"/>
                    </a:cubicBezTo>
                    <a:lnTo>
                      <a:pt x="49219" y="66881"/>
                    </a:lnTo>
                    <a:close/>
                    <a:moveTo>
                      <a:pt x="22822" y="67522"/>
                    </a:moveTo>
                    <a:lnTo>
                      <a:pt x="22576" y="68150"/>
                    </a:lnTo>
                    <a:cubicBezTo>
                      <a:pt x="23368" y="68450"/>
                      <a:pt x="24186" y="68738"/>
                      <a:pt x="25005" y="68983"/>
                    </a:cubicBezTo>
                    <a:lnTo>
                      <a:pt x="25197" y="68341"/>
                    </a:lnTo>
                    <a:cubicBezTo>
                      <a:pt x="24405" y="68096"/>
                      <a:pt x="23600" y="67823"/>
                      <a:pt x="22822" y="67522"/>
                    </a:cubicBezTo>
                    <a:close/>
                    <a:moveTo>
                      <a:pt x="46353" y="68001"/>
                    </a:moveTo>
                    <a:cubicBezTo>
                      <a:pt x="45575" y="68259"/>
                      <a:pt x="44756" y="68505"/>
                      <a:pt x="43951" y="68710"/>
                    </a:cubicBezTo>
                    <a:lnTo>
                      <a:pt x="44114" y="69366"/>
                    </a:lnTo>
                    <a:cubicBezTo>
                      <a:pt x="44947" y="69160"/>
                      <a:pt x="45766" y="68915"/>
                      <a:pt x="46571" y="68642"/>
                    </a:cubicBezTo>
                    <a:lnTo>
                      <a:pt x="46353" y="68001"/>
                    </a:lnTo>
                    <a:close/>
                    <a:moveTo>
                      <a:pt x="25742" y="68492"/>
                    </a:moveTo>
                    <a:lnTo>
                      <a:pt x="25551" y="69147"/>
                    </a:lnTo>
                    <a:cubicBezTo>
                      <a:pt x="26370" y="69379"/>
                      <a:pt x="27203" y="69584"/>
                      <a:pt x="28036" y="69761"/>
                    </a:cubicBezTo>
                    <a:lnTo>
                      <a:pt x="28172" y="69093"/>
                    </a:lnTo>
                    <a:cubicBezTo>
                      <a:pt x="27367" y="68929"/>
                      <a:pt x="26534" y="68723"/>
                      <a:pt x="25742" y="68492"/>
                    </a:cubicBezTo>
                    <a:close/>
                    <a:moveTo>
                      <a:pt x="43405" y="68847"/>
                    </a:moveTo>
                    <a:cubicBezTo>
                      <a:pt x="42600" y="69051"/>
                      <a:pt x="41767" y="69215"/>
                      <a:pt x="40948" y="69351"/>
                    </a:cubicBezTo>
                    <a:lnTo>
                      <a:pt x="41057" y="70021"/>
                    </a:lnTo>
                    <a:cubicBezTo>
                      <a:pt x="41903" y="69884"/>
                      <a:pt x="42749" y="69706"/>
                      <a:pt x="43568" y="69502"/>
                    </a:cubicBezTo>
                    <a:lnTo>
                      <a:pt x="43405" y="68847"/>
                    </a:lnTo>
                    <a:close/>
                    <a:moveTo>
                      <a:pt x="28718" y="69202"/>
                    </a:moveTo>
                    <a:lnTo>
                      <a:pt x="28596" y="69870"/>
                    </a:lnTo>
                    <a:cubicBezTo>
                      <a:pt x="29428" y="70021"/>
                      <a:pt x="30288" y="70157"/>
                      <a:pt x="31134" y="70252"/>
                    </a:cubicBezTo>
                    <a:lnTo>
                      <a:pt x="31202" y="69584"/>
                    </a:lnTo>
                    <a:cubicBezTo>
                      <a:pt x="30370" y="69488"/>
                      <a:pt x="29537" y="69366"/>
                      <a:pt x="28718" y="69202"/>
                    </a:cubicBezTo>
                    <a:close/>
                    <a:moveTo>
                      <a:pt x="40402" y="69433"/>
                    </a:moveTo>
                    <a:cubicBezTo>
                      <a:pt x="39570" y="69557"/>
                      <a:pt x="38737" y="69652"/>
                      <a:pt x="37904" y="69720"/>
                    </a:cubicBezTo>
                    <a:lnTo>
                      <a:pt x="37945" y="70389"/>
                    </a:lnTo>
                    <a:cubicBezTo>
                      <a:pt x="38805" y="70334"/>
                      <a:pt x="39652" y="70239"/>
                      <a:pt x="40498" y="70103"/>
                    </a:cubicBezTo>
                    <a:lnTo>
                      <a:pt x="40402" y="69433"/>
                    </a:lnTo>
                    <a:close/>
                    <a:moveTo>
                      <a:pt x="31762" y="69639"/>
                    </a:moveTo>
                    <a:lnTo>
                      <a:pt x="31694" y="70321"/>
                    </a:lnTo>
                    <a:cubicBezTo>
                      <a:pt x="32540" y="70403"/>
                      <a:pt x="33400" y="70457"/>
                      <a:pt x="34246" y="70485"/>
                    </a:cubicBezTo>
                    <a:lnTo>
                      <a:pt x="34274" y="69802"/>
                    </a:lnTo>
                    <a:cubicBezTo>
                      <a:pt x="33441" y="69788"/>
                      <a:pt x="32594" y="69734"/>
                      <a:pt x="31762" y="69639"/>
                    </a:cubicBezTo>
                    <a:close/>
                    <a:moveTo>
                      <a:pt x="37344" y="69761"/>
                    </a:moveTo>
                    <a:cubicBezTo>
                      <a:pt x="36649" y="69802"/>
                      <a:pt x="35952" y="69815"/>
                      <a:pt x="35270" y="69815"/>
                    </a:cubicBezTo>
                    <a:lnTo>
                      <a:pt x="34833" y="69815"/>
                    </a:lnTo>
                    <a:lnTo>
                      <a:pt x="34820" y="70498"/>
                    </a:lnTo>
                    <a:lnTo>
                      <a:pt x="35257" y="70498"/>
                    </a:lnTo>
                    <a:cubicBezTo>
                      <a:pt x="35966" y="70498"/>
                      <a:pt x="36676" y="70471"/>
                      <a:pt x="37386" y="70430"/>
                    </a:cubicBezTo>
                    <a:lnTo>
                      <a:pt x="37344" y="6976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1681;p42">
                <a:extLst>
                  <a:ext uri="{FF2B5EF4-FFF2-40B4-BE49-F238E27FC236}">
                    <a16:creationId xmlns:a16="http://schemas.microsoft.com/office/drawing/2014/main" id="{87087D7B-37D2-1C25-478C-E7DD09FC4F04}"/>
                  </a:ext>
                </a:extLst>
              </p:cNvPr>
              <p:cNvSpPr/>
              <p:nvPr/>
            </p:nvSpPr>
            <p:spPr>
              <a:xfrm rot="-5400000">
                <a:off x="1201838" y="1887550"/>
                <a:ext cx="1965900" cy="1965900"/>
              </a:xfrm>
              <a:prstGeom prst="blockArc">
                <a:avLst>
                  <a:gd name="adj1" fmla="val 13560149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1682;p42">
                <a:extLst>
                  <a:ext uri="{FF2B5EF4-FFF2-40B4-BE49-F238E27FC236}">
                    <a16:creationId xmlns:a16="http://schemas.microsoft.com/office/drawing/2014/main" id="{648ACE1D-4790-E14A-5791-3E65EF7D7D02}"/>
                  </a:ext>
                </a:extLst>
              </p:cNvPr>
              <p:cNvSpPr/>
              <p:nvPr/>
            </p:nvSpPr>
            <p:spPr>
              <a:xfrm rot="3949254">
                <a:off x="1201770" y="1887509"/>
                <a:ext cx="1965866" cy="1965866"/>
              </a:xfrm>
              <a:prstGeom prst="blockArc">
                <a:avLst>
                  <a:gd name="adj1" fmla="val 17246835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" name="Google Shape;1657;p42">
              <a:extLst>
                <a:ext uri="{FF2B5EF4-FFF2-40B4-BE49-F238E27FC236}">
                  <a16:creationId xmlns:a16="http://schemas.microsoft.com/office/drawing/2014/main" id="{36F6EE51-6ED8-CA70-6C9C-2AD2333153B8}"/>
                </a:ext>
              </a:extLst>
            </p:cNvPr>
            <p:cNvGrpSpPr/>
            <p:nvPr/>
          </p:nvGrpSpPr>
          <p:grpSpPr>
            <a:xfrm>
              <a:off x="3017383" y="563884"/>
              <a:ext cx="635477" cy="633411"/>
              <a:chOff x="6039282" y="1042577"/>
              <a:chExt cx="734315" cy="731929"/>
            </a:xfrm>
          </p:grpSpPr>
          <p:sp>
            <p:nvSpPr>
              <p:cNvPr id="10" name="Google Shape;1658;p42">
                <a:extLst>
                  <a:ext uri="{FF2B5EF4-FFF2-40B4-BE49-F238E27FC236}">
                    <a16:creationId xmlns:a16="http://schemas.microsoft.com/office/drawing/2014/main" id="{28C63A96-6C12-B8C6-0E70-770F6B42D0AE}"/>
                  </a:ext>
                </a:extLst>
              </p:cNvPr>
              <p:cNvSpPr/>
              <p:nvPr/>
            </p:nvSpPr>
            <p:spPr>
              <a:xfrm>
                <a:off x="6045348" y="1300071"/>
                <a:ext cx="131951" cy="65352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701" extrusionOk="0">
                    <a:moveTo>
                      <a:pt x="108" y="0"/>
                    </a:moveTo>
                    <a:lnTo>
                      <a:pt x="51" y="224"/>
                    </a:lnTo>
                    <a:cubicBezTo>
                      <a:pt x="29" y="303"/>
                      <a:pt x="7" y="375"/>
                      <a:pt x="0" y="455"/>
                    </a:cubicBezTo>
                    <a:lnTo>
                      <a:pt x="1342" y="700"/>
                    </a:lnTo>
                    <a:cubicBezTo>
                      <a:pt x="1349" y="650"/>
                      <a:pt x="1363" y="599"/>
                      <a:pt x="1378" y="549"/>
                    </a:cubicBezTo>
                    <a:lnTo>
                      <a:pt x="1414" y="397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1659;p42">
                <a:extLst>
                  <a:ext uri="{FF2B5EF4-FFF2-40B4-BE49-F238E27FC236}">
                    <a16:creationId xmlns:a16="http://schemas.microsoft.com/office/drawing/2014/main" id="{83F61253-401A-75F9-7EED-55C061F6C529}"/>
                  </a:ext>
                </a:extLst>
              </p:cNvPr>
              <p:cNvSpPr/>
              <p:nvPr/>
            </p:nvSpPr>
            <p:spPr>
              <a:xfrm>
                <a:off x="6080342" y="1201250"/>
                <a:ext cx="127938" cy="96863"/>
              </a:xfrm>
              <a:custGeom>
                <a:avLst/>
                <a:gdLst/>
                <a:ahLst/>
                <a:cxnLst/>
                <a:rect l="l" t="t" r="r" b="b"/>
                <a:pathLst>
                  <a:path w="1371" h="1039" extrusionOk="0">
                    <a:moveTo>
                      <a:pt x="245" y="0"/>
                    </a:moveTo>
                    <a:cubicBezTo>
                      <a:pt x="159" y="137"/>
                      <a:pt x="72" y="267"/>
                      <a:pt x="0" y="404"/>
                    </a:cubicBezTo>
                    <a:lnTo>
                      <a:pt x="1219" y="1039"/>
                    </a:lnTo>
                    <a:cubicBezTo>
                      <a:pt x="1262" y="945"/>
                      <a:pt x="1320" y="866"/>
                      <a:pt x="1371" y="772"/>
                    </a:cubicBezTo>
                    <a:lnTo>
                      <a:pt x="245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1660;p42">
                <a:extLst>
                  <a:ext uri="{FF2B5EF4-FFF2-40B4-BE49-F238E27FC236}">
                    <a16:creationId xmlns:a16="http://schemas.microsoft.com/office/drawing/2014/main" id="{8FADF832-01AB-18AB-87AE-755E910AA0DD}"/>
                  </a:ext>
                </a:extLst>
              </p:cNvPr>
              <p:cNvSpPr/>
              <p:nvPr/>
            </p:nvSpPr>
            <p:spPr>
              <a:xfrm>
                <a:off x="6144918" y="1121167"/>
                <a:ext cx="112541" cy="119145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1278" extrusionOk="0">
                    <a:moveTo>
                      <a:pt x="347" y="1"/>
                    </a:moveTo>
                    <a:cubicBezTo>
                      <a:pt x="224" y="95"/>
                      <a:pt x="116" y="210"/>
                      <a:pt x="1" y="318"/>
                    </a:cubicBezTo>
                    <a:lnTo>
                      <a:pt x="974" y="1278"/>
                    </a:lnTo>
                    <a:cubicBezTo>
                      <a:pt x="1046" y="1205"/>
                      <a:pt x="1126" y="1133"/>
                      <a:pt x="1205" y="1068"/>
                    </a:cubicBezTo>
                    <a:lnTo>
                      <a:pt x="347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661;p42">
                <a:extLst>
                  <a:ext uri="{FF2B5EF4-FFF2-40B4-BE49-F238E27FC236}">
                    <a16:creationId xmlns:a16="http://schemas.microsoft.com/office/drawing/2014/main" id="{E2F5544A-2317-1528-3FAB-67931FE66E5D}"/>
                  </a:ext>
                </a:extLst>
              </p:cNvPr>
              <p:cNvSpPr/>
              <p:nvPr/>
            </p:nvSpPr>
            <p:spPr>
              <a:xfrm>
                <a:off x="6232449" y="1066723"/>
                <a:ext cx="86879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931" h="1400" extrusionOk="0">
                    <a:moveTo>
                      <a:pt x="426" y="1"/>
                    </a:moveTo>
                    <a:cubicBezTo>
                      <a:pt x="354" y="22"/>
                      <a:pt x="282" y="58"/>
                      <a:pt x="209" y="94"/>
                    </a:cubicBezTo>
                    <a:lnTo>
                      <a:pt x="0" y="195"/>
                    </a:lnTo>
                    <a:lnTo>
                      <a:pt x="649" y="1400"/>
                    </a:lnTo>
                    <a:lnTo>
                      <a:pt x="786" y="1335"/>
                    </a:lnTo>
                    <a:cubicBezTo>
                      <a:pt x="830" y="1306"/>
                      <a:pt x="880" y="1285"/>
                      <a:pt x="931" y="1270"/>
                    </a:cubicBezTo>
                    <a:lnTo>
                      <a:pt x="426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662;p42">
                <a:extLst>
                  <a:ext uri="{FF2B5EF4-FFF2-40B4-BE49-F238E27FC236}">
                    <a16:creationId xmlns:a16="http://schemas.microsoft.com/office/drawing/2014/main" id="{04C9FB71-AB97-55F7-67DD-AB93F2630868}"/>
                  </a:ext>
                </a:extLst>
              </p:cNvPr>
              <p:cNvSpPr/>
              <p:nvPr/>
            </p:nvSpPr>
            <p:spPr>
              <a:xfrm>
                <a:off x="6335379" y="1042577"/>
                <a:ext cx="53284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571" h="1400" extrusionOk="0">
                    <a:moveTo>
                      <a:pt x="470" y="0"/>
                    </a:moveTo>
                    <a:cubicBezTo>
                      <a:pt x="390" y="0"/>
                      <a:pt x="311" y="7"/>
                      <a:pt x="239" y="22"/>
                    </a:cubicBezTo>
                    <a:lnTo>
                      <a:pt x="1" y="58"/>
                    </a:lnTo>
                    <a:lnTo>
                      <a:pt x="268" y="1399"/>
                    </a:lnTo>
                    <a:lnTo>
                      <a:pt x="419" y="1378"/>
                    </a:lnTo>
                    <a:cubicBezTo>
                      <a:pt x="470" y="1370"/>
                      <a:pt x="520" y="1363"/>
                      <a:pt x="571" y="1363"/>
                    </a:cubicBezTo>
                    <a:lnTo>
                      <a:pt x="470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663;p42">
                <a:extLst>
                  <a:ext uri="{FF2B5EF4-FFF2-40B4-BE49-F238E27FC236}">
                    <a16:creationId xmlns:a16="http://schemas.microsoft.com/office/drawing/2014/main" id="{B957A02A-DA53-7E6A-A50E-5E46FEE4B8B4}"/>
                  </a:ext>
                </a:extLst>
              </p:cNvPr>
              <p:cNvSpPr/>
              <p:nvPr/>
            </p:nvSpPr>
            <p:spPr>
              <a:xfrm>
                <a:off x="6431682" y="1043229"/>
                <a:ext cx="56550" cy="131824"/>
              </a:xfrm>
              <a:custGeom>
                <a:avLst/>
                <a:gdLst/>
                <a:ahLst/>
                <a:cxnLst/>
                <a:rect l="l" t="t" r="r" b="b"/>
                <a:pathLst>
                  <a:path w="606" h="1414" extrusionOk="0">
                    <a:moveTo>
                      <a:pt x="144" y="0"/>
                    </a:moveTo>
                    <a:lnTo>
                      <a:pt x="0" y="1356"/>
                    </a:lnTo>
                    <a:cubicBezTo>
                      <a:pt x="101" y="1378"/>
                      <a:pt x="202" y="1385"/>
                      <a:pt x="303" y="1414"/>
                    </a:cubicBezTo>
                    <a:lnTo>
                      <a:pt x="606" y="80"/>
                    </a:lnTo>
                    <a:cubicBezTo>
                      <a:pt x="454" y="36"/>
                      <a:pt x="296" y="22"/>
                      <a:pt x="14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64;p42">
                <a:extLst>
                  <a:ext uri="{FF2B5EF4-FFF2-40B4-BE49-F238E27FC236}">
                    <a16:creationId xmlns:a16="http://schemas.microsoft.com/office/drawing/2014/main" id="{0E7A8BF1-F03D-B54C-9662-31647CF4B85E}"/>
                  </a:ext>
                </a:extLst>
              </p:cNvPr>
              <p:cNvSpPr/>
              <p:nvPr/>
            </p:nvSpPr>
            <p:spPr>
              <a:xfrm>
                <a:off x="6500924" y="1070731"/>
                <a:ext cx="89678" cy="130612"/>
              </a:xfrm>
              <a:custGeom>
                <a:avLst/>
                <a:gdLst/>
                <a:ahLst/>
                <a:cxnLst/>
                <a:rect l="l" t="t" r="r" b="b"/>
                <a:pathLst>
                  <a:path w="961" h="1401" extrusionOk="0">
                    <a:moveTo>
                      <a:pt x="542" y="1"/>
                    </a:moveTo>
                    <a:lnTo>
                      <a:pt x="1" y="1256"/>
                    </a:lnTo>
                    <a:lnTo>
                      <a:pt x="138" y="1321"/>
                    </a:lnTo>
                    <a:cubicBezTo>
                      <a:pt x="181" y="1343"/>
                      <a:pt x="232" y="1371"/>
                      <a:pt x="275" y="1400"/>
                    </a:cubicBezTo>
                    <a:lnTo>
                      <a:pt x="960" y="210"/>
                    </a:lnTo>
                    <a:cubicBezTo>
                      <a:pt x="895" y="174"/>
                      <a:pt x="823" y="131"/>
                      <a:pt x="751" y="102"/>
                    </a:cubicBezTo>
                    <a:lnTo>
                      <a:pt x="54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665;p42">
                <a:extLst>
                  <a:ext uri="{FF2B5EF4-FFF2-40B4-BE49-F238E27FC236}">
                    <a16:creationId xmlns:a16="http://schemas.microsoft.com/office/drawing/2014/main" id="{A3898507-FAAA-D502-8471-1980CE7FC333}"/>
                  </a:ext>
                </a:extLst>
              </p:cNvPr>
              <p:cNvSpPr/>
              <p:nvPr/>
            </p:nvSpPr>
            <p:spPr>
              <a:xfrm>
                <a:off x="6561580" y="1127973"/>
                <a:ext cx="114501" cy="117746"/>
              </a:xfrm>
              <a:custGeom>
                <a:avLst/>
                <a:gdLst/>
                <a:ahLst/>
                <a:cxnLst/>
                <a:rect l="l" t="t" r="r" b="b"/>
                <a:pathLst>
                  <a:path w="1227" h="1263" extrusionOk="0">
                    <a:moveTo>
                      <a:pt x="887" y="0"/>
                    </a:moveTo>
                    <a:lnTo>
                      <a:pt x="0" y="1046"/>
                    </a:lnTo>
                    <a:cubicBezTo>
                      <a:pt x="79" y="1111"/>
                      <a:pt x="152" y="1183"/>
                      <a:pt x="224" y="1262"/>
                    </a:cubicBezTo>
                    <a:lnTo>
                      <a:pt x="1226" y="332"/>
                    </a:lnTo>
                    <a:cubicBezTo>
                      <a:pt x="1118" y="209"/>
                      <a:pt x="1003" y="101"/>
                      <a:pt x="88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666;p42">
                <a:extLst>
                  <a:ext uri="{FF2B5EF4-FFF2-40B4-BE49-F238E27FC236}">
                    <a16:creationId xmlns:a16="http://schemas.microsoft.com/office/drawing/2014/main" id="{2F997383-6D9A-4D23-6AD8-00AD32D9DFF1}"/>
                  </a:ext>
                </a:extLst>
              </p:cNvPr>
              <p:cNvSpPr/>
              <p:nvPr/>
            </p:nvSpPr>
            <p:spPr>
              <a:xfrm>
                <a:off x="6636887" y="1310792"/>
                <a:ext cx="132697" cy="61996"/>
              </a:xfrm>
              <a:custGeom>
                <a:avLst/>
                <a:gdLst/>
                <a:ahLst/>
                <a:cxnLst/>
                <a:rect l="l" t="t" r="r" b="b"/>
                <a:pathLst>
                  <a:path w="1422" h="665" extrusionOk="0">
                    <a:moveTo>
                      <a:pt x="1321" y="1"/>
                    </a:moveTo>
                    <a:lnTo>
                      <a:pt x="1" y="361"/>
                    </a:lnTo>
                    <a:lnTo>
                      <a:pt x="44" y="506"/>
                    </a:lnTo>
                    <a:cubicBezTo>
                      <a:pt x="51" y="556"/>
                      <a:pt x="59" y="614"/>
                      <a:pt x="66" y="664"/>
                    </a:cubicBezTo>
                    <a:lnTo>
                      <a:pt x="1422" y="462"/>
                    </a:lnTo>
                    <a:cubicBezTo>
                      <a:pt x="1407" y="383"/>
                      <a:pt x="1400" y="304"/>
                      <a:pt x="1378" y="232"/>
                    </a:cubicBezTo>
                    <a:lnTo>
                      <a:pt x="1321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667;p42">
                <a:extLst>
                  <a:ext uri="{FF2B5EF4-FFF2-40B4-BE49-F238E27FC236}">
                    <a16:creationId xmlns:a16="http://schemas.microsoft.com/office/drawing/2014/main" id="{66F8CFEC-1C86-0134-6A4E-F6C93956AA03}"/>
                  </a:ext>
                </a:extLst>
              </p:cNvPr>
              <p:cNvSpPr/>
              <p:nvPr/>
            </p:nvSpPr>
            <p:spPr>
              <a:xfrm>
                <a:off x="6642953" y="1415020"/>
                <a:ext cx="130645" cy="47826"/>
              </a:xfrm>
              <a:custGeom>
                <a:avLst/>
                <a:gdLst/>
                <a:ahLst/>
                <a:cxnLst/>
                <a:rect l="l" t="t" r="r" b="b"/>
                <a:pathLst>
                  <a:path w="1400" h="513" extrusionOk="0">
                    <a:moveTo>
                      <a:pt x="30" y="1"/>
                    </a:moveTo>
                    <a:cubicBezTo>
                      <a:pt x="30" y="109"/>
                      <a:pt x="15" y="210"/>
                      <a:pt x="1" y="311"/>
                    </a:cubicBezTo>
                    <a:lnTo>
                      <a:pt x="1357" y="513"/>
                    </a:lnTo>
                    <a:cubicBezTo>
                      <a:pt x="1378" y="354"/>
                      <a:pt x="1393" y="203"/>
                      <a:pt x="1400" y="44"/>
                    </a:cubicBezTo>
                    <a:lnTo>
                      <a:pt x="30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1668;p42">
                <a:extLst>
                  <a:ext uri="{FF2B5EF4-FFF2-40B4-BE49-F238E27FC236}">
                    <a16:creationId xmlns:a16="http://schemas.microsoft.com/office/drawing/2014/main" id="{697D856D-9D0E-812B-C7D9-07786759B03A}"/>
                  </a:ext>
                </a:extLst>
              </p:cNvPr>
              <p:cNvSpPr/>
              <p:nvPr/>
            </p:nvSpPr>
            <p:spPr>
              <a:xfrm>
                <a:off x="6622143" y="1485687"/>
                <a:ext cx="131951" cy="81388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73" extrusionOk="0">
                    <a:moveTo>
                      <a:pt x="123" y="0"/>
                    </a:moveTo>
                    <a:lnTo>
                      <a:pt x="65" y="144"/>
                    </a:lnTo>
                    <a:cubicBezTo>
                      <a:pt x="51" y="195"/>
                      <a:pt x="22" y="238"/>
                      <a:pt x="0" y="281"/>
                    </a:cubicBezTo>
                    <a:lnTo>
                      <a:pt x="1234" y="873"/>
                    </a:lnTo>
                    <a:cubicBezTo>
                      <a:pt x="1270" y="801"/>
                      <a:pt x="1306" y="736"/>
                      <a:pt x="1335" y="664"/>
                    </a:cubicBezTo>
                    <a:lnTo>
                      <a:pt x="1414" y="440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1669;p42">
                <a:extLst>
                  <a:ext uri="{FF2B5EF4-FFF2-40B4-BE49-F238E27FC236}">
                    <a16:creationId xmlns:a16="http://schemas.microsoft.com/office/drawing/2014/main" id="{2B31D41B-B251-90F2-39FD-3CD32FFBDD23}"/>
                  </a:ext>
                </a:extLst>
              </p:cNvPr>
              <p:cNvSpPr/>
              <p:nvPr/>
            </p:nvSpPr>
            <p:spPr>
              <a:xfrm>
                <a:off x="6582390" y="1548895"/>
                <a:ext cx="121219" cy="108983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169" extrusionOk="0">
                    <a:moveTo>
                      <a:pt x="195" y="0"/>
                    </a:moveTo>
                    <a:lnTo>
                      <a:pt x="102" y="123"/>
                    </a:lnTo>
                    <a:lnTo>
                      <a:pt x="1" y="238"/>
                    </a:lnTo>
                    <a:lnTo>
                      <a:pt x="1003" y="1168"/>
                    </a:lnTo>
                    <a:lnTo>
                      <a:pt x="1155" y="988"/>
                    </a:lnTo>
                    <a:lnTo>
                      <a:pt x="1299" y="801"/>
                    </a:lnTo>
                    <a:lnTo>
                      <a:pt x="19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1670;p42">
                <a:extLst>
                  <a:ext uri="{FF2B5EF4-FFF2-40B4-BE49-F238E27FC236}">
                    <a16:creationId xmlns:a16="http://schemas.microsoft.com/office/drawing/2014/main" id="{F0DB4C5C-F7F9-31D2-6546-A1F4920D6DCE}"/>
                  </a:ext>
                </a:extLst>
              </p:cNvPr>
              <p:cNvSpPr/>
              <p:nvPr/>
            </p:nvSpPr>
            <p:spPr>
              <a:xfrm>
                <a:off x="6526586" y="1599238"/>
                <a:ext cx="100316" cy="126510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1357" extrusionOk="0">
                    <a:moveTo>
                      <a:pt x="252" y="1"/>
                    </a:moveTo>
                    <a:cubicBezTo>
                      <a:pt x="209" y="37"/>
                      <a:pt x="173" y="66"/>
                      <a:pt x="130" y="95"/>
                    </a:cubicBezTo>
                    <a:lnTo>
                      <a:pt x="0" y="174"/>
                    </a:lnTo>
                    <a:lnTo>
                      <a:pt x="685" y="1357"/>
                    </a:lnTo>
                    <a:lnTo>
                      <a:pt x="880" y="1234"/>
                    </a:lnTo>
                    <a:cubicBezTo>
                      <a:pt x="952" y="1191"/>
                      <a:pt x="1010" y="1141"/>
                      <a:pt x="1075" y="1097"/>
                    </a:cubicBezTo>
                    <a:lnTo>
                      <a:pt x="25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1671;p42">
                <a:extLst>
                  <a:ext uri="{FF2B5EF4-FFF2-40B4-BE49-F238E27FC236}">
                    <a16:creationId xmlns:a16="http://schemas.microsoft.com/office/drawing/2014/main" id="{A2D32127-ED0E-DEA7-3AD3-E98EAC88BFC2}"/>
                  </a:ext>
                </a:extLst>
              </p:cNvPr>
              <p:cNvSpPr/>
              <p:nvPr/>
            </p:nvSpPr>
            <p:spPr>
              <a:xfrm>
                <a:off x="6459957" y="1632893"/>
                <a:ext cx="70735" cy="132570"/>
              </a:xfrm>
              <a:custGeom>
                <a:avLst/>
                <a:gdLst/>
                <a:ahLst/>
                <a:cxnLst/>
                <a:rect l="l" t="t" r="r" b="b"/>
                <a:pathLst>
                  <a:path w="758" h="1422" extrusionOk="0">
                    <a:moveTo>
                      <a:pt x="296" y="1"/>
                    </a:moveTo>
                    <a:cubicBezTo>
                      <a:pt x="195" y="37"/>
                      <a:pt x="101" y="73"/>
                      <a:pt x="0" y="94"/>
                    </a:cubicBezTo>
                    <a:lnTo>
                      <a:pt x="303" y="1421"/>
                    </a:lnTo>
                    <a:cubicBezTo>
                      <a:pt x="454" y="1393"/>
                      <a:pt x="606" y="1342"/>
                      <a:pt x="757" y="1292"/>
                    </a:cubicBezTo>
                    <a:lnTo>
                      <a:pt x="296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1672;p42">
                <a:extLst>
                  <a:ext uri="{FF2B5EF4-FFF2-40B4-BE49-F238E27FC236}">
                    <a16:creationId xmlns:a16="http://schemas.microsoft.com/office/drawing/2014/main" id="{9D8B4E42-5B0B-DD01-0F49-3835D7BA9F6D}"/>
                  </a:ext>
                </a:extLst>
              </p:cNvPr>
              <p:cNvSpPr/>
              <p:nvPr/>
            </p:nvSpPr>
            <p:spPr>
              <a:xfrm>
                <a:off x="6379145" y="1646318"/>
                <a:ext cx="43859" cy="128188"/>
              </a:xfrm>
              <a:custGeom>
                <a:avLst/>
                <a:gdLst/>
                <a:ahLst/>
                <a:cxnLst/>
                <a:rect l="l" t="t" r="r" b="b"/>
                <a:pathLst>
                  <a:path w="470" h="1375" extrusionOk="0">
                    <a:moveTo>
                      <a:pt x="102" y="1"/>
                    </a:moveTo>
                    <a:lnTo>
                      <a:pt x="1" y="1364"/>
                    </a:lnTo>
                    <a:cubicBezTo>
                      <a:pt x="113" y="1369"/>
                      <a:pt x="221" y="1374"/>
                      <a:pt x="331" y="1374"/>
                    </a:cubicBezTo>
                    <a:cubicBezTo>
                      <a:pt x="377" y="1374"/>
                      <a:pt x="423" y="1373"/>
                      <a:pt x="469" y="1371"/>
                    </a:cubicBezTo>
                    <a:lnTo>
                      <a:pt x="412" y="1"/>
                    </a:lnTo>
                    <a:cubicBezTo>
                      <a:pt x="361" y="4"/>
                      <a:pt x="309" y="6"/>
                      <a:pt x="257" y="6"/>
                    </a:cubicBezTo>
                    <a:cubicBezTo>
                      <a:pt x="204" y="6"/>
                      <a:pt x="152" y="4"/>
                      <a:pt x="1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1673;p42">
                <a:extLst>
                  <a:ext uri="{FF2B5EF4-FFF2-40B4-BE49-F238E27FC236}">
                    <a16:creationId xmlns:a16="http://schemas.microsoft.com/office/drawing/2014/main" id="{62818A80-9835-6AE9-B185-03F73BF4DD41}"/>
                  </a:ext>
                </a:extLst>
              </p:cNvPr>
              <p:cNvSpPr/>
              <p:nvPr/>
            </p:nvSpPr>
            <p:spPr>
              <a:xfrm>
                <a:off x="6272109" y="1630842"/>
                <a:ext cx="74187" cy="131917"/>
              </a:xfrm>
              <a:custGeom>
                <a:avLst/>
                <a:gdLst/>
                <a:ahLst/>
                <a:cxnLst/>
                <a:rect l="l" t="t" r="r" b="b"/>
                <a:pathLst>
                  <a:path w="795" h="1415" extrusionOk="0">
                    <a:moveTo>
                      <a:pt x="506" y="1"/>
                    </a:moveTo>
                    <a:lnTo>
                      <a:pt x="1" y="1270"/>
                    </a:lnTo>
                    <a:cubicBezTo>
                      <a:pt x="145" y="1328"/>
                      <a:pt x="296" y="1379"/>
                      <a:pt x="448" y="1415"/>
                    </a:cubicBezTo>
                    <a:lnTo>
                      <a:pt x="794" y="95"/>
                    </a:lnTo>
                    <a:cubicBezTo>
                      <a:pt x="693" y="66"/>
                      <a:pt x="599" y="37"/>
                      <a:pt x="5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1674;p42">
                <a:extLst>
                  <a:ext uri="{FF2B5EF4-FFF2-40B4-BE49-F238E27FC236}">
                    <a16:creationId xmlns:a16="http://schemas.microsoft.com/office/drawing/2014/main" id="{01EADCB5-D2E6-5777-740E-79EA3AD030BA}"/>
                  </a:ext>
                </a:extLst>
              </p:cNvPr>
              <p:cNvSpPr/>
              <p:nvPr/>
            </p:nvSpPr>
            <p:spPr>
              <a:xfrm>
                <a:off x="6177205" y="1595229"/>
                <a:ext cx="103769" cy="125205"/>
              </a:xfrm>
              <a:custGeom>
                <a:avLst/>
                <a:gdLst/>
                <a:ahLst/>
                <a:cxnLst/>
                <a:rect l="l" t="t" r="r" b="b"/>
                <a:pathLst>
                  <a:path w="1112" h="1343" extrusionOk="0">
                    <a:moveTo>
                      <a:pt x="859" y="1"/>
                    </a:moveTo>
                    <a:lnTo>
                      <a:pt x="1" y="1068"/>
                    </a:lnTo>
                    <a:cubicBezTo>
                      <a:pt x="123" y="1169"/>
                      <a:pt x="253" y="1256"/>
                      <a:pt x="390" y="1342"/>
                    </a:cubicBezTo>
                    <a:lnTo>
                      <a:pt x="1112" y="174"/>
                    </a:lnTo>
                    <a:cubicBezTo>
                      <a:pt x="1018" y="123"/>
                      <a:pt x="938" y="66"/>
                      <a:pt x="85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1675;p42">
                <a:extLst>
                  <a:ext uri="{FF2B5EF4-FFF2-40B4-BE49-F238E27FC236}">
                    <a16:creationId xmlns:a16="http://schemas.microsoft.com/office/drawing/2014/main" id="{7A89FC56-3094-3CC2-0B10-27F821F76880}"/>
                  </a:ext>
                </a:extLst>
              </p:cNvPr>
              <p:cNvSpPr/>
              <p:nvPr/>
            </p:nvSpPr>
            <p:spPr>
              <a:xfrm>
                <a:off x="6103205" y="1542835"/>
                <a:ext cx="123272" cy="106932"/>
              </a:xfrm>
              <a:custGeom>
                <a:avLst/>
                <a:gdLst/>
                <a:ahLst/>
                <a:cxnLst/>
                <a:rect l="l" t="t" r="r" b="b"/>
                <a:pathLst>
                  <a:path w="1321" h="1147" extrusionOk="0">
                    <a:moveTo>
                      <a:pt x="1126" y="0"/>
                    </a:moveTo>
                    <a:lnTo>
                      <a:pt x="0" y="772"/>
                    </a:lnTo>
                    <a:lnTo>
                      <a:pt x="137" y="959"/>
                    </a:lnTo>
                    <a:lnTo>
                      <a:pt x="210" y="1053"/>
                    </a:lnTo>
                    <a:lnTo>
                      <a:pt x="289" y="1147"/>
                    </a:lnTo>
                    <a:lnTo>
                      <a:pt x="1320" y="245"/>
                    </a:lnTo>
                    <a:lnTo>
                      <a:pt x="1263" y="188"/>
                    </a:lnTo>
                    <a:lnTo>
                      <a:pt x="1219" y="123"/>
                    </a:lnTo>
                    <a:lnTo>
                      <a:pt x="112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1676;p42">
                <a:extLst>
                  <a:ext uri="{FF2B5EF4-FFF2-40B4-BE49-F238E27FC236}">
                    <a16:creationId xmlns:a16="http://schemas.microsoft.com/office/drawing/2014/main" id="{2E6360DB-5200-E1AE-A7D5-5CA01993C3BC}"/>
                  </a:ext>
                </a:extLst>
              </p:cNvPr>
              <p:cNvSpPr/>
              <p:nvPr/>
            </p:nvSpPr>
            <p:spPr>
              <a:xfrm>
                <a:off x="6055426" y="1478881"/>
                <a:ext cx="131951" cy="78777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45" extrusionOk="0">
                    <a:moveTo>
                      <a:pt x="1306" y="1"/>
                    </a:moveTo>
                    <a:lnTo>
                      <a:pt x="0" y="405"/>
                    </a:lnTo>
                    <a:cubicBezTo>
                      <a:pt x="51" y="549"/>
                      <a:pt x="101" y="701"/>
                      <a:pt x="166" y="845"/>
                    </a:cubicBezTo>
                    <a:lnTo>
                      <a:pt x="1414" y="282"/>
                    </a:lnTo>
                    <a:cubicBezTo>
                      <a:pt x="1371" y="196"/>
                      <a:pt x="1342" y="95"/>
                      <a:pt x="13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1677;p42">
                <a:extLst>
                  <a:ext uri="{FF2B5EF4-FFF2-40B4-BE49-F238E27FC236}">
                    <a16:creationId xmlns:a16="http://schemas.microsoft.com/office/drawing/2014/main" id="{0028B0D4-D3DA-2E17-81EB-F01627962EAF}"/>
                  </a:ext>
                </a:extLst>
              </p:cNvPr>
              <p:cNvSpPr/>
              <p:nvPr/>
            </p:nvSpPr>
            <p:spPr>
              <a:xfrm>
                <a:off x="6039282" y="1408308"/>
                <a:ext cx="129338" cy="43817"/>
              </a:xfrm>
              <a:custGeom>
                <a:avLst/>
                <a:gdLst/>
                <a:ahLst/>
                <a:cxnLst/>
                <a:rect l="l" t="t" r="r" b="b"/>
                <a:pathLst>
                  <a:path w="1386" h="470" extrusionOk="0">
                    <a:moveTo>
                      <a:pt x="0" y="1"/>
                    </a:moveTo>
                    <a:cubicBezTo>
                      <a:pt x="7" y="152"/>
                      <a:pt x="7" y="311"/>
                      <a:pt x="29" y="469"/>
                    </a:cubicBezTo>
                    <a:lnTo>
                      <a:pt x="1385" y="304"/>
                    </a:lnTo>
                    <a:cubicBezTo>
                      <a:pt x="1371" y="203"/>
                      <a:pt x="1378" y="102"/>
                      <a:pt x="13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1678;p42">
                <a:extLst>
                  <a:ext uri="{FF2B5EF4-FFF2-40B4-BE49-F238E27FC236}">
                    <a16:creationId xmlns:a16="http://schemas.microsoft.com/office/drawing/2014/main" id="{2AFDCBA3-C398-C1AD-9862-9808FFB20B5E}"/>
                  </a:ext>
                </a:extLst>
              </p:cNvPr>
              <p:cNvSpPr/>
              <p:nvPr/>
            </p:nvSpPr>
            <p:spPr>
              <a:xfrm>
                <a:off x="6608612" y="1210666"/>
                <a:ext cx="128685" cy="93507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003" extrusionOk="0">
                    <a:moveTo>
                      <a:pt x="1155" y="0"/>
                    </a:moveTo>
                    <a:lnTo>
                      <a:pt x="1" y="736"/>
                    </a:lnTo>
                    <a:lnTo>
                      <a:pt x="80" y="866"/>
                    </a:lnTo>
                    <a:cubicBezTo>
                      <a:pt x="102" y="909"/>
                      <a:pt x="131" y="959"/>
                      <a:pt x="145" y="1003"/>
                    </a:cubicBezTo>
                    <a:lnTo>
                      <a:pt x="1379" y="411"/>
                    </a:lnTo>
                    <a:cubicBezTo>
                      <a:pt x="1342" y="339"/>
                      <a:pt x="1314" y="267"/>
                      <a:pt x="1278" y="202"/>
                    </a:cubicBezTo>
                    <a:lnTo>
                      <a:pt x="115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" name="Google Shape;184;p31">
              <a:extLst>
                <a:ext uri="{FF2B5EF4-FFF2-40B4-BE49-F238E27FC236}">
                  <a16:creationId xmlns:a16="http://schemas.microsoft.com/office/drawing/2014/main" id="{4EC46A19-8865-D398-6328-123878942AC5}"/>
                </a:ext>
              </a:extLst>
            </p:cNvPr>
            <p:cNvSpPr txBox="1">
              <a:spLocks/>
            </p:cNvSpPr>
            <p:nvPr/>
          </p:nvSpPr>
          <p:spPr>
            <a:xfrm>
              <a:off x="4022115" y="539105"/>
              <a:ext cx="4680155" cy="7204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9pPr>
            </a:lstStyle>
            <a:p>
              <a:pPr marL="0" indent="0">
                <a:buSzPts val="3000"/>
              </a:pPr>
              <a:r>
                <a:rPr lang="en" altLang="zh-TW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OV2640</a:t>
              </a:r>
              <a:r>
                <a:rPr lang="zh-TW" altLang="en-US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攝影鏡頭</a:t>
              </a:r>
            </a:p>
          </p:txBody>
        </p:sp>
      </p:grpSp>
      <p:sp>
        <p:nvSpPr>
          <p:cNvPr id="35" name="Google Shape;754;p38">
            <a:extLst>
              <a:ext uri="{FF2B5EF4-FFF2-40B4-BE49-F238E27FC236}">
                <a16:creationId xmlns:a16="http://schemas.microsoft.com/office/drawing/2014/main" id="{F687B996-B9B8-F1FC-3778-981ABE47700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226464" y="1509484"/>
            <a:ext cx="3294328" cy="331088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40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功能：</a:t>
            </a:r>
            <a:br>
              <a:rPr lang="en-US" altLang="zh-TW" sz="40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</a:br>
            <a:r>
              <a:rPr lang="zh-TW" altLang="en-US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拍攝影像</a:t>
            </a:r>
            <a:br>
              <a:rPr lang="zh-TW" altLang="en-US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</a:br>
            <a:br>
              <a:rPr lang="zh-TW" altLang="en-US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</a:br>
            <a:br>
              <a:rPr lang="en-US" altLang="zh-TW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</a:br>
            <a:r>
              <a:rPr lang="zh-TW" altLang="en-US" sz="40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個數：</a:t>
            </a:r>
            <a:br>
              <a:rPr lang="en-US" altLang="zh-TW" sz="40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</a:br>
            <a:r>
              <a:rPr lang="en-US" altLang="zh-TW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1</a:t>
            </a:r>
            <a:r>
              <a:rPr lang="zh-TW" altLang="en-US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個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C9B4F47B-E543-EF8E-7AD3-95BBB004D7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816" y="1717020"/>
            <a:ext cx="2949721" cy="2942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5532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>
          <a:extLst>
            <a:ext uri="{FF2B5EF4-FFF2-40B4-BE49-F238E27FC236}">
              <a16:creationId xmlns:a16="http://schemas.microsoft.com/office/drawing/2014/main" id="{26F0CCDE-7CF0-9AB4-7AE2-50FB72DFCA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6">
            <a:extLst>
              <a:ext uri="{FF2B5EF4-FFF2-40B4-BE49-F238E27FC236}">
                <a16:creationId xmlns:a16="http://schemas.microsoft.com/office/drawing/2014/main" id="{53015A09-8A8D-3F30-BA27-DCD7D9D746E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19569" y="1802800"/>
            <a:ext cx="5145494" cy="153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72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人機界面</a:t>
            </a:r>
          </a:p>
        </p:txBody>
      </p:sp>
      <p:sp>
        <p:nvSpPr>
          <p:cNvPr id="124" name="Google Shape;124;p26">
            <a:extLst>
              <a:ext uri="{FF2B5EF4-FFF2-40B4-BE49-F238E27FC236}">
                <a16:creationId xmlns:a16="http://schemas.microsoft.com/office/drawing/2014/main" id="{E00A071A-1754-150B-808E-8C5B22137AD7}"/>
              </a:ext>
            </a:extLst>
          </p:cNvPr>
          <p:cNvSpPr txBox="1">
            <a:spLocks noGrp="1"/>
          </p:cNvSpPr>
          <p:nvPr>
            <p:ph type="title" idx="9"/>
          </p:nvPr>
        </p:nvSpPr>
        <p:spPr>
          <a:xfrm>
            <a:off x="778937" y="1802800"/>
            <a:ext cx="2161999" cy="153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1400"/>
            </a:pPr>
            <a:r>
              <a:rPr lang="en" sz="72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06</a:t>
            </a:r>
            <a:endParaRPr sz="7200" dirty="0">
              <a:solidFill>
                <a:schemeClr val="tx2"/>
              </a:solidFill>
              <a:latin typeface="SoukouMincho" panose="02000600000000000000" pitchFamily="2" charset="-128"/>
              <a:ea typeface="SoukouMincho" panose="02000600000000000000" pitchFamily="2" charset="-128"/>
            </a:endParaRPr>
          </a:p>
        </p:txBody>
      </p:sp>
      <p:cxnSp>
        <p:nvCxnSpPr>
          <p:cNvPr id="130" name="Google Shape;130;p26">
            <a:extLst>
              <a:ext uri="{FF2B5EF4-FFF2-40B4-BE49-F238E27FC236}">
                <a16:creationId xmlns:a16="http://schemas.microsoft.com/office/drawing/2014/main" id="{13AE789D-6D10-D46B-B0DA-C5C69E3C32B9}"/>
              </a:ext>
            </a:extLst>
          </p:cNvPr>
          <p:cNvCxnSpPr>
            <a:cxnSpLocks/>
          </p:cNvCxnSpPr>
          <p:nvPr/>
        </p:nvCxnSpPr>
        <p:spPr>
          <a:xfrm>
            <a:off x="3099271" y="1802800"/>
            <a:ext cx="0" cy="1439333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21064692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>
          <a:extLst>
            <a:ext uri="{FF2B5EF4-FFF2-40B4-BE49-F238E27FC236}">
              <a16:creationId xmlns:a16="http://schemas.microsoft.com/office/drawing/2014/main" id="{C44DBD90-16B1-FB16-B2CC-B4484B5F0C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38">
            <a:extLst>
              <a:ext uri="{FF2B5EF4-FFF2-40B4-BE49-F238E27FC236}">
                <a16:creationId xmlns:a16="http://schemas.microsoft.com/office/drawing/2014/main" id="{07545EF9-7DD6-7B09-F827-5F424C29A26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85800" y="891324"/>
            <a:ext cx="7387308" cy="336085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PS5</a:t>
            </a:r>
            <a:r>
              <a:rPr lang="zh-TW" altLang="en-US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手把切換各模式</a:t>
            </a:r>
            <a:br>
              <a:rPr lang="en-US" altLang="zh-TW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</a:br>
            <a:r>
              <a:rPr lang="zh-TW" altLang="en-US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於個人電腦終端機中監控</a:t>
            </a:r>
            <a:br>
              <a:rPr lang="en-US" altLang="zh-TW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</a:br>
            <a:endParaRPr sz="2800" dirty="0">
              <a:solidFill>
                <a:schemeClr val="tx2"/>
              </a:solidFill>
              <a:latin typeface="SoukouMincho" panose="02000600000000000000" pitchFamily="2" charset="-128"/>
              <a:ea typeface="SoukouMincho" panose="02000600000000000000" pitchFamily="2" charset="-128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F86C2B4C-BD9E-975D-AA24-FB9AB1B61D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3054839"/>
            <a:ext cx="7772400" cy="1517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5954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>
          <a:extLst>
            <a:ext uri="{FF2B5EF4-FFF2-40B4-BE49-F238E27FC236}">
              <a16:creationId xmlns:a16="http://schemas.microsoft.com/office/drawing/2014/main" id="{2AEBB1C8-DE47-432A-CF65-602B672178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E4C82F83-906D-E5AE-2EA3-7D681E94B3C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1" t="14222" r="29883" b="29175"/>
          <a:stretch/>
        </p:blipFill>
        <p:spPr>
          <a:xfrm>
            <a:off x="0" y="265486"/>
            <a:ext cx="9144000" cy="4152135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EE50C245-73FA-3C44-3EE7-CC3790FD0D76}"/>
              </a:ext>
            </a:extLst>
          </p:cNvPr>
          <p:cNvSpPr txBox="1"/>
          <p:nvPr/>
        </p:nvSpPr>
        <p:spPr>
          <a:xfrm>
            <a:off x="111879" y="2024571"/>
            <a:ext cx="17644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000" dirty="0">
                <a:solidFill>
                  <a:schemeClr val="accent4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搖桿控制模式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93B00E1E-AD69-A381-56B9-FE8AEE6479C7}"/>
              </a:ext>
            </a:extLst>
          </p:cNvPr>
          <p:cNvSpPr txBox="1"/>
          <p:nvPr/>
        </p:nvSpPr>
        <p:spPr>
          <a:xfrm>
            <a:off x="111879" y="2518765"/>
            <a:ext cx="17644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000" dirty="0">
                <a:solidFill>
                  <a:schemeClr val="accent4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影像循線模式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565F68D8-387B-DFCF-7324-D8109AECE8D3}"/>
              </a:ext>
            </a:extLst>
          </p:cNvPr>
          <p:cNvSpPr txBox="1"/>
          <p:nvPr/>
        </p:nvSpPr>
        <p:spPr>
          <a:xfrm>
            <a:off x="111879" y="3468193"/>
            <a:ext cx="17644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000" dirty="0">
                <a:solidFill>
                  <a:schemeClr val="accent4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自動跟隨模式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018B5632-372D-FE28-5179-FC749AE521B0}"/>
              </a:ext>
            </a:extLst>
          </p:cNvPr>
          <p:cNvSpPr txBox="1"/>
          <p:nvPr/>
        </p:nvSpPr>
        <p:spPr>
          <a:xfrm>
            <a:off x="7379578" y="3068083"/>
            <a:ext cx="17644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000" dirty="0">
                <a:solidFill>
                  <a:schemeClr val="accent4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選擇模式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54FB69FB-E5DE-E689-F479-CF0E85318A06}"/>
              </a:ext>
            </a:extLst>
          </p:cNvPr>
          <p:cNvSpPr txBox="1"/>
          <p:nvPr/>
        </p:nvSpPr>
        <p:spPr>
          <a:xfrm>
            <a:off x="7379578" y="2494706"/>
            <a:ext cx="17644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000" dirty="0">
                <a:solidFill>
                  <a:schemeClr val="accent4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退出模式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928FCC1F-EE3E-C7E4-11A8-1ECD239BA055}"/>
              </a:ext>
            </a:extLst>
          </p:cNvPr>
          <p:cNvSpPr txBox="1"/>
          <p:nvPr/>
        </p:nvSpPr>
        <p:spPr>
          <a:xfrm>
            <a:off x="620539" y="1508135"/>
            <a:ext cx="12557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000" dirty="0">
                <a:solidFill>
                  <a:schemeClr val="accent4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終止程式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A1E501A9-5416-2F41-1F87-4E75E5F32E85}"/>
              </a:ext>
            </a:extLst>
          </p:cNvPr>
          <p:cNvSpPr txBox="1"/>
          <p:nvPr/>
        </p:nvSpPr>
        <p:spPr>
          <a:xfrm>
            <a:off x="7379578" y="619013"/>
            <a:ext cx="19346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000" dirty="0">
                <a:solidFill>
                  <a:schemeClr val="accent4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車輛移動速度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2BE36402-E1EF-96E0-ABE3-0CBDDB0214C4}"/>
              </a:ext>
            </a:extLst>
          </p:cNvPr>
          <p:cNvSpPr txBox="1"/>
          <p:nvPr/>
        </p:nvSpPr>
        <p:spPr>
          <a:xfrm>
            <a:off x="7883864" y="3904090"/>
            <a:ext cx="19346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000" dirty="0">
                <a:solidFill>
                  <a:schemeClr val="accent4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車輛方向</a:t>
            </a: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FD606596-9049-034D-4D1F-90CB5D2846BB}"/>
              </a:ext>
            </a:extLst>
          </p:cNvPr>
          <p:cNvSpPr txBox="1"/>
          <p:nvPr/>
        </p:nvSpPr>
        <p:spPr>
          <a:xfrm>
            <a:off x="111879" y="3942907"/>
            <a:ext cx="19346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000" dirty="0">
                <a:solidFill>
                  <a:schemeClr val="accent4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車輛角度</a:t>
            </a:r>
          </a:p>
        </p:txBody>
      </p:sp>
    </p:spTree>
    <p:extLst>
      <p:ext uri="{BB962C8B-B14F-4D97-AF65-F5344CB8AC3E}">
        <p14:creationId xmlns:p14="http://schemas.microsoft.com/office/powerpoint/2010/main" val="34591267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>
          <a:extLst>
            <a:ext uri="{FF2B5EF4-FFF2-40B4-BE49-F238E27FC236}">
              <a16:creationId xmlns:a16="http://schemas.microsoft.com/office/drawing/2014/main" id="{3DA574F7-98F2-D6FF-41AF-848BBB5564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6">
            <a:extLst>
              <a:ext uri="{FF2B5EF4-FFF2-40B4-BE49-F238E27FC236}">
                <a16:creationId xmlns:a16="http://schemas.microsoft.com/office/drawing/2014/main" id="{A0E42056-DBCA-6CA5-1EBD-84F8353860F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19569" y="1802800"/>
            <a:ext cx="5145494" cy="153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72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程式</a:t>
            </a:r>
            <a:r>
              <a:rPr lang="zh-TW" altLang="en-US" sz="7200" dirty="0">
                <a:solidFill>
                  <a:schemeClr val="tx2"/>
                </a:solidFill>
                <a:effectLst/>
                <a:latin typeface="SoukouMincho" panose="02000600000000000000" pitchFamily="2" charset="-128"/>
                <a:ea typeface="SoukouMincho" panose="02000600000000000000" pitchFamily="2" charset="-128"/>
              </a:rPr>
              <a:t>設計</a:t>
            </a:r>
          </a:p>
        </p:txBody>
      </p:sp>
      <p:sp>
        <p:nvSpPr>
          <p:cNvPr id="124" name="Google Shape;124;p26">
            <a:extLst>
              <a:ext uri="{FF2B5EF4-FFF2-40B4-BE49-F238E27FC236}">
                <a16:creationId xmlns:a16="http://schemas.microsoft.com/office/drawing/2014/main" id="{BF618B15-6451-9A38-7AE6-E8D6555DCFA2}"/>
              </a:ext>
            </a:extLst>
          </p:cNvPr>
          <p:cNvSpPr txBox="1">
            <a:spLocks noGrp="1"/>
          </p:cNvSpPr>
          <p:nvPr>
            <p:ph type="title" idx="9"/>
          </p:nvPr>
        </p:nvSpPr>
        <p:spPr>
          <a:xfrm>
            <a:off x="778937" y="1802800"/>
            <a:ext cx="2161999" cy="153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1400"/>
            </a:pPr>
            <a:r>
              <a:rPr lang="en" sz="72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0</a:t>
            </a:r>
            <a:r>
              <a:rPr lang="en-US" altLang="zh-TW" sz="72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7</a:t>
            </a:r>
            <a:endParaRPr sz="7200" dirty="0">
              <a:solidFill>
                <a:schemeClr val="tx2"/>
              </a:solidFill>
              <a:latin typeface="SoukouMincho" panose="02000600000000000000" pitchFamily="2" charset="-128"/>
              <a:ea typeface="SoukouMincho" panose="02000600000000000000" pitchFamily="2" charset="-128"/>
            </a:endParaRPr>
          </a:p>
        </p:txBody>
      </p:sp>
      <p:cxnSp>
        <p:nvCxnSpPr>
          <p:cNvPr id="130" name="Google Shape;130;p26">
            <a:extLst>
              <a:ext uri="{FF2B5EF4-FFF2-40B4-BE49-F238E27FC236}">
                <a16:creationId xmlns:a16="http://schemas.microsoft.com/office/drawing/2014/main" id="{4FC9810D-7B55-9A9D-B5E7-1B05A86BB86A}"/>
              </a:ext>
            </a:extLst>
          </p:cNvPr>
          <p:cNvCxnSpPr>
            <a:cxnSpLocks/>
          </p:cNvCxnSpPr>
          <p:nvPr/>
        </p:nvCxnSpPr>
        <p:spPr>
          <a:xfrm>
            <a:off x="3099271" y="1802800"/>
            <a:ext cx="0" cy="1439333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179431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>
          <a:extLst>
            <a:ext uri="{FF2B5EF4-FFF2-40B4-BE49-F238E27FC236}">
              <a16:creationId xmlns:a16="http://schemas.microsoft.com/office/drawing/2014/main" id="{31F73C96-DF76-D7AB-BBD5-071586A1FB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群組 8">
            <a:extLst>
              <a:ext uri="{FF2B5EF4-FFF2-40B4-BE49-F238E27FC236}">
                <a16:creationId xmlns:a16="http://schemas.microsoft.com/office/drawing/2014/main" id="{FA11B379-CEF4-5083-6678-CF1BFC78E221}"/>
              </a:ext>
            </a:extLst>
          </p:cNvPr>
          <p:cNvGrpSpPr/>
          <p:nvPr/>
        </p:nvGrpSpPr>
        <p:grpSpPr>
          <a:xfrm>
            <a:off x="2611527" y="-107827"/>
            <a:ext cx="3911220" cy="1324681"/>
            <a:chOff x="2655826" y="205510"/>
            <a:chExt cx="3911220" cy="1359428"/>
          </a:xfrm>
        </p:grpSpPr>
        <p:grpSp>
          <p:nvGrpSpPr>
            <p:cNvPr id="10" name="Google Shape;1679;p42">
              <a:extLst>
                <a:ext uri="{FF2B5EF4-FFF2-40B4-BE49-F238E27FC236}">
                  <a16:creationId xmlns:a16="http://schemas.microsoft.com/office/drawing/2014/main" id="{742D2716-24DE-3B9B-DF9E-635A1990736A}"/>
                </a:ext>
              </a:extLst>
            </p:cNvPr>
            <p:cNvGrpSpPr/>
            <p:nvPr/>
          </p:nvGrpSpPr>
          <p:grpSpPr>
            <a:xfrm rot="3938964">
              <a:off x="2655826" y="205510"/>
              <a:ext cx="1359428" cy="1359428"/>
              <a:chOff x="885403" y="1571142"/>
              <a:chExt cx="2598600" cy="2598600"/>
            </a:xfrm>
          </p:grpSpPr>
          <p:sp>
            <p:nvSpPr>
              <p:cNvPr id="34" name="Google Shape;1680;p42">
                <a:extLst>
                  <a:ext uri="{FF2B5EF4-FFF2-40B4-BE49-F238E27FC236}">
                    <a16:creationId xmlns:a16="http://schemas.microsoft.com/office/drawing/2014/main" id="{C7683866-0999-C592-F7A3-8EE24E9E60DB}"/>
                  </a:ext>
                </a:extLst>
              </p:cNvPr>
              <p:cNvSpPr/>
              <p:nvPr/>
            </p:nvSpPr>
            <p:spPr>
              <a:xfrm>
                <a:off x="1303550" y="1980350"/>
                <a:ext cx="1762475" cy="1762450"/>
              </a:xfrm>
              <a:custGeom>
                <a:avLst/>
                <a:gdLst/>
                <a:ahLst/>
                <a:cxnLst/>
                <a:rect l="l" t="t" r="r" b="b"/>
                <a:pathLst>
                  <a:path w="70499" h="70498" extrusionOk="0">
                    <a:moveTo>
                      <a:pt x="35133" y="1"/>
                    </a:moveTo>
                    <a:lnTo>
                      <a:pt x="35133" y="683"/>
                    </a:lnTo>
                    <a:lnTo>
                      <a:pt x="35257" y="683"/>
                    </a:lnTo>
                    <a:cubicBezTo>
                      <a:pt x="36048" y="683"/>
                      <a:pt x="36853" y="710"/>
                      <a:pt x="37645" y="751"/>
                    </a:cubicBezTo>
                    <a:lnTo>
                      <a:pt x="37686" y="82"/>
                    </a:lnTo>
                    <a:cubicBezTo>
                      <a:pt x="36880" y="28"/>
                      <a:pt x="36061" y="1"/>
                      <a:pt x="35257" y="1"/>
                    </a:cubicBezTo>
                    <a:close/>
                    <a:moveTo>
                      <a:pt x="34560" y="1"/>
                    </a:moveTo>
                    <a:cubicBezTo>
                      <a:pt x="33714" y="28"/>
                      <a:pt x="32840" y="68"/>
                      <a:pt x="32008" y="150"/>
                    </a:cubicBezTo>
                    <a:lnTo>
                      <a:pt x="32063" y="820"/>
                    </a:lnTo>
                    <a:cubicBezTo>
                      <a:pt x="32895" y="751"/>
                      <a:pt x="33741" y="696"/>
                      <a:pt x="34574" y="683"/>
                    </a:cubicBezTo>
                    <a:lnTo>
                      <a:pt x="34560" y="1"/>
                    </a:lnTo>
                    <a:close/>
                    <a:moveTo>
                      <a:pt x="38259" y="123"/>
                    </a:moveTo>
                    <a:lnTo>
                      <a:pt x="38205" y="805"/>
                    </a:lnTo>
                    <a:cubicBezTo>
                      <a:pt x="39037" y="874"/>
                      <a:pt x="39870" y="969"/>
                      <a:pt x="40689" y="1106"/>
                    </a:cubicBezTo>
                    <a:lnTo>
                      <a:pt x="40798" y="437"/>
                    </a:lnTo>
                    <a:cubicBezTo>
                      <a:pt x="39965" y="301"/>
                      <a:pt x="39106" y="192"/>
                      <a:pt x="38259" y="123"/>
                    </a:cubicBezTo>
                    <a:close/>
                    <a:moveTo>
                      <a:pt x="31435" y="205"/>
                    </a:moveTo>
                    <a:cubicBezTo>
                      <a:pt x="30588" y="301"/>
                      <a:pt x="29742" y="423"/>
                      <a:pt x="28896" y="574"/>
                    </a:cubicBezTo>
                    <a:lnTo>
                      <a:pt x="29018" y="1242"/>
                    </a:lnTo>
                    <a:cubicBezTo>
                      <a:pt x="29837" y="1093"/>
                      <a:pt x="30683" y="969"/>
                      <a:pt x="31502" y="874"/>
                    </a:cubicBezTo>
                    <a:lnTo>
                      <a:pt x="31435" y="205"/>
                    </a:lnTo>
                    <a:close/>
                    <a:moveTo>
                      <a:pt x="41357" y="532"/>
                    </a:moveTo>
                    <a:lnTo>
                      <a:pt x="41248" y="1188"/>
                    </a:lnTo>
                    <a:cubicBezTo>
                      <a:pt x="42067" y="1338"/>
                      <a:pt x="42900" y="1515"/>
                      <a:pt x="43705" y="1720"/>
                    </a:cubicBezTo>
                    <a:lnTo>
                      <a:pt x="43869" y="1065"/>
                    </a:lnTo>
                    <a:cubicBezTo>
                      <a:pt x="43037" y="847"/>
                      <a:pt x="42203" y="669"/>
                      <a:pt x="41357" y="532"/>
                    </a:cubicBezTo>
                    <a:close/>
                    <a:moveTo>
                      <a:pt x="28336" y="683"/>
                    </a:moveTo>
                    <a:cubicBezTo>
                      <a:pt x="27504" y="847"/>
                      <a:pt x="26671" y="1038"/>
                      <a:pt x="25852" y="1269"/>
                    </a:cubicBezTo>
                    <a:lnTo>
                      <a:pt x="26030" y="1925"/>
                    </a:lnTo>
                    <a:cubicBezTo>
                      <a:pt x="26834" y="1693"/>
                      <a:pt x="27653" y="1502"/>
                      <a:pt x="28472" y="1338"/>
                    </a:cubicBezTo>
                    <a:lnTo>
                      <a:pt x="28336" y="683"/>
                    </a:lnTo>
                    <a:close/>
                    <a:moveTo>
                      <a:pt x="44415" y="1202"/>
                    </a:moveTo>
                    <a:lnTo>
                      <a:pt x="44238" y="1857"/>
                    </a:lnTo>
                    <a:cubicBezTo>
                      <a:pt x="45042" y="2075"/>
                      <a:pt x="45848" y="2321"/>
                      <a:pt x="46640" y="2594"/>
                    </a:cubicBezTo>
                    <a:lnTo>
                      <a:pt x="46871" y="1952"/>
                    </a:lnTo>
                    <a:cubicBezTo>
                      <a:pt x="46067" y="1679"/>
                      <a:pt x="45234" y="1420"/>
                      <a:pt x="44415" y="1202"/>
                    </a:cubicBezTo>
                    <a:close/>
                    <a:moveTo>
                      <a:pt x="25306" y="1420"/>
                    </a:moveTo>
                    <a:cubicBezTo>
                      <a:pt x="24487" y="1666"/>
                      <a:pt x="23668" y="1939"/>
                      <a:pt x="22863" y="2239"/>
                    </a:cubicBezTo>
                    <a:lnTo>
                      <a:pt x="23109" y="2867"/>
                    </a:lnTo>
                    <a:cubicBezTo>
                      <a:pt x="23886" y="2580"/>
                      <a:pt x="24692" y="2307"/>
                      <a:pt x="25484" y="2075"/>
                    </a:cubicBezTo>
                    <a:lnTo>
                      <a:pt x="25306" y="1420"/>
                    </a:lnTo>
                    <a:close/>
                    <a:moveTo>
                      <a:pt x="47404" y="2157"/>
                    </a:moveTo>
                    <a:lnTo>
                      <a:pt x="47172" y="2785"/>
                    </a:lnTo>
                    <a:cubicBezTo>
                      <a:pt x="47950" y="3071"/>
                      <a:pt x="48742" y="3399"/>
                      <a:pt x="49492" y="3740"/>
                    </a:cubicBezTo>
                    <a:lnTo>
                      <a:pt x="49779" y="3126"/>
                    </a:lnTo>
                    <a:cubicBezTo>
                      <a:pt x="49001" y="2771"/>
                      <a:pt x="48209" y="2443"/>
                      <a:pt x="47404" y="2157"/>
                    </a:cubicBezTo>
                    <a:close/>
                    <a:moveTo>
                      <a:pt x="22344" y="2443"/>
                    </a:moveTo>
                    <a:cubicBezTo>
                      <a:pt x="21553" y="2758"/>
                      <a:pt x="20761" y="3098"/>
                      <a:pt x="19997" y="3467"/>
                    </a:cubicBezTo>
                    <a:lnTo>
                      <a:pt x="20283" y="4068"/>
                    </a:lnTo>
                    <a:cubicBezTo>
                      <a:pt x="21034" y="3713"/>
                      <a:pt x="21812" y="3371"/>
                      <a:pt x="22590" y="3071"/>
                    </a:cubicBezTo>
                    <a:lnTo>
                      <a:pt x="22344" y="2443"/>
                    </a:lnTo>
                    <a:close/>
                    <a:moveTo>
                      <a:pt x="50298" y="3358"/>
                    </a:moveTo>
                    <a:lnTo>
                      <a:pt x="50011" y="3972"/>
                    </a:lnTo>
                    <a:cubicBezTo>
                      <a:pt x="50762" y="4327"/>
                      <a:pt x="51512" y="4723"/>
                      <a:pt x="52236" y="5133"/>
                    </a:cubicBezTo>
                    <a:lnTo>
                      <a:pt x="52577" y="4545"/>
                    </a:lnTo>
                    <a:cubicBezTo>
                      <a:pt x="51827" y="4123"/>
                      <a:pt x="51062" y="3726"/>
                      <a:pt x="50298" y="3358"/>
                    </a:cubicBezTo>
                    <a:close/>
                    <a:moveTo>
                      <a:pt x="19478" y="3713"/>
                    </a:moveTo>
                    <a:cubicBezTo>
                      <a:pt x="18727" y="4095"/>
                      <a:pt x="17962" y="4505"/>
                      <a:pt x="17240" y="4942"/>
                    </a:cubicBezTo>
                    <a:lnTo>
                      <a:pt x="17580" y="5528"/>
                    </a:lnTo>
                    <a:cubicBezTo>
                      <a:pt x="18304" y="5105"/>
                      <a:pt x="19041" y="4696"/>
                      <a:pt x="19791" y="4314"/>
                    </a:cubicBezTo>
                    <a:lnTo>
                      <a:pt x="19478" y="3713"/>
                    </a:lnTo>
                    <a:close/>
                    <a:moveTo>
                      <a:pt x="53068" y="4832"/>
                    </a:moveTo>
                    <a:lnTo>
                      <a:pt x="52728" y="5406"/>
                    </a:lnTo>
                    <a:cubicBezTo>
                      <a:pt x="53450" y="5828"/>
                      <a:pt x="54160" y="6292"/>
                      <a:pt x="54843" y="6756"/>
                    </a:cubicBezTo>
                    <a:lnTo>
                      <a:pt x="55225" y="6210"/>
                    </a:lnTo>
                    <a:cubicBezTo>
                      <a:pt x="54529" y="5719"/>
                      <a:pt x="53805" y="5255"/>
                      <a:pt x="53068" y="4832"/>
                    </a:cubicBezTo>
                    <a:close/>
                    <a:moveTo>
                      <a:pt x="16748" y="5242"/>
                    </a:moveTo>
                    <a:cubicBezTo>
                      <a:pt x="16230" y="5569"/>
                      <a:pt x="15697" y="5910"/>
                      <a:pt x="15192" y="6265"/>
                    </a:cubicBezTo>
                    <a:lnTo>
                      <a:pt x="15574" y="6811"/>
                    </a:lnTo>
                    <a:cubicBezTo>
                      <a:pt x="16079" y="6470"/>
                      <a:pt x="16598" y="6129"/>
                      <a:pt x="17103" y="5815"/>
                    </a:cubicBezTo>
                    <a:lnTo>
                      <a:pt x="16748" y="5242"/>
                    </a:lnTo>
                    <a:close/>
                    <a:moveTo>
                      <a:pt x="14960" y="6429"/>
                    </a:moveTo>
                    <a:cubicBezTo>
                      <a:pt x="14850" y="6498"/>
                      <a:pt x="14728" y="6579"/>
                      <a:pt x="14619" y="6661"/>
                    </a:cubicBezTo>
                    <a:lnTo>
                      <a:pt x="15014" y="7207"/>
                    </a:lnTo>
                    <a:cubicBezTo>
                      <a:pt x="15123" y="7139"/>
                      <a:pt x="15233" y="7057"/>
                      <a:pt x="15342" y="6975"/>
                    </a:cubicBezTo>
                    <a:lnTo>
                      <a:pt x="14960" y="6429"/>
                    </a:lnTo>
                    <a:close/>
                    <a:moveTo>
                      <a:pt x="55703" y="6525"/>
                    </a:moveTo>
                    <a:lnTo>
                      <a:pt x="55307" y="7084"/>
                    </a:lnTo>
                    <a:cubicBezTo>
                      <a:pt x="55989" y="7562"/>
                      <a:pt x="56658" y="8081"/>
                      <a:pt x="57299" y="8613"/>
                    </a:cubicBezTo>
                    <a:lnTo>
                      <a:pt x="57723" y="8094"/>
                    </a:lnTo>
                    <a:cubicBezTo>
                      <a:pt x="57068" y="7548"/>
                      <a:pt x="56386" y="7029"/>
                      <a:pt x="55703" y="6525"/>
                    </a:cubicBezTo>
                    <a:close/>
                    <a:moveTo>
                      <a:pt x="14168" y="7002"/>
                    </a:moveTo>
                    <a:cubicBezTo>
                      <a:pt x="13485" y="7508"/>
                      <a:pt x="12817" y="8054"/>
                      <a:pt x="12175" y="8613"/>
                    </a:cubicBezTo>
                    <a:lnTo>
                      <a:pt x="12612" y="9118"/>
                    </a:lnTo>
                    <a:cubicBezTo>
                      <a:pt x="13240" y="8572"/>
                      <a:pt x="13895" y="8039"/>
                      <a:pt x="14564" y="7548"/>
                    </a:cubicBezTo>
                    <a:lnTo>
                      <a:pt x="14168" y="7002"/>
                    </a:lnTo>
                    <a:close/>
                    <a:moveTo>
                      <a:pt x="58160" y="8463"/>
                    </a:moveTo>
                    <a:lnTo>
                      <a:pt x="57723" y="8968"/>
                    </a:lnTo>
                    <a:cubicBezTo>
                      <a:pt x="58351" y="9514"/>
                      <a:pt x="58979" y="10087"/>
                      <a:pt x="59565" y="10674"/>
                    </a:cubicBezTo>
                    <a:lnTo>
                      <a:pt x="60043" y="10196"/>
                    </a:lnTo>
                    <a:cubicBezTo>
                      <a:pt x="59443" y="9595"/>
                      <a:pt x="58815" y="9009"/>
                      <a:pt x="58160" y="8463"/>
                    </a:cubicBezTo>
                    <a:close/>
                    <a:moveTo>
                      <a:pt x="11738" y="8982"/>
                    </a:moveTo>
                    <a:cubicBezTo>
                      <a:pt x="11111" y="9555"/>
                      <a:pt x="10483" y="10156"/>
                      <a:pt x="9896" y="10756"/>
                    </a:cubicBezTo>
                    <a:lnTo>
                      <a:pt x="10388" y="11233"/>
                    </a:lnTo>
                    <a:cubicBezTo>
                      <a:pt x="10961" y="10633"/>
                      <a:pt x="11575" y="10046"/>
                      <a:pt x="12189" y="9486"/>
                    </a:cubicBezTo>
                    <a:lnTo>
                      <a:pt x="11738" y="8982"/>
                    </a:lnTo>
                    <a:close/>
                    <a:moveTo>
                      <a:pt x="60453" y="10605"/>
                    </a:moveTo>
                    <a:lnTo>
                      <a:pt x="59962" y="11070"/>
                    </a:lnTo>
                    <a:cubicBezTo>
                      <a:pt x="60548" y="11670"/>
                      <a:pt x="61121" y="12298"/>
                      <a:pt x="61654" y="12926"/>
                    </a:cubicBezTo>
                    <a:lnTo>
                      <a:pt x="62173" y="12489"/>
                    </a:lnTo>
                    <a:cubicBezTo>
                      <a:pt x="61627" y="11848"/>
                      <a:pt x="61039" y="11206"/>
                      <a:pt x="60453" y="10605"/>
                    </a:cubicBezTo>
                    <a:close/>
                    <a:moveTo>
                      <a:pt x="9500" y="11179"/>
                    </a:moveTo>
                    <a:cubicBezTo>
                      <a:pt x="8927" y="11793"/>
                      <a:pt x="8353" y="12449"/>
                      <a:pt x="7822" y="13104"/>
                    </a:cubicBezTo>
                    <a:lnTo>
                      <a:pt x="8353" y="13526"/>
                    </a:lnTo>
                    <a:cubicBezTo>
                      <a:pt x="8872" y="12885"/>
                      <a:pt x="9432" y="12243"/>
                      <a:pt x="10005" y="11630"/>
                    </a:cubicBezTo>
                    <a:lnTo>
                      <a:pt x="9500" y="11179"/>
                    </a:lnTo>
                    <a:close/>
                    <a:moveTo>
                      <a:pt x="62541" y="12926"/>
                    </a:moveTo>
                    <a:lnTo>
                      <a:pt x="62009" y="13363"/>
                    </a:lnTo>
                    <a:cubicBezTo>
                      <a:pt x="62541" y="14005"/>
                      <a:pt x="63046" y="14673"/>
                      <a:pt x="63523" y="15342"/>
                    </a:cubicBezTo>
                    <a:lnTo>
                      <a:pt x="64069" y="14960"/>
                    </a:lnTo>
                    <a:cubicBezTo>
                      <a:pt x="63592" y="14263"/>
                      <a:pt x="63074" y="13581"/>
                      <a:pt x="62541" y="12926"/>
                    </a:cubicBezTo>
                    <a:close/>
                    <a:moveTo>
                      <a:pt x="7467" y="13554"/>
                    </a:moveTo>
                    <a:cubicBezTo>
                      <a:pt x="6948" y="14223"/>
                      <a:pt x="6442" y="14919"/>
                      <a:pt x="5965" y="15628"/>
                    </a:cubicBezTo>
                    <a:lnTo>
                      <a:pt x="6524" y="16010"/>
                    </a:lnTo>
                    <a:cubicBezTo>
                      <a:pt x="6988" y="15315"/>
                      <a:pt x="7494" y="14632"/>
                      <a:pt x="7999" y="13963"/>
                    </a:cubicBezTo>
                    <a:lnTo>
                      <a:pt x="7467" y="13554"/>
                    </a:lnTo>
                    <a:close/>
                    <a:moveTo>
                      <a:pt x="64411" y="15437"/>
                    </a:moveTo>
                    <a:lnTo>
                      <a:pt x="63851" y="15819"/>
                    </a:lnTo>
                    <a:cubicBezTo>
                      <a:pt x="64315" y="16516"/>
                      <a:pt x="64766" y="17226"/>
                      <a:pt x="65189" y="17949"/>
                    </a:cubicBezTo>
                    <a:lnTo>
                      <a:pt x="65776" y="17608"/>
                    </a:lnTo>
                    <a:cubicBezTo>
                      <a:pt x="65352" y="16871"/>
                      <a:pt x="64888" y="16147"/>
                      <a:pt x="64411" y="15437"/>
                    </a:cubicBezTo>
                    <a:close/>
                    <a:moveTo>
                      <a:pt x="5651" y="16107"/>
                    </a:moveTo>
                    <a:cubicBezTo>
                      <a:pt x="5187" y="16816"/>
                      <a:pt x="4750" y="17553"/>
                      <a:pt x="4341" y="18304"/>
                    </a:cubicBezTo>
                    <a:lnTo>
                      <a:pt x="4928" y="18631"/>
                    </a:lnTo>
                    <a:cubicBezTo>
                      <a:pt x="5323" y="17894"/>
                      <a:pt x="5760" y="17171"/>
                      <a:pt x="6224" y="16475"/>
                    </a:cubicBezTo>
                    <a:lnTo>
                      <a:pt x="5651" y="16107"/>
                    </a:lnTo>
                    <a:close/>
                    <a:moveTo>
                      <a:pt x="66049" y="18099"/>
                    </a:moveTo>
                    <a:lnTo>
                      <a:pt x="65462" y="18427"/>
                    </a:lnTo>
                    <a:cubicBezTo>
                      <a:pt x="65871" y="19164"/>
                      <a:pt x="66253" y="19914"/>
                      <a:pt x="66608" y="20665"/>
                    </a:cubicBezTo>
                    <a:lnTo>
                      <a:pt x="67223" y="20378"/>
                    </a:lnTo>
                    <a:cubicBezTo>
                      <a:pt x="66868" y="19614"/>
                      <a:pt x="66472" y="18850"/>
                      <a:pt x="66049" y="18099"/>
                    </a:cubicBezTo>
                    <a:close/>
                    <a:moveTo>
                      <a:pt x="4068" y="18809"/>
                    </a:moveTo>
                    <a:cubicBezTo>
                      <a:pt x="3672" y="19559"/>
                      <a:pt x="3290" y="20338"/>
                      <a:pt x="2948" y="21115"/>
                    </a:cubicBezTo>
                    <a:lnTo>
                      <a:pt x="3576" y="21388"/>
                    </a:lnTo>
                    <a:cubicBezTo>
                      <a:pt x="3904" y="20624"/>
                      <a:pt x="4273" y="19860"/>
                      <a:pt x="4668" y="19123"/>
                    </a:cubicBezTo>
                    <a:lnTo>
                      <a:pt x="4068" y="18809"/>
                    </a:lnTo>
                    <a:close/>
                    <a:moveTo>
                      <a:pt x="67454" y="20897"/>
                    </a:moveTo>
                    <a:lnTo>
                      <a:pt x="66841" y="21170"/>
                    </a:lnTo>
                    <a:cubicBezTo>
                      <a:pt x="67181" y="21934"/>
                      <a:pt x="67496" y="22713"/>
                      <a:pt x="67782" y="23504"/>
                    </a:cubicBezTo>
                    <a:lnTo>
                      <a:pt x="68410" y="23272"/>
                    </a:lnTo>
                    <a:cubicBezTo>
                      <a:pt x="68124" y="22467"/>
                      <a:pt x="67796" y="21675"/>
                      <a:pt x="67454" y="20897"/>
                    </a:cubicBezTo>
                    <a:close/>
                    <a:moveTo>
                      <a:pt x="2730" y="21648"/>
                    </a:moveTo>
                    <a:cubicBezTo>
                      <a:pt x="2402" y="22426"/>
                      <a:pt x="2089" y="23231"/>
                      <a:pt x="1816" y="24036"/>
                    </a:cubicBezTo>
                    <a:lnTo>
                      <a:pt x="2457" y="24255"/>
                    </a:lnTo>
                    <a:cubicBezTo>
                      <a:pt x="2730" y="23463"/>
                      <a:pt x="3030" y="22671"/>
                      <a:pt x="3345" y="21907"/>
                    </a:cubicBezTo>
                    <a:lnTo>
                      <a:pt x="2730" y="21648"/>
                    </a:lnTo>
                    <a:close/>
                    <a:moveTo>
                      <a:pt x="68601" y="23805"/>
                    </a:moveTo>
                    <a:lnTo>
                      <a:pt x="67960" y="24023"/>
                    </a:lnTo>
                    <a:cubicBezTo>
                      <a:pt x="68233" y="24815"/>
                      <a:pt x="68479" y="25619"/>
                      <a:pt x="68683" y="26425"/>
                    </a:cubicBezTo>
                    <a:lnTo>
                      <a:pt x="69338" y="26262"/>
                    </a:lnTo>
                    <a:cubicBezTo>
                      <a:pt x="69134" y="25443"/>
                      <a:pt x="68874" y="24609"/>
                      <a:pt x="68601" y="23805"/>
                    </a:cubicBezTo>
                    <a:close/>
                    <a:moveTo>
                      <a:pt x="1638" y="24582"/>
                    </a:moveTo>
                    <a:cubicBezTo>
                      <a:pt x="1392" y="25401"/>
                      <a:pt x="1161" y="26234"/>
                      <a:pt x="956" y="27053"/>
                    </a:cubicBezTo>
                    <a:lnTo>
                      <a:pt x="1625" y="27217"/>
                    </a:lnTo>
                    <a:cubicBezTo>
                      <a:pt x="1816" y="26398"/>
                      <a:pt x="2034" y="25592"/>
                      <a:pt x="2293" y="24787"/>
                    </a:cubicBezTo>
                    <a:lnTo>
                      <a:pt x="1638" y="24582"/>
                    </a:lnTo>
                    <a:close/>
                    <a:moveTo>
                      <a:pt x="69489" y="26808"/>
                    </a:moveTo>
                    <a:lnTo>
                      <a:pt x="68834" y="26971"/>
                    </a:lnTo>
                    <a:cubicBezTo>
                      <a:pt x="69025" y="27776"/>
                      <a:pt x="69202" y="28609"/>
                      <a:pt x="69338" y="29428"/>
                    </a:cubicBezTo>
                    <a:lnTo>
                      <a:pt x="70007" y="29319"/>
                    </a:lnTo>
                    <a:cubicBezTo>
                      <a:pt x="69857" y="28486"/>
                      <a:pt x="69693" y="27640"/>
                      <a:pt x="69489" y="26808"/>
                    </a:cubicBezTo>
                    <a:close/>
                    <a:moveTo>
                      <a:pt x="833" y="27612"/>
                    </a:moveTo>
                    <a:cubicBezTo>
                      <a:pt x="655" y="28445"/>
                      <a:pt x="491" y="29292"/>
                      <a:pt x="369" y="30124"/>
                    </a:cubicBezTo>
                    <a:lnTo>
                      <a:pt x="1037" y="30233"/>
                    </a:lnTo>
                    <a:cubicBezTo>
                      <a:pt x="1161" y="29401"/>
                      <a:pt x="1310" y="28568"/>
                      <a:pt x="1488" y="27763"/>
                    </a:cubicBezTo>
                    <a:lnTo>
                      <a:pt x="833" y="27612"/>
                    </a:lnTo>
                    <a:close/>
                    <a:moveTo>
                      <a:pt x="70089" y="29878"/>
                    </a:moveTo>
                    <a:lnTo>
                      <a:pt x="69420" y="29987"/>
                    </a:lnTo>
                    <a:cubicBezTo>
                      <a:pt x="69556" y="30806"/>
                      <a:pt x="69653" y="31652"/>
                      <a:pt x="69720" y="32486"/>
                    </a:cubicBezTo>
                    <a:lnTo>
                      <a:pt x="70390" y="32431"/>
                    </a:lnTo>
                    <a:cubicBezTo>
                      <a:pt x="70321" y="31571"/>
                      <a:pt x="70226" y="30724"/>
                      <a:pt x="70089" y="29878"/>
                    </a:cubicBezTo>
                    <a:close/>
                    <a:moveTo>
                      <a:pt x="300" y="30697"/>
                    </a:moveTo>
                    <a:cubicBezTo>
                      <a:pt x="191" y="31530"/>
                      <a:pt x="109" y="32389"/>
                      <a:pt x="55" y="33250"/>
                    </a:cubicBezTo>
                    <a:lnTo>
                      <a:pt x="737" y="33277"/>
                    </a:lnTo>
                    <a:cubicBezTo>
                      <a:pt x="779" y="32444"/>
                      <a:pt x="861" y="31612"/>
                      <a:pt x="970" y="30779"/>
                    </a:cubicBezTo>
                    <a:lnTo>
                      <a:pt x="300" y="30697"/>
                    </a:lnTo>
                    <a:close/>
                    <a:moveTo>
                      <a:pt x="27" y="33809"/>
                    </a:moveTo>
                    <a:cubicBezTo>
                      <a:pt x="14" y="34287"/>
                      <a:pt x="0" y="34764"/>
                      <a:pt x="0" y="35243"/>
                    </a:cubicBezTo>
                    <a:cubicBezTo>
                      <a:pt x="0" y="35625"/>
                      <a:pt x="14" y="36007"/>
                      <a:pt x="27" y="36375"/>
                    </a:cubicBezTo>
                    <a:lnTo>
                      <a:pt x="697" y="36348"/>
                    </a:lnTo>
                    <a:cubicBezTo>
                      <a:pt x="683" y="35993"/>
                      <a:pt x="683" y="35611"/>
                      <a:pt x="683" y="35243"/>
                    </a:cubicBezTo>
                    <a:cubicBezTo>
                      <a:pt x="683" y="34779"/>
                      <a:pt x="697" y="34300"/>
                      <a:pt x="710" y="33836"/>
                    </a:cubicBezTo>
                    <a:lnTo>
                      <a:pt x="27" y="33809"/>
                    </a:lnTo>
                    <a:close/>
                    <a:moveTo>
                      <a:pt x="70430" y="32990"/>
                    </a:moveTo>
                    <a:lnTo>
                      <a:pt x="69748" y="33032"/>
                    </a:lnTo>
                    <a:cubicBezTo>
                      <a:pt x="69802" y="33769"/>
                      <a:pt x="69829" y="34506"/>
                      <a:pt x="69829" y="35243"/>
                    </a:cubicBezTo>
                    <a:cubicBezTo>
                      <a:pt x="69829" y="36075"/>
                      <a:pt x="69789" y="36921"/>
                      <a:pt x="69734" y="37754"/>
                    </a:cubicBezTo>
                    <a:lnTo>
                      <a:pt x="70403" y="37809"/>
                    </a:lnTo>
                    <a:cubicBezTo>
                      <a:pt x="70471" y="36962"/>
                      <a:pt x="70499" y="36102"/>
                      <a:pt x="70499" y="35243"/>
                    </a:cubicBezTo>
                    <a:cubicBezTo>
                      <a:pt x="70499" y="34491"/>
                      <a:pt x="70471" y="33741"/>
                      <a:pt x="70430" y="32990"/>
                    </a:cubicBezTo>
                    <a:close/>
                    <a:moveTo>
                      <a:pt x="724" y="36908"/>
                    </a:moveTo>
                    <a:lnTo>
                      <a:pt x="42" y="36948"/>
                    </a:lnTo>
                    <a:cubicBezTo>
                      <a:pt x="82" y="37795"/>
                      <a:pt x="151" y="38655"/>
                      <a:pt x="260" y="39501"/>
                    </a:cubicBezTo>
                    <a:lnTo>
                      <a:pt x="928" y="39419"/>
                    </a:lnTo>
                    <a:cubicBezTo>
                      <a:pt x="833" y="38586"/>
                      <a:pt x="764" y="37754"/>
                      <a:pt x="724" y="36908"/>
                    </a:cubicBezTo>
                    <a:close/>
                    <a:moveTo>
                      <a:pt x="69693" y="38313"/>
                    </a:moveTo>
                    <a:cubicBezTo>
                      <a:pt x="69611" y="39146"/>
                      <a:pt x="69516" y="39978"/>
                      <a:pt x="69380" y="40812"/>
                    </a:cubicBezTo>
                    <a:lnTo>
                      <a:pt x="70048" y="40921"/>
                    </a:lnTo>
                    <a:cubicBezTo>
                      <a:pt x="70184" y="40074"/>
                      <a:pt x="70293" y="39214"/>
                      <a:pt x="70362" y="38368"/>
                    </a:cubicBezTo>
                    <a:lnTo>
                      <a:pt x="69693" y="38313"/>
                    </a:lnTo>
                    <a:close/>
                    <a:moveTo>
                      <a:pt x="997" y="39965"/>
                    </a:moveTo>
                    <a:lnTo>
                      <a:pt x="328" y="40060"/>
                    </a:lnTo>
                    <a:cubicBezTo>
                      <a:pt x="451" y="40907"/>
                      <a:pt x="588" y="41753"/>
                      <a:pt x="764" y="42586"/>
                    </a:cubicBezTo>
                    <a:lnTo>
                      <a:pt x="1434" y="42449"/>
                    </a:lnTo>
                    <a:cubicBezTo>
                      <a:pt x="1256" y="41630"/>
                      <a:pt x="1119" y="40797"/>
                      <a:pt x="997" y="39965"/>
                    </a:cubicBezTo>
                    <a:close/>
                    <a:moveTo>
                      <a:pt x="69283" y="41357"/>
                    </a:moveTo>
                    <a:cubicBezTo>
                      <a:pt x="69134" y="42176"/>
                      <a:pt x="68956" y="43008"/>
                      <a:pt x="68752" y="43814"/>
                    </a:cubicBezTo>
                    <a:lnTo>
                      <a:pt x="69407" y="43978"/>
                    </a:lnTo>
                    <a:cubicBezTo>
                      <a:pt x="69625" y="43159"/>
                      <a:pt x="69802" y="42313"/>
                      <a:pt x="69953" y="41480"/>
                    </a:cubicBezTo>
                    <a:lnTo>
                      <a:pt x="69283" y="41357"/>
                    </a:lnTo>
                    <a:close/>
                    <a:moveTo>
                      <a:pt x="1556" y="42995"/>
                    </a:moveTo>
                    <a:lnTo>
                      <a:pt x="888" y="43145"/>
                    </a:lnTo>
                    <a:cubicBezTo>
                      <a:pt x="1079" y="43964"/>
                      <a:pt x="1297" y="44797"/>
                      <a:pt x="1556" y="45616"/>
                    </a:cubicBezTo>
                    <a:lnTo>
                      <a:pt x="2198" y="45411"/>
                    </a:lnTo>
                    <a:cubicBezTo>
                      <a:pt x="1952" y="44619"/>
                      <a:pt x="1734" y="43800"/>
                      <a:pt x="1556" y="42995"/>
                    </a:cubicBezTo>
                    <a:close/>
                    <a:moveTo>
                      <a:pt x="68615" y="44360"/>
                    </a:moveTo>
                    <a:cubicBezTo>
                      <a:pt x="68397" y="45165"/>
                      <a:pt x="68137" y="45971"/>
                      <a:pt x="67864" y="46748"/>
                    </a:cubicBezTo>
                    <a:lnTo>
                      <a:pt x="68506" y="46981"/>
                    </a:lnTo>
                    <a:cubicBezTo>
                      <a:pt x="68779" y="46175"/>
                      <a:pt x="69038" y="45356"/>
                      <a:pt x="69270" y="44537"/>
                    </a:cubicBezTo>
                    <a:lnTo>
                      <a:pt x="68615" y="44360"/>
                    </a:lnTo>
                    <a:close/>
                    <a:moveTo>
                      <a:pt x="2375" y="45957"/>
                    </a:moveTo>
                    <a:lnTo>
                      <a:pt x="1720" y="46162"/>
                    </a:lnTo>
                    <a:cubicBezTo>
                      <a:pt x="1993" y="46967"/>
                      <a:pt x="2280" y="47773"/>
                      <a:pt x="2608" y="48564"/>
                    </a:cubicBezTo>
                    <a:lnTo>
                      <a:pt x="3235" y="48304"/>
                    </a:lnTo>
                    <a:cubicBezTo>
                      <a:pt x="2921" y="47540"/>
                      <a:pt x="2621" y="46748"/>
                      <a:pt x="2375" y="45957"/>
                    </a:cubicBezTo>
                    <a:close/>
                    <a:moveTo>
                      <a:pt x="67673" y="47281"/>
                    </a:moveTo>
                    <a:cubicBezTo>
                      <a:pt x="67387" y="48059"/>
                      <a:pt x="67059" y="48837"/>
                      <a:pt x="66704" y="49602"/>
                    </a:cubicBezTo>
                    <a:lnTo>
                      <a:pt x="67332" y="49888"/>
                    </a:lnTo>
                    <a:cubicBezTo>
                      <a:pt x="67687" y="49110"/>
                      <a:pt x="68015" y="48319"/>
                      <a:pt x="68301" y="47513"/>
                    </a:cubicBezTo>
                    <a:lnTo>
                      <a:pt x="67673" y="47281"/>
                    </a:lnTo>
                    <a:close/>
                    <a:moveTo>
                      <a:pt x="3454" y="48823"/>
                    </a:moveTo>
                    <a:lnTo>
                      <a:pt x="2826" y="49083"/>
                    </a:lnTo>
                    <a:cubicBezTo>
                      <a:pt x="3154" y="49875"/>
                      <a:pt x="3522" y="50652"/>
                      <a:pt x="3918" y="51403"/>
                    </a:cubicBezTo>
                    <a:lnTo>
                      <a:pt x="4519" y="51089"/>
                    </a:lnTo>
                    <a:cubicBezTo>
                      <a:pt x="4136" y="50352"/>
                      <a:pt x="3781" y="49587"/>
                      <a:pt x="3454" y="48823"/>
                    </a:cubicBezTo>
                    <a:close/>
                    <a:moveTo>
                      <a:pt x="66472" y="50106"/>
                    </a:moveTo>
                    <a:cubicBezTo>
                      <a:pt x="66117" y="50870"/>
                      <a:pt x="65722" y="51622"/>
                      <a:pt x="65312" y="52345"/>
                    </a:cubicBezTo>
                    <a:lnTo>
                      <a:pt x="65898" y="52672"/>
                    </a:lnTo>
                    <a:cubicBezTo>
                      <a:pt x="66322" y="51935"/>
                      <a:pt x="66717" y="51171"/>
                      <a:pt x="67086" y="50406"/>
                    </a:cubicBezTo>
                    <a:lnTo>
                      <a:pt x="66472" y="50106"/>
                    </a:lnTo>
                    <a:close/>
                    <a:moveTo>
                      <a:pt x="4777" y="51580"/>
                    </a:moveTo>
                    <a:lnTo>
                      <a:pt x="4177" y="51908"/>
                    </a:lnTo>
                    <a:cubicBezTo>
                      <a:pt x="4586" y="52659"/>
                      <a:pt x="5023" y="53396"/>
                      <a:pt x="5474" y="54119"/>
                    </a:cubicBezTo>
                    <a:lnTo>
                      <a:pt x="6047" y="53751"/>
                    </a:lnTo>
                    <a:cubicBezTo>
                      <a:pt x="5596" y="53054"/>
                      <a:pt x="5174" y="52317"/>
                      <a:pt x="4777" y="51580"/>
                    </a:cubicBezTo>
                    <a:close/>
                    <a:moveTo>
                      <a:pt x="6347" y="54228"/>
                    </a:moveTo>
                    <a:lnTo>
                      <a:pt x="5787" y="54597"/>
                    </a:lnTo>
                    <a:cubicBezTo>
                      <a:pt x="5938" y="54829"/>
                      <a:pt x="6102" y="55074"/>
                      <a:pt x="6266" y="55307"/>
                    </a:cubicBezTo>
                    <a:lnTo>
                      <a:pt x="6825" y="54925"/>
                    </a:lnTo>
                    <a:cubicBezTo>
                      <a:pt x="6661" y="54692"/>
                      <a:pt x="6497" y="54461"/>
                      <a:pt x="6347" y="54228"/>
                    </a:cubicBezTo>
                    <a:close/>
                    <a:moveTo>
                      <a:pt x="65025" y="52823"/>
                    </a:moveTo>
                    <a:cubicBezTo>
                      <a:pt x="64602" y="53546"/>
                      <a:pt x="64151" y="54255"/>
                      <a:pt x="63674" y="54938"/>
                    </a:cubicBezTo>
                    <a:lnTo>
                      <a:pt x="64220" y="55320"/>
                    </a:lnTo>
                    <a:cubicBezTo>
                      <a:pt x="64712" y="54624"/>
                      <a:pt x="65176" y="53901"/>
                      <a:pt x="65612" y="53163"/>
                    </a:cubicBezTo>
                    <a:lnTo>
                      <a:pt x="65025" y="52823"/>
                    </a:lnTo>
                    <a:close/>
                    <a:moveTo>
                      <a:pt x="6975" y="55156"/>
                    </a:moveTo>
                    <a:lnTo>
                      <a:pt x="6429" y="55538"/>
                    </a:lnTo>
                    <a:cubicBezTo>
                      <a:pt x="6702" y="55921"/>
                      <a:pt x="6975" y="56303"/>
                      <a:pt x="7261" y="56685"/>
                    </a:cubicBezTo>
                    <a:lnTo>
                      <a:pt x="7807" y="56275"/>
                    </a:lnTo>
                    <a:cubicBezTo>
                      <a:pt x="7521" y="55907"/>
                      <a:pt x="7248" y="55525"/>
                      <a:pt x="6975" y="55156"/>
                    </a:cubicBezTo>
                    <a:close/>
                    <a:moveTo>
                      <a:pt x="63347" y="55402"/>
                    </a:moveTo>
                    <a:cubicBezTo>
                      <a:pt x="62855" y="56071"/>
                      <a:pt x="62350" y="56740"/>
                      <a:pt x="61804" y="57382"/>
                    </a:cubicBezTo>
                    <a:lnTo>
                      <a:pt x="62322" y="57818"/>
                    </a:lnTo>
                    <a:cubicBezTo>
                      <a:pt x="62868" y="57163"/>
                      <a:pt x="63401" y="56481"/>
                      <a:pt x="63893" y="55798"/>
                    </a:cubicBezTo>
                    <a:lnTo>
                      <a:pt x="63347" y="55402"/>
                    </a:lnTo>
                    <a:close/>
                    <a:moveTo>
                      <a:pt x="8149" y="56712"/>
                    </a:moveTo>
                    <a:lnTo>
                      <a:pt x="7616" y="57136"/>
                    </a:lnTo>
                    <a:cubicBezTo>
                      <a:pt x="8149" y="57791"/>
                      <a:pt x="8708" y="58446"/>
                      <a:pt x="9282" y="59074"/>
                    </a:cubicBezTo>
                    <a:lnTo>
                      <a:pt x="9773" y="58623"/>
                    </a:lnTo>
                    <a:cubicBezTo>
                      <a:pt x="9214" y="58009"/>
                      <a:pt x="8668" y="57367"/>
                      <a:pt x="8149" y="56712"/>
                    </a:cubicBezTo>
                    <a:close/>
                    <a:moveTo>
                      <a:pt x="61449" y="57804"/>
                    </a:moveTo>
                    <a:cubicBezTo>
                      <a:pt x="60903" y="58446"/>
                      <a:pt x="60330" y="59060"/>
                      <a:pt x="59743" y="59647"/>
                    </a:cubicBezTo>
                    <a:lnTo>
                      <a:pt x="60220" y="60125"/>
                    </a:lnTo>
                    <a:cubicBezTo>
                      <a:pt x="60821" y="59524"/>
                      <a:pt x="61408" y="58896"/>
                      <a:pt x="61954" y="58255"/>
                    </a:cubicBezTo>
                    <a:lnTo>
                      <a:pt x="61449" y="57804"/>
                    </a:lnTo>
                    <a:close/>
                    <a:moveTo>
                      <a:pt x="10155" y="59033"/>
                    </a:moveTo>
                    <a:lnTo>
                      <a:pt x="9664" y="59497"/>
                    </a:lnTo>
                    <a:cubicBezTo>
                      <a:pt x="10251" y="60111"/>
                      <a:pt x="10865" y="60712"/>
                      <a:pt x="11493" y="61285"/>
                    </a:cubicBezTo>
                    <a:lnTo>
                      <a:pt x="11957" y="60794"/>
                    </a:lnTo>
                    <a:cubicBezTo>
                      <a:pt x="11343" y="60234"/>
                      <a:pt x="10728" y="59633"/>
                      <a:pt x="10155" y="59033"/>
                    </a:cubicBezTo>
                    <a:close/>
                    <a:moveTo>
                      <a:pt x="59334" y="60043"/>
                    </a:moveTo>
                    <a:cubicBezTo>
                      <a:pt x="58746" y="60630"/>
                      <a:pt x="58118" y="61189"/>
                      <a:pt x="57477" y="61735"/>
                    </a:cubicBezTo>
                    <a:lnTo>
                      <a:pt x="57914" y="62254"/>
                    </a:lnTo>
                    <a:cubicBezTo>
                      <a:pt x="58555" y="61695"/>
                      <a:pt x="59197" y="61121"/>
                      <a:pt x="59811" y="60534"/>
                    </a:cubicBezTo>
                    <a:lnTo>
                      <a:pt x="59334" y="60043"/>
                    </a:lnTo>
                    <a:close/>
                    <a:moveTo>
                      <a:pt x="12366" y="61162"/>
                    </a:moveTo>
                    <a:lnTo>
                      <a:pt x="11916" y="61667"/>
                    </a:lnTo>
                    <a:cubicBezTo>
                      <a:pt x="12557" y="62226"/>
                      <a:pt x="13227" y="62787"/>
                      <a:pt x="13895" y="63291"/>
                    </a:cubicBezTo>
                    <a:lnTo>
                      <a:pt x="14304" y="62759"/>
                    </a:lnTo>
                    <a:cubicBezTo>
                      <a:pt x="13649" y="62254"/>
                      <a:pt x="12994" y="61722"/>
                      <a:pt x="12366" y="61162"/>
                    </a:cubicBezTo>
                    <a:close/>
                    <a:moveTo>
                      <a:pt x="57041" y="62090"/>
                    </a:moveTo>
                    <a:cubicBezTo>
                      <a:pt x="56440" y="62581"/>
                      <a:pt x="55798" y="63060"/>
                      <a:pt x="55157" y="63524"/>
                    </a:cubicBezTo>
                    <a:lnTo>
                      <a:pt x="55539" y="64070"/>
                    </a:lnTo>
                    <a:cubicBezTo>
                      <a:pt x="56194" y="63606"/>
                      <a:pt x="56850" y="63114"/>
                      <a:pt x="57477" y="62609"/>
                    </a:cubicBezTo>
                    <a:lnTo>
                      <a:pt x="57041" y="62090"/>
                    </a:lnTo>
                    <a:close/>
                    <a:moveTo>
                      <a:pt x="14755" y="63087"/>
                    </a:moveTo>
                    <a:lnTo>
                      <a:pt x="14359" y="63633"/>
                    </a:lnTo>
                    <a:cubicBezTo>
                      <a:pt x="15041" y="64137"/>
                      <a:pt x="15751" y="64629"/>
                      <a:pt x="16475" y="65080"/>
                    </a:cubicBezTo>
                    <a:lnTo>
                      <a:pt x="16830" y="64506"/>
                    </a:lnTo>
                    <a:cubicBezTo>
                      <a:pt x="16133" y="64070"/>
                      <a:pt x="15438" y="63591"/>
                      <a:pt x="14755" y="63087"/>
                    </a:cubicBezTo>
                    <a:close/>
                    <a:moveTo>
                      <a:pt x="54584" y="63919"/>
                    </a:moveTo>
                    <a:cubicBezTo>
                      <a:pt x="53887" y="64383"/>
                      <a:pt x="53177" y="64834"/>
                      <a:pt x="52455" y="65243"/>
                    </a:cubicBezTo>
                    <a:lnTo>
                      <a:pt x="52782" y="65830"/>
                    </a:lnTo>
                    <a:cubicBezTo>
                      <a:pt x="53519" y="65407"/>
                      <a:pt x="54256" y="64956"/>
                      <a:pt x="54966" y="64479"/>
                    </a:cubicBezTo>
                    <a:lnTo>
                      <a:pt x="54584" y="63919"/>
                    </a:lnTo>
                    <a:close/>
                    <a:moveTo>
                      <a:pt x="17307" y="64807"/>
                    </a:moveTo>
                    <a:lnTo>
                      <a:pt x="16952" y="65380"/>
                    </a:lnTo>
                    <a:cubicBezTo>
                      <a:pt x="17689" y="65830"/>
                      <a:pt x="18441" y="66254"/>
                      <a:pt x="19191" y="66636"/>
                    </a:cubicBezTo>
                    <a:lnTo>
                      <a:pt x="19505" y="66035"/>
                    </a:lnTo>
                    <a:cubicBezTo>
                      <a:pt x="18768" y="65653"/>
                      <a:pt x="18031" y="65243"/>
                      <a:pt x="17307" y="64807"/>
                    </a:cubicBezTo>
                    <a:close/>
                    <a:moveTo>
                      <a:pt x="51963" y="65516"/>
                    </a:moveTo>
                    <a:cubicBezTo>
                      <a:pt x="51239" y="65926"/>
                      <a:pt x="50475" y="66308"/>
                      <a:pt x="49725" y="66649"/>
                    </a:cubicBezTo>
                    <a:lnTo>
                      <a:pt x="50011" y="67264"/>
                    </a:lnTo>
                    <a:cubicBezTo>
                      <a:pt x="50775" y="66909"/>
                      <a:pt x="51554" y="66527"/>
                      <a:pt x="52291" y="66103"/>
                    </a:cubicBezTo>
                    <a:lnTo>
                      <a:pt x="51963" y="65516"/>
                    </a:lnTo>
                    <a:close/>
                    <a:moveTo>
                      <a:pt x="20010" y="66281"/>
                    </a:moveTo>
                    <a:lnTo>
                      <a:pt x="19710" y="66894"/>
                    </a:lnTo>
                    <a:cubicBezTo>
                      <a:pt x="20474" y="67264"/>
                      <a:pt x="21252" y="67618"/>
                      <a:pt x="22044" y="67932"/>
                    </a:cubicBezTo>
                    <a:lnTo>
                      <a:pt x="22303" y="67318"/>
                    </a:lnTo>
                    <a:cubicBezTo>
                      <a:pt x="21525" y="67004"/>
                      <a:pt x="20761" y="66649"/>
                      <a:pt x="20010" y="66281"/>
                    </a:cubicBezTo>
                    <a:close/>
                    <a:moveTo>
                      <a:pt x="49219" y="66881"/>
                    </a:moveTo>
                    <a:cubicBezTo>
                      <a:pt x="48455" y="67222"/>
                      <a:pt x="47677" y="67537"/>
                      <a:pt x="46886" y="67810"/>
                    </a:cubicBezTo>
                    <a:lnTo>
                      <a:pt x="47117" y="68450"/>
                    </a:lnTo>
                    <a:cubicBezTo>
                      <a:pt x="47909" y="68164"/>
                      <a:pt x="48715" y="67850"/>
                      <a:pt x="49492" y="67495"/>
                    </a:cubicBezTo>
                    <a:lnTo>
                      <a:pt x="49219" y="66881"/>
                    </a:lnTo>
                    <a:close/>
                    <a:moveTo>
                      <a:pt x="22822" y="67522"/>
                    </a:moveTo>
                    <a:lnTo>
                      <a:pt x="22576" y="68150"/>
                    </a:lnTo>
                    <a:cubicBezTo>
                      <a:pt x="23368" y="68450"/>
                      <a:pt x="24186" y="68738"/>
                      <a:pt x="25005" y="68983"/>
                    </a:cubicBezTo>
                    <a:lnTo>
                      <a:pt x="25197" y="68341"/>
                    </a:lnTo>
                    <a:cubicBezTo>
                      <a:pt x="24405" y="68096"/>
                      <a:pt x="23600" y="67823"/>
                      <a:pt x="22822" y="67522"/>
                    </a:cubicBezTo>
                    <a:close/>
                    <a:moveTo>
                      <a:pt x="46353" y="68001"/>
                    </a:moveTo>
                    <a:cubicBezTo>
                      <a:pt x="45575" y="68259"/>
                      <a:pt x="44756" y="68505"/>
                      <a:pt x="43951" y="68710"/>
                    </a:cubicBezTo>
                    <a:lnTo>
                      <a:pt x="44114" y="69366"/>
                    </a:lnTo>
                    <a:cubicBezTo>
                      <a:pt x="44947" y="69160"/>
                      <a:pt x="45766" y="68915"/>
                      <a:pt x="46571" y="68642"/>
                    </a:cubicBezTo>
                    <a:lnTo>
                      <a:pt x="46353" y="68001"/>
                    </a:lnTo>
                    <a:close/>
                    <a:moveTo>
                      <a:pt x="25742" y="68492"/>
                    </a:moveTo>
                    <a:lnTo>
                      <a:pt x="25551" y="69147"/>
                    </a:lnTo>
                    <a:cubicBezTo>
                      <a:pt x="26370" y="69379"/>
                      <a:pt x="27203" y="69584"/>
                      <a:pt x="28036" y="69761"/>
                    </a:cubicBezTo>
                    <a:lnTo>
                      <a:pt x="28172" y="69093"/>
                    </a:lnTo>
                    <a:cubicBezTo>
                      <a:pt x="27367" y="68929"/>
                      <a:pt x="26534" y="68723"/>
                      <a:pt x="25742" y="68492"/>
                    </a:cubicBezTo>
                    <a:close/>
                    <a:moveTo>
                      <a:pt x="43405" y="68847"/>
                    </a:moveTo>
                    <a:cubicBezTo>
                      <a:pt x="42600" y="69051"/>
                      <a:pt x="41767" y="69215"/>
                      <a:pt x="40948" y="69351"/>
                    </a:cubicBezTo>
                    <a:lnTo>
                      <a:pt x="41057" y="70021"/>
                    </a:lnTo>
                    <a:cubicBezTo>
                      <a:pt x="41903" y="69884"/>
                      <a:pt x="42749" y="69706"/>
                      <a:pt x="43568" y="69502"/>
                    </a:cubicBezTo>
                    <a:lnTo>
                      <a:pt x="43405" y="68847"/>
                    </a:lnTo>
                    <a:close/>
                    <a:moveTo>
                      <a:pt x="28718" y="69202"/>
                    </a:moveTo>
                    <a:lnTo>
                      <a:pt x="28596" y="69870"/>
                    </a:lnTo>
                    <a:cubicBezTo>
                      <a:pt x="29428" y="70021"/>
                      <a:pt x="30288" y="70157"/>
                      <a:pt x="31134" y="70252"/>
                    </a:cubicBezTo>
                    <a:lnTo>
                      <a:pt x="31202" y="69584"/>
                    </a:lnTo>
                    <a:cubicBezTo>
                      <a:pt x="30370" y="69488"/>
                      <a:pt x="29537" y="69366"/>
                      <a:pt x="28718" y="69202"/>
                    </a:cubicBezTo>
                    <a:close/>
                    <a:moveTo>
                      <a:pt x="40402" y="69433"/>
                    </a:moveTo>
                    <a:cubicBezTo>
                      <a:pt x="39570" y="69557"/>
                      <a:pt x="38737" y="69652"/>
                      <a:pt x="37904" y="69720"/>
                    </a:cubicBezTo>
                    <a:lnTo>
                      <a:pt x="37945" y="70389"/>
                    </a:lnTo>
                    <a:cubicBezTo>
                      <a:pt x="38805" y="70334"/>
                      <a:pt x="39652" y="70239"/>
                      <a:pt x="40498" y="70103"/>
                    </a:cubicBezTo>
                    <a:lnTo>
                      <a:pt x="40402" y="69433"/>
                    </a:lnTo>
                    <a:close/>
                    <a:moveTo>
                      <a:pt x="31762" y="69639"/>
                    </a:moveTo>
                    <a:lnTo>
                      <a:pt x="31694" y="70321"/>
                    </a:lnTo>
                    <a:cubicBezTo>
                      <a:pt x="32540" y="70403"/>
                      <a:pt x="33400" y="70457"/>
                      <a:pt x="34246" y="70485"/>
                    </a:cubicBezTo>
                    <a:lnTo>
                      <a:pt x="34274" y="69802"/>
                    </a:lnTo>
                    <a:cubicBezTo>
                      <a:pt x="33441" y="69788"/>
                      <a:pt x="32594" y="69734"/>
                      <a:pt x="31762" y="69639"/>
                    </a:cubicBezTo>
                    <a:close/>
                    <a:moveTo>
                      <a:pt x="37344" y="69761"/>
                    </a:moveTo>
                    <a:cubicBezTo>
                      <a:pt x="36649" y="69802"/>
                      <a:pt x="35952" y="69815"/>
                      <a:pt x="35270" y="69815"/>
                    </a:cubicBezTo>
                    <a:lnTo>
                      <a:pt x="34833" y="69815"/>
                    </a:lnTo>
                    <a:lnTo>
                      <a:pt x="34820" y="70498"/>
                    </a:lnTo>
                    <a:lnTo>
                      <a:pt x="35257" y="70498"/>
                    </a:lnTo>
                    <a:cubicBezTo>
                      <a:pt x="35966" y="70498"/>
                      <a:pt x="36676" y="70471"/>
                      <a:pt x="37386" y="70430"/>
                    </a:cubicBezTo>
                    <a:lnTo>
                      <a:pt x="37344" y="6976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1681;p42">
                <a:extLst>
                  <a:ext uri="{FF2B5EF4-FFF2-40B4-BE49-F238E27FC236}">
                    <a16:creationId xmlns:a16="http://schemas.microsoft.com/office/drawing/2014/main" id="{85D5C8A5-51BF-AD3D-689A-C90395520BAE}"/>
                  </a:ext>
                </a:extLst>
              </p:cNvPr>
              <p:cNvSpPr/>
              <p:nvPr/>
            </p:nvSpPr>
            <p:spPr>
              <a:xfrm rot="-5400000">
                <a:off x="1201838" y="1887550"/>
                <a:ext cx="1965900" cy="1965900"/>
              </a:xfrm>
              <a:prstGeom prst="blockArc">
                <a:avLst>
                  <a:gd name="adj1" fmla="val 13560149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1682;p42">
                <a:extLst>
                  <a:ext uri="{FF2B5EF4-FFF2-40B4-BE49-F238E27FC236}">
                    <a16:creationId xmlns:a16="http://schemas.microsoft.com/office/drawing/2014/main" id="{69A0FDAA-7018-3B88-3C4E-34DF6F567FA0}"/>
                  </a:ext>
                </a:extLst>
              </p:cNvPr>
              <p:cNvSpPr/>
              <p:nvPr/>
            </p:nvSpPr>
            <p:spPr>
              <a:xfrm rot="3949254">
                <a:off x="1201770" y="1887509"/>
                <a:ext cx="1965866" cy="1965866"/>
              </a:xfrm>
              <a:prstGeom prst="blockArc">
                <a:avLst>
                  <a:gd name="adj1" fmla="val 17246835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" name="Google Shape;1657;p42">
              <a:extLst>
                <a:ext uri="{FF2B5EF4-FFF2-40B4-BE49-F238E27FC236}">
                  <a16:creationId xmlns:a16="http://schemas.microsoft.com/office/drawing/2014/main" id="{7A23EE35-B696-70C3-37B5-6BA2FF8E563A}"/>
                </a:ext>
              </a:extLst>
            </p:cNvPr>
            <p:cNvGrpSpPr/>
            <p:nvPr/>
          </p:nvGrpSpPr>
          <p:grpSpPr>
            <a:xfrm>
              <a:off x="3017383" y="563884"/>
              <a:ext cx="635477" cy="633411"/>
              <a:chOff x="6039282" y="1042577"/>
              <a:chExt cx="734315" cy="731929"/>
            </a:xfrm>
          </p:grpSpPr>
          <p:sp>
            <p:nvSpPr>
              <p:cNvPr id="13" name="Google Shape;1658;p42">
                <a:extLst>
                  <a:ext uri="{FF2B5EF4-FFF2-40B4-BE49-F238E27FC236}">
                    <a16:creationId xmlns:a16="http://schemas.microsoft.com/office/drawing/2014/main" id="{F322B645-6D94-83FA-9A71-AB69DB08F34A}"/>
                  </a:ext>
                </a:extLst>
              </p:cNvPr>
              <p:cNvSpPr/>
              <p:nvPr/>
            </p:nvSpPr>
            <p:spPr>
              <a:xfrm>
                <a:off x="6045348" y="1300071"/>
                <a:ext cx="131951" cy="65352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701" extrusionOk="0">
                    <a:moveTo>
                      <a:pt x="108" y="0"/>
                    </a:moveTo>
                    <a:lnTo>
                      <a:pt x="51" y="224"/>
                    </a:lnTo>
                    <a:cubicBezTo>
                      <a:pt x="29" y="303"/>
                      <a:pt x="7" y="375"/>
                      <a:pt x="0" y="455"/>
                    </a:cubicBezTo>
                    <a:lnTo>
                      <a:pt x="1342" y="700"/>
                    </a:lnTo>
                    <a:cubicBezTo>
                      <a:pt x="1349" y="650"/>
                      <a:pt x="1363" y="599"/>
                      <a:pt x="1378" y="549"/>
                    </a:cubicBezTo>
                    <a:lnTo>
                      <a:pt x="1414" y="397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659;p42">
                <a:extLst>
                  <a:ext uri="{FF2B5EF4-FFF2-40B4-BE49-F238E27FC236}">
                    <a16:creationId xmlns:a16="http://schemas.microsoft.com/office/drawing/2014/main" id="{03B4F570-25CB-6848-90A6-FAC8B4D3072B}"/>
                  </a:ext>
                </a:extLst>
              </p:cNvPr>
              <p:cNvSpPr/>
              <p:nvPr/>
            </p:nvSpPr>
            <p:spPr>
              <a:xfrm>
                <a:off x="6080342" y="1201250"/>
                <a:ext cx="127938" cy="96863"/>
              </a:xfrm>
              <a:custGeom>
                <a:avLst/>
                <a:gdLst/>
                <a:ahLst/>
                <a:cxnLst/>
                <a:rect l="l" t="t" r="r" b="b"/>
                <a:pathLst>
                  <a:path w="1371" h="1039" extrusionOk="0">
                    <a:moveTo>
                      <a:pt x="245" y="0"/>
                    </a:moveTo>
                    <a:cubicBezTo>
                      <a:pt x="159" y="137"/>
                      <a:pt x="72" y="267"/>
                      <a:pt x="0" y="404"/>
                    </a:cubicBezTo>
                    <a:lnTo>
                      <a:pt x="1219" y="1039"/>
                    </a:lnTo>
                    <a:cubicBezTo>
                      <a:pt x="1262" y="945"/>
                      <a:pt x="1320" y="866"/>
                      <a:pt x="1371" y="772"/>
                    </a:cubicBezTo>
                    <a:lnTo>
                      <a:pt x="245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660;p42">
                <a:extLst>
                  <a:ext uri="{FF2B5EF4-FFF2-40B4-BE49-F238E27FC236}">
                    <a16:creationId xmlns:a16="http://schemas.microsoft.com/office/drawing/2014/main" id="{7D2E53E4-2B0D-71D2-68AF-C0ED7F454A03}"/>
                  </a:ext>
                </a:extLst>
              </p:cNvPr>
              <p:cNvSpPr/>
              <p:nvPr/>
            </p:nvSpPr>
            <p:spPr>
              <a:xfrm>
                <a:off x="6144918" y="1121167"/>
                <a:ext cx="112541" cy="119145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1278" extrusionOk="0">
                    <a:moveTo>
                      <a:pt x="347" y="1"/>
                    </a:moveTo>
                    <a:cubicBezTo>
                      <a:pt x="224" y="95"/>
                      <a:pt x="116" y="210"/>
                      <a:pt x="1" y="318"/>
                    </a:cubicBezTo>
                    <a:lnTo>
                      <a:pt x="974" y="1278"/>
                    </a:lnTo>
                    <a:cubicBezTo>
                      <a:pt x="1046" y="1205"/>
                      <a:pt x="1126" y="1133"/>
                      <a:pt x="1205" y="1068"/>
                    </a:cubicBezTo>
                    <a:lnTo>
                      <a:pt x="347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61;p42">
                <a:extLst>
                  <a:ext uri="{FF2B5EF4-FFF2-40B4-BE49-F238E27FC236}">
                    <a16:creationId xmlns:a16="http://schemas.microsoft.com/office/drawing/2014/main" id="{5612650D-02C1-FC90-6E2E-50AF3C0B8D47}"/>
                  </a:ext>
                </a:extLst>
              </p:cNvPr>
              <p:cNvSpPr/>
              <p:nvPr/>
            </p:nvSpPr>
            <p:spPr>
              <a:xfrm>
                <a:off x="6232449" y="1066723"/>
                <a:ext cx="86879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931" h="1400" extrusionOk="0">
                    <a:moveTo>
                      <a:pt x="426" y="1"/>
                    </a:moveTo>
                    <a:cubicBezTo>
                      <a:pt x="354" y="22"/>
                      <a:pt x="282" y="58"/>
                      <a:pt x="209" y="94"/>
                    </a:cubicBezTo>
                    <a:lnTo>
                      <a:pt x="0" y="195"/>
                    </a:lnTo>
                    <a:lnTo>
                      <a:pt x="649" y="1400"/>
                    </a:lnTo>
                    <a:lnTo>
                      <a:pt x="786" y="1335"/>
                    </a:lnTo>
                    <a:cubicBezTo>
                      <a:pt x="830" y="1306"/>
                      <a:pt x="880" y="1285"/>
                      <a:pt x="931" y="1270"/>
                    </a:cubicBezTo>
                    <a:lnTo>
                      <a:pt x="426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662;p42">
                <a:extLst>
                  <a:ext uri="{FF2B5EF4-FFF2-40B4-BE49-F238E27FC236}">
                    <a16:creationId xmlns:a16="http://schemas.microsoft.com/office/drawing/2014/main" id="{14F0DEC2-D890-5C75-AB13-7935DEFC037C}"/>
                  </a:ext>
                </a:extLst>
              </p:cNvPr>
              <p:cNvSpPr/>
              <p:nvPr/>
            </p:nvSpPr>
            <p:spPr>
              <a:xfrm>
                <a:off x="6335379" y="1042577"/>
                <a:ext cx="53284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571" h="1400" extrusionOk="0">
                    <a:moveTo>
                      <a:pt x="470" y="0"/>
                    </a:moveTo>
                    <a:cubicBezTo>
                      <a:pt x="390" y="0"/>
                      <a:pt x="311" y="7"/>
                      <a:pt x="239" y="22"/>
                    </a:cubicBezTo>
                    <a:lnTo>
                      <a:pt x="1" y="58"/>
                    </a:lnTo>
                    <a:lnTo>
                      <a:pt x="268" y="1399"/>
                    </a:lnTo>
                    <a:lnTo>
                      <a:pt x="419" y="1378"/>
                    </a:lnTo>
                    <a:cubicBezTo>
                      <a:pt x="470" y="1370"/>
                      <a:pt x="520" y="1363"/>
                      <a:pt x="571" y="1363"/>
                    </a:cubicBezTo>
                    <a:lnTo>
                      <a:pt x="470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663;p42">
                <a:extLst>
                  <a:ext uri="{FF2B5EF4-FFF2-40B4-BE49-F238E27FC236}">
                    <a16:creationId xmlns:a16="http://schemas.microsoft.com/office/drawing/2014/main" id="{ACBACE77-C7A6-08A2-BAD5-8114FB50F601}"/>
                  </a:ext>
                </a:extLst>
              </p:cNvPr>
              <p:cNvSpPr/>
              <p:nvPr/>
            </p:nvSpPr>
            <p:spPr>
              <a:xfrm>
                <a:off x="6431682" y="1043229"/>
                <a:ext cx="56550" cy="131824"/>
              </a:xfrm>
              <a:custGeom>
                <a:avLst/>
                <a:gdLst/>
                <a:ahLst/>
                <a:cxnLst/>
                <a:rect l="l" t="t" r="r" b="b"/>
                <a:pathLst>
                  <a:path w="606" h="1414" extrusionOk="0">
                    <a:moveTo>
                      <a:pt x="144" y="0"/>
                    </a:moveTo>
                    <a:lnTo>
                      <a:pt x="0" y="1356"/>
                    </a:lnTo>
                    <a:cubicBezTo>
                      <a:pt x="101" y="1378"/>
                      <a:pt x="202" y="1385"/>
                      <a:pt x="303" y="1414"/>
                    </a:cubicBezTo>
                    <a:lnTo>
                      <a:pt x="606" y="80"/>
                    </a:lnTo>
                    <a:cubicBezTo>
                      <a:pt x="454" y="36"/>
                      <a:pt x="296" y="22"/>
                      <a:pt x="14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664;p42">
                <a:extLst>
                  <a:ext uri="{FF2B5EF4-FFF2-40B4-BE49-F238E27FC236}">
                    <a16:creationId xmlns:a16="http://schemas.microsoft.com/office/drawing/2014/main" id="{80071C5D-962C-6100-2345-162F44771318}"/>
                  </a:ext>
                </a:extLst>
              </p:cNvPr>
              <p:cNvSpPr/>
              <p:nvPr/>
            </p:nvSpPr>
            <p:spPr>
              <a:xfrm>
                <a:off x="6500924" y="1070731"/>
                <a:ext cx="89678" cy="130612"/>
              </a:xfrm>
              <a:custGeom>
                <a:avLst/>
                <a:gdLst/>
                <a:ahLst/>
                <a:cxnLst/>
                <a:rect l="l" t="t" r="r" b="b"/>
                <a:pathLst>
                  <a:path w="961" h="1401" extrusionOk="0">
                    <a:moveTo>
                      <a:pt x="542" y="1"/>
                    </a:moveTo>
                    <a:lnTo>
                      <a:pt x="1" y="1256"/>
                    </a:lnTo>
                    <a:lnTo>
                      <a:pt x="138" y="1321"/>
                    </a:lnTo>
                    <a:cubicBezTo>
                      <a:pt x="181" y="1343"/>
                      <a:pt x="232" y="1371"/>
                      <a:pt x="275" y="1400"/>
                    </a:cubicBezTo>
                    <a:lnTo>
                      <a:pt x="960" y="210"/>
                    </a:lnTo>
                    <a:cubicBezTo>
                      <a:pt x="895" y="174"/>
                      <a:pt x="823" y="131"/>
                      <a:pt x="751" y="102"/>
                    </a:cubicBezTo>
                    <a:lnTo>
                      <a:pt x="54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1665;p42">
                <a:extLst>
                  <a:ext uri="{FF2B5EF4-FFF2-40B4-BE49-F238E27FC236}">
                    <a16:creationId xmlns:a16="http://schemas.microsoft.com/office/drawing/2014/main" id="{FC1D9057-1110-F8CB-649D-2D4D1629727C}"/>
                  </a:ext>
                </a:extLst>
              </p:cNvPr>
              <p:cNvSpPr/>
              <p:nvPr/>
            </p:nvSpPr>
            <p:spPr>
              <a:xfrm>
                <a:off x="6561580" y="1127973"/>
                <a:ext cx="114501" cy="117746"/>
              </a:xfrm>
              <a:custGeom>
                <a:avLst/>
                <a:gdLst/>
                <a:ahLst/>
                <a:cxnLst/>
                <a:rect l="l" t="t" r="r" b="b"/>
                <a:pathLst>
                  <a:path w="1227" h="1263" extrusionOk="0">
                    <a:moveTo>
                      <a:pt x="887" y="0"/>
                    </a:moveTo>
                    <a:lnTo>
                      <a:pt x="0" y="1046"/>
                    </a:lnTo>
                    <a:cubicBezTo>
                      <a:pt x="79" y="1111"/>
                      <a:pt x="152" y="1183"/>
                      <a:pt x="224" y="1262"/>
                    </a:cubicBezTo>
                    <a:lnTo>
                      <a:pt x="1226" y="332"/>
                    </a:lnTo>
                    <a:cubicBezTo>
                      <a:pt x="1118" y="209"/>
                      <a:pt x="1003" y="101"/>
                      <a:pt x="88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1666;p42">
                <a:extLst>
                  <a:ext uri="{FF2B5EF4-FFF2-40B4-BE49-F238E27FC236}">
                    <a16:creationId xmlns:a16="http://schemas.microsoft.com/office/drawing/2014/main" id="{8D9BD37A-E60C-3315-726D-5CC21F4E1981}"/>
                  </a:ext>
                </a:extLst>
              </p:cNvPr>
              <p:cNvSpPr/>
              <p:nvPr/>
            </p:nvSpPr>
            <p:spPr>
              <a:xfrm>
                <a:off x="6636887" y="1310792"/>
                <a:ext cx="132697" cy="61996"/>
              </a:xfrm>
              <a:custGeom>
                <a:avLst/>
                <a:gdLst/>
                <a:ahLst/>
                <a:cxnLst/>
                <a:rect l="l" t="t" r="r" b="b"/>
                <a:pathLst>
                  <a:path w="1422" h="665" extrusionOk="0">
                    <a:moveTo>
                      <a:pt x="1321" y="1"/>
                    </a:moveTo>
                    <a:lnTo>
                      <a:pt x="1" y="361"/>
                    </a:lnTo>
                    <a:lnTo>
                      <a:pt x="44" y="506"/>
                    </a:lnTo>
                    <a:cubicBezTo>
                      <a:pt x="51" y="556"/>
                      <a:pt x="59" y="614"/>
                      <a:pt x="66" y="664"/>
                    </a:cubicBezTo>
                    <a:lnTo>
                      <a:pt x="1422" y="462"/>
                    </a:lnTo>
                    <a:cubicBezTo>
                      <a:pt x="1407" y="383"/>
                      <a:pt x="1400" y="304"/>
                      <a:pt x="1378" y="232"/>
                    </a:cubicBezTo>
                    <a:lnTo>
                      <a:pt x="1321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1667;p42">
                <a:extLst>
                  <a:ext uri="{FF2B5EF4-FFF2-40B4-BE49-F238E27FC236}">
                    <a16:creationId xmlns:a16="http://schemas.microsoft.com/office/drawing/2014/main" id="{41981E13-512B-F795-26C0-67807277C98A}"/>
                  </a:ext>
                </a:extLst>
              </p:cNvPr>
              <p:cNvSpPr/>
              <p:nvPr/>
            </p:nvSpPr>
            <p:spPr>
              <a:xfrm>
                <a:off x="6642953" y="1415020"/>
                <a:ext cx="130645" cy="47826"/>
              </a:xfrm>
              <a:custGeom>
                <a:avLst/>
                <a:gdLst/>
                <a:ahLst/>
                <a:cxnLst/>
                <a:rect l="l" t="t" r="r" b="b"/>
                <a:pathLst>
                  <a:path w="1400" h="513" extrusionOk="0">
                    <a:moveTo>
                      <a:pt x="30" y="1"/>
                    </a:moveTo>
                    <a:cubicBezTo>
                      <a:pt x="30" y="109"/>
                      <a:pt x="15" y="210"/>
                      <a:pt x="1" y="311"/>
                    </a:cubicBezTo>
                    <a:lnTo>
                      <a:pt x="1357" y="513"/>
                    </a:lnTo>
                    <a:cubicBezTo>
                      <a:pt x="1378" y="354"/>
                      <a:pt x="1393" y="203"/>
                      <a:pt x="1400" y="44"/>
                    </a:cubicBezTo>
                    <a:lnTo>
                      <a:pt x="30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1668;p42">
                <a:extLst>
                  <a:ext uri="{FF2B5EF4-FFF2-40B4-BE49-F238E27FC236}">
                    <a16:creationId xmlns:a16="http://schemas.microsoft.com/office/drawing/2014/main" id="{21E065AF-268E-82EC-5F05-2E46556748AA}"/>
                  </a:ext>
                </a:extLst>
              </p:cNvPr>
              <p:cNvSpPr/>
              <p:nvPr/>
            </p:nvSpPr>
            <p:spPr>
              <a:xfrm>
                <a:off x="6622143" y="1485687"/>
                <a:ext cx="131951" cy="81388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73" extrusionOk="0">
                    <a:moveTo>
                      <a:pt x="123" y="0"/>
                    </a:moveTo>
                    <a:lnTo>
                      <a:pt x="65" y="144"/>
                    </a:lnTo>
                    <a:cubicBezTo>
                      <a:pt x="51" y="195"/>
                      <a:pt x="22" y="238"/>
                      <a:pt x="0" y="281"/>
                    </a:cubicBezTo>
                    <a:lnTo>
                      <a:pt x="1234" y="873"/>
                    </a:lnTo>
                    <a:cubicBezTo>
                      <a:pt x="1270" y="801"/>
                      <a:pt x="1306" y="736"/>
                      <a:pt x="1335" y="664"/>
                    </a:cubicBezTo>
                    <a:lnTo>
                      <a:pt x="1414" y="440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1669;p42">
                <a:extLst>
                  <a:ext uri="{FF2B5EF4-FFF2-40B4-BE49-F238E27FC236}">
                    <a16:creationId xmlns:a16="http://schemas.microsoft.com/office/drawing/2014/main" id="{A8BBEE67-7AC2-567A-0A21-4FABEC23CB7F}"/>
                  </a:ext>
                </a:extLst>
              </p:cNvPr>
              <p:cNvSpPr/>
              <p:nvPr/>
            </p:nvSpPr>
            <p:spPr>
              <a:xfrm>
                <a:off x="6582390" y="1548895"/>
                <a:ext cx="121219" cy="108983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169" extrusionOk="0">
                    <a:moveTo>
                      <a:pt x="195" y="0"/>
                    </a:moveTo>
                    <a:lnTo>
                      <a:pt x="102" y="123"/>
                    </a:lnTo>
                    <a:lnTo>
                      <a:pt x="1" y="238"/>
                    </a:lnTo>
                    <a:lnTo>
                      <a:pt x="1003" y="1168"/>
                    </a:lnTo>
                    <a:lnTo>
                      <a:pt x="1155" y="988"/>
                    </a:lnTo>
                    <a:lnTo>
                      <a:pt x="1299" y="801"/>
                    </a:lnTo>
                    <a:lnTo>
                      <a:pt x="19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1670;p42">
                <a:extLst>
                  <a:ext uri="{FF2B5EF4-FFF2-40B4-BE49-F238E27FC236}">
                    <a16:creationId xmlns:a16="http://schemas.microsoft.com/office/drawing/2014/main" id="{3AC190B2-FDD7-CC47-1848-1487DFB95A36}"/>
                  </a:ext>
                </a:extLst>
              </p:cNvPr>
              <p:cNvSpPr/>
              <p:nvPr/>
            </p:nvSpPr>
            <p:spPr>
              <a:xfrm>
                <a:off x="6526586" y="1599238"/>
                <a:ext cx="100316" cy="126510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1357" extrusionOk="0">
                    <a:moveTo>
                      <a:pt x="252" y="1"/>
                    </a:moveTo>
                    <a:cubicBezTo>
                      <a:pt x="209" y="37"/>
                      <a:pt x="173" y="66"/>
                      <a:pt x="130" y="95"/>
                    </a:cubicBezTo>
                    <a:lnTo>
                      <a:pt x="0" y="174"/>
                    </a:lnTo>
                    <a:lnTo>
                      <a:pt x="685" y="1357"/>
                    </a:lnTo>
                    <a:lnTo>
                      <a:pt x="880" y="1234"/>
                    </a:lnTo>
                    <a:cubicBezTo>
                      <a:pt x="952" y="1191"/>
                      <a:pt x="1010" y="1141"/>
                      <a:pt x="1075" y="1097"/>
                    </a:cubicBezTo>
                    <a:lnTo>
                      <a:pt x="25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1671;p42">
                <a:extLst>
                  <a:ext uri="{FF2B5EF4-FFF2-40B4-BE49-F238E27FC236}">
                    <a16:creationId xmlns:a16="http://schemas.microsoft.com/office/drawing/2014/main" id="{57FB8ACA-1197-CD01-10E4-68CB477B303C}"/>
                  </a:ext>
                </a:extLst>
              </p:cNvPr>
              <p:cNvSpPr/>
              <p:nvPr/>
            </p:nvSpPr>
            <p:spPr>
              <a:xfrm>
                <a:off x="6459957" y="1632893"/>
                <a:ext cx="70735" cy="132570"/>
              </a:xfrm>
              <a:custGeom>
                <a:avLst/>
                <a:gdLst/>
                <a:ahLst/>
                <a:cxnLst/>
                <a:rect l="l" t="t" r="r" b="b"/>
                <a:pathLst>
                  <a:path w="758" h="1422" extrusionOk="0">
                    <a:moveTo>
                      <a:pt x="296" y="1"/>
                    </a:moveTo>
                    <a:cubicBezTo>
                      <a:pt x="195" y="37"/>
                      <a:pt x="101" y="73"/>
                      <a:pt x="0" y="94"/>
                    </a:cubicBezTo>
                    <a:lnTo>
                      <a:pt x="303" y="1421"/>
                    </a:lnTo>
                    <a:cubicBezTo>
                      <a:pt x="454" y="1393"/>
                      <a:pt x="606" y="1342"/>
                      <a:pt x="757" y="1292"/>
                    </a:cubicBezTo>
                    <a:lnTo>
                      <a:pt x="296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1672;p42">
                <a:extLst>
                  <a:ext uri="{FF2B5EF4-FFF2-40B4-BE49-F238E27FC236}">
                    <a16:creationId xmlns:a16="http://schemas.microsoft.com/office/drawing/2014/main" id="{5E1FD797-2B8A-76EE-FBF3-CDF657A30990}"/>
                  </a:ext>
                </a:extLst>
              </p:cNvPr>
              <p:cNvSpPr/>
              <p:nvPr/>
            </p:nvSpPr>
            <p:spPr>
              <a:xfrm>
                <a:off x="6379145" y="1646318"/>
                <a:ext cx="43859" cy="128188"/>
              </a:xfrm>
              <a:custGeom>
                <a:avLst/>
                <a:gdLst/>
                <a:ahLst/>
                <a:cxnLst/>
                <a:rect l="l" t="t" r="r" b="b"/>
                <a:pathLst>
                  <a:path w="470" h="1375" extrusionOk="0">
                    <a:moveTo>
                      <a:pt x="102" y="1"/>
                    </a:moveTo>
                    <a:lnTo>
                      <a:pt x="1" y="1364"/>
                    </a:lnTo>
                    <a:cubicBezTo>
                      <a:pt x="113" y="1369"/>
                      <a:pt x="221" y="1374"/>
                      <a:pt x="331" y="1374"/>
                    </a:cubicBezTo>
                    <a:cubicBezTo>
                      <a:pt x="377" y="1374"/>
                      <a:pt x="423" y="1373"/>
                      <a:pt x="469" y="1371"/>
                    </a:cubicBezTo>
                    <a:lnTo>
                      <a:pt x="412" y="1"/>
                    </a:lnTo>
                    <a:cubicBezTo>
                      <a:pt x="361" y="4"/>
                      <a:pt x="309" y="6"/>
                      <a:pt x="257" y="6"/>
                    </a:cubicBezTo>
                    <a:cubicBezTo>
                      <a:pt x="204" y="6"/>
                      <a:pt x="152" y="4"/>
                      <a:pt x="1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1673;p42">
                <a:extLst>
                  <a:ext uri="{FF2B5EF4-FFF2-40B4-BE49-F238E27FC236}">
                    <a16:creationId xmlns:a16="http://schemas.microsoft.com/office/drawing/2014/main" id="{31D3C74A-DE74-E464-7D46-85D7A70DB7B0}"/>
                  </a:ext>
                </a:extLst>
              </p:cNvPr>
              <p:cNvSpPr/>
              <p:nvPr/>
            </p:nvSpPr>
            <p:spPr>
              <a:xfrm>
                <a:off x="6272109" y="1630842"/>
                <a:ext cx="74187" cy="131917"/>
              </a:xfrm>
              <a:custGeom>
                <a:avLst/>
                <a:gdLst/>
                <a:ahLst/>
                <a:cxnLst/>
                <a:rect l="l" t="t" r="r" b="b"/>
                <a:pathLst>
                  <a:path w="795" h="1415" extrusionOk="0">
                    <a:moveTo>
                      <a:pt x="506" y="1"/>
                    </a:moveTo>
                    <a:lnTo>
                      <a:pt x="1" y="1270"/>
                    </a:lnTo>
                    <a:cubicBezTo>
                      <a:pt x="145" y="1328"/>
                      <a:pt x="296" y="1379"/>
                      <a:pt x="448" y="1415"/>
                    </a:cubicBezTo>
                    <a:lnTo>
                      <a:pt x="794" y="95"/>
                    </a:lnTo>
                    <a:cubicBezTo>
                      <a:pt x="693" y="66"/>
                      <a:pt x="599" y="37"/>
                      <a:pt x="5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1674;p42">
                <a:extLst>
                  <a:ext uri="{FF2B5EF4-FFF2-40B4-BE49-F238E27FC236}">
                    <a16:creationId xmlns:a16="http://schemas.microsoft.com/office/drawing/2014/main" id="{19408CE1-B68C-BAFA-7E15-6105D0265C16}"/>
                  </a:ext>
                </a:extLst>
              </p:cNvPr>
              <p:cNvSpPr/>
              <p:nvPr/>
            </p:nvSpPr>
            <p:spPr>
              <a:xfrm>
                <a:off x="6177205" y="1595229"/>
                <a:ext cx="103769" cy="125205"/>
              </a:xfrm>
              <a:custGeom>
                <a:avLst/>
                <a:gdLst/>
                <a:ahLst/>
                <a:cxnLst/>
                <a:rect l="l" t="t" r="r" b="b"/>
                <a:pathLst>
                  <a:path w="1112" h="1343" extrusionOk="0">
                    <a:moveTo>
                      <a:pt x="859" y="1"/>
                    </a:moveTo>
                    <a:lnTo>
                      <a:pt x="1" y="1068"/>
                    </a:lnTo>
                    <a:cubicBezTo>
                      <a:pt x="123" y="1169"/>
                      <a:pt x="253" y="1256"/>
                      <a:pt x="390" y="1342"/>
                    </a:cubicBezTo>
                    <a:lnTo>
                      <a:pt x="1112" y="174"/>
                    </a:lnTo>
                    <a:cubicBezTo>
                      <a:pt x="1018" y="123"/>
                      <a:pt x="938" y="66"/>
                      <a:pt x="85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1675;p42">
                <a:extLst>
                  <a:ext uri="{FF2B5EF4-FFF2-40B4-BE49-F238E27FC236}">
                    <a16:creationId xmlns:a16="http://schemas.microsoft.com/office/drawing/2014/main" id="{F3A6F8F0-DBBD-8795-487C-325A8C22673D}"/>
                  </a:ext>
                </a:extLst>
              </p:cNvPr>
              <p:cNvSpPr/>
              <p:nvPr/>
            </p:nvSpPr>
            <p:spPr>
              <a:xfrm>
                <a:off x="6103205" y="1542835"/>
                <a:ext cx="123272" cy="106932"/>
              </a:xfrm>
              <a:custGeom>
                <a:avLst/>
                <a:gdLst/>
                <a:ahLst/>
                <a:cxnLst/>
                <a:rect l="l" t="t" r="r" b="b"/>
                <a:pathLst>
                  <a:path w="1321" h="1147" extrusionOk="0">
                    <a:moveTo>
                      <a:pt x="1126" y="0"/>
                    </a:moveTo>
                    <a:lnTo>
                      <a:pt x="0" y="772"/>
                    </a:lnTo>
                    <a:lnTo>
                      <a:pt x="137" y="959"/>
                    </a:lnTo>
                    <a:lnTo>
                      <a:pt x="210" y="1053"/>
                    </a:lnTo>
                    <a:lnTo>
                      <a:pt x="289" y="1147"/>
                    </a:lnTo>
                    <a:lnTo>
                      <a:pt x="1320" y="245"/>
                    </a:lnTo>
                    <a:lnTo>
                      <a:pt x="1263" y="188"/>
                    </a:lnTo>
                    <a:lnTo>
                      <a:pt x="1219" y="123"/>
                    </a:lnTo>
                    <a:lnTo>
                      <a:pt x="112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1676;p42">
                <a:extLst>
                  <a:ext uri="{FF2B5EF4-FFF2-40B4-BE49-F238E27FC236}">
                    <a16:creationId xmlns:a16="http://schemas.microsoft.com/office/drawing/2014/main" id="{D9B9077A-DC59-A6DB-B62F-82ADFE1879C8}"/>
                  </a:ext>
                </a:extLst>
              </p:cNvPr>
              <p:cNvSpPr/>
              <p:nvPr/>
            </p:nvSpPr>
            <p:spPr>
              <a:xfrm>
                <a:off x="6055426" y="1478881"/>
                <a:ext cx="131951" cy="78777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45" extrusionOk="0">
                    <a:moveTo>
                      <a:pt x="1306" y="1"/>
                    </a:moveTo>
                    <a:lnTo>
                      <a:pt x="0" y="405"/>
                    </a:lnTo>
                    <a:cubicBezTo>
                      <a:pt x="51" y="549"/>
                      <a:pt x="101" y="701"/>
                      <a:pt x="166" y="845"/>
                    </a:cubicBezTo>
                    <a:lnTo>
                      <a:pt x="1414" y="282"/>
                    </a:lnTo>
                    <a:cubicBezTo>
                      <a:pt x="1371" y="196"/>
                      <a:pt x="1342" y="95"/>
                      <a:pt x="13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1677;p42">
                <a:extLst>
                  <a:ext uri="{FF2B5EF4-FFF2-40B4-BE49-F238E27FC236}">
                    <a16:creationId xmlns:a16="http://schemas.microsoft.com/office/drawing/2014/main" id="{3B04D30D-1393-33CE-CDCA-8B4EDB8E7871}"/>
                  </a:ext>
                </a:extLst>
              </p:cNvPr>
              <p:cNvSpPr/>
              <p:nvPr/>
            </p:nvSpPr>
            <p:spPr>
              <a:xfrm>
                <a:off x="6039282" y="1408308"/>
                <a:ext cx="129338" cy="43817"/>
              </a:xfrm>
              <a:custGeom>
                <a:avLst/>
                <a:gdLst/>
                <a:ahLst/>
                <a:cxnLst/>
                <a:rect l="l" t="t" r="r" b="b"/>
                <a:pathLst>
                  <a:path w="1386" h="470" extrusionOk="0">
                    <a:moveTo>
                      <a:pt x="0" y="1"/>
                    </a:moveTo>
                    <a:cubicBezTo>
                      <a:pt x="7" y="152"/>
                      <a:pt x="7" y="311"/>
                      <a:pt x="29" y="469"/>
                    </a:cubicBezTo>
                    <a:lnTo>
                      <a:pt x="1385" y="304"/>
                    </a:lnTo>
                    <a:cubicBezTo>
                      <a:pt x="1371" y="203"/>
                      <a:pt x="1378" y="102"/>
                      <a:pt x="13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1678;p42">
                <a:extLst>
                  <a:ext uri="{FF2B5EF4-FFF2-40B4-BE49-F238E27FC236}">
                    <a16:creationId xmlns:a16="http://schemas.microsoft.com/office/drawing/2014/main" id="{611D603C-930F-D5E5-5D5F-ABD0D2AE023B}"/>
                  </a:ext>
                </a:extLst>
              </p:cNvPr>
              <p:cNvSpPr/>
              <p:nvPr/>
            </p:nvSpPr>
            <p:spPr>
              <a:xfrm>
                <a:off x="6608612" y="1210666"/>
                <a:ext cx="128685" cy="93507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003" extrusionOk="0">
                    <a:moveTo>
                      <a:pt x="1155" y="0"/>
                    </a:moveTo>
                    <a:lnTo>
                      <a:pt x="1" y="736"/>
                    </a:lnTo>
                    <a:lnTo>
                      <a:pt x="80" y="866"/>
                    </a:lnTo>
                    <a:cubicBezTo>
                      <a:pt x="102" y="909"/>
                      <a:pt x="131" y="959"/>
                      <a:pt x="145" y="1003"/>
                    </a:cubicBezTo>
                    <a:lnTo>
                      <a:pt x="1379" y="411"/>
                    </a:lnTo>
                    <a:cubicBezTo>
                      <a:pt x="1342" y="339"/>
                      <a:pt x="1314" y="267"/>
                      <a:pt x="1278" y="202"/>
                    </a:cubicBezTo>
                    <a:lnTo>
                      <a:pt x="115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" name="Google Shape;184;p31">
              <a:extLst>
                <a:ext uri="{FF2B5EF4-FFF2-40B4-BE49-F238E27FC236}">
                  <a16:creationId xmlns:a16="http://schemas.microsoft.com/office/drawing/2014/main" id="{C7A3B29F-0BDF-36B3-3B58-A792B35AF2FD}"/>
                </a:ext>
              </a:extLst>
            </p:cNvPr>
            <p:cNvSpPr txBox="1">
              <a:spLocks/>
            </p:cNvSpPr>
            <p:nvPr/>
          </p:nvSpPr>
          <p:spPr>
            <a:xfrm>
              <a:off x="4022117" y="539105"/>
              <a:ext cx="2544929" cy="7204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9pPr>
            </a:lstStyle>
            <a:p>
              <a:pPr marL="0" indent="0">
                <a:buSzPts val="3000"/>
              </a:pPr>
              <a:r>
                <a:rPr lang="zh-TW" altLang="en-US" sz="4400" dirty="0">
                  <a:solidFill>
                    <a:schemeClr val="tx2"/>
                  </a:solidFill>
                  <a:latin typeface="SoukouMincho" panose="02000600000000000000" pitchFamily="2" charset="-128"/>
                  <a:ea typeface="SoukouMincho" panose="02000600000000000000" pitchFamily="2" charset="-128"/>
                </a:rPr>
                <a:t>程式架構</a:t>
              </a:r>
              <a:endParaRPr lang="zh-TW" altLang="en-US" sz="4400" dirty="0">
                <a:latin typeface="SoukouMincho" panose="02000600000000000000" pitchFamily="2" charset="-128"/>
                <a:ea typeface="SoukouMincho" panose="02000600000000000000" pitchFamily="2" charset="-128"/>
                <a:cs typeface="Rajdhani"/>
              </a:endParaRPr>
            </a:p>
          </p:txBody>
        </p:sp>
      </p:grpSp>
      <p:sp>
        <p:nvSpPr>
          <p:cNvPr id="42" name="矩形 41">
            <a:extLst>
              <a:ext uri="{FF2B5EF4-FFF2-40B4-BE49-F238E27FC236}">
                <a16:creationId xmlns:a16="http://schemas.microsoft.com/office/drawing/2014/main" id="{C49CDD03-1A6D-8A19-9735-0E1066D8702A}"/>
              </a:ext>
            </a:extLst>
          </p:cNvPr>
          <p:cNvSpPr>
            <a:spLocks noChangeAspect="1"/>
          </p:cNvSpPr>
          <p:nvPr/>
        </p:nvSpPr>
        <p:spPr>
          <a:xfrm>
            <a:off x="3457261" y="1110840"/>
            <a:ext cx="2229478" cy="41091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2400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程式開始</a:t>
            </a: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BE939D57-C8BF-CDB6-BF05-A4B110143C6A}"/>
              </a:ext>
            </a:extLst>
          </p:cNvPr>
          <p:cNvSpPr>
            <a:spLocks noChangeAspect="1"/>
          </p:cNvSpPr>
          <p:nvPr/>
        </p:nvSpPr>
        <p:spPr>
          <a:xfrm>
            <a:off x="3457261" y="1758009"/>
            <a:ext cx="2229478" cy="41091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2400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等待控制訊號</a:t>
            </a: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AC1E24D5-4B02-7D93-CD46-286A01332F71}"/>
              </a:ext>
            </a:extLst>
          </p:cNvPr>
          <p:cNvSpPr>
            <a:spLocks noChangeAspect="1"/>
          </p:cNvSpPr>
          <p:nvPr/>
        </p:nvSpPr>
        <p:spPr>
          <a:xfrm>
            <a:off x="3457261" y="2404756"/>
            <a:ext cx="2229478" cy="41091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2400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選擇模式</a:t>
            </a:r>
          </a:p>
        </p:txBody>
      </p:sp>
      <p:cxnSp>
        <p:nvCxnSpPr>
          <p:cNvPr id="45" name="直線箭頭接點 44">
            <a:extLst>
              <a:ext uri="{FF2B5EF4-FFF2-40B4-BE49-F238E27FC236}">
                <a16:creationId xmlns:a16="http://schemas.microsoft.com/office/drawing/2014/main" id="{9A9F523F-07EC-0766-B049-0CA48F3CE4E7}"/>
              </a:ext>
            </a:extLst>
          </p:cNvPr>
          <p:cNvCxnSpPr>
            <a:cxnSpLocks/>
            <a:stCxn id="42" idx="2"/>
            <a:endCxn id="43" idx="0"/>
          </p:cNvCxnSpPr>
          <p:nvPr/>
        </p:nvCxnSpPr>
        <p:spPr>
          <a:xfrm>
            <a:off x="4572000" y="1521756"/>
            <a:ext cx="0" cy="236253"/>
          </a:xfrm>
          <a:prstGeom prst="straightConnector1">
            <a:avLst/>
          </a:prstGeom>
          <a:ln w="38100">
            <a:solidFill>
              <a:schemeClr val="accent4"/>
            </a:solidFill>
            <a:headEnd type="none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矩形 45">
            <a:extLst>
              <a:ext uri="{FF2B5EF4-FFF2-40B4-BE49-F238E27FC236}">
                <a16:creationId xmlns:a16="http://schemas.microsoft.com/office/drawing/2014/main" id="{B53EB788-0421-C980-6F5A-4949889B5C6F}"/>
              </a:ext>
            </a:extLst>
          </p:cNvPr>
          <p:cNvSpPr>
            <a:spLocks noChangeAspect="1"/>
          </p:cNvSpPr>
          <p:nvPr/>
        </p:nvSpPr>
        <p:spPr>
          <a:xfrm>
            <a:off x="3452398" y="3076122"/>
            <a:ext cx="2229478" cy="41091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2400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運行模式</a:t>
            </a: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54684B7D-A126-A000-7F94-959881CB78E5}"/>
              </a:ext>
            </a:extLst>
          </p:cNvPr>
          <p:cNvSpPr>
            <a:spLocks noChangeAspect="1"/>
          </p:cNvSpPr>
          <p:nvPr/>
        </p:nvSpPr>
        <p:spPr>
          <a:xfrm>
            <a:off x="3452398" y="3693364"/>
            <a:ext cx="2229478" cy="41091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2400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等待中斷訊號</a:t>
            </a:r>
          </a:p>
        </p:txBody>
      </p:sp>
      <p:cxnSp>
        <p:nvCxnSpPr>
          <p:cNvPr id="49" name="肘形接點 48">
            <a:extLst>
              <a:ext uri="{FF2B5EF4-FFF2-40B4-BE49-F238E27FC236}">
                <a16:creationId xmlns:a16="http://schemas.microsoft.com/office/drawing/2014/main" id="{F64814BF-3BEE-7679-064F-7BB4777453C3}"/>
              </a:ext>
            </a:extLst>
          </p:cNvPr>
          <p:cNvCxnSpPr>
            <a:cxnSpLocks/>
            <a:stCxn id="51" idx="1"/>
            <a:endCxn id="43" idx="1"/>
          </p:cNvCxnSpPr>
          <p:nvPr/>
        </p:nvCxnSpPr>
        <p:spPr>
          <a:xfrm rot="10800000" flipH="1">
            <a:off x="3452397" y="1963468"/>
            <a:ext cx="4863" cy="2576385"/>
          </a:xfrm>
          <a:prstGeom prst="bentConnector3">
            <a:avLst>
              <a:gd name="adj1" fmla="val -12285277"/>
            </a:avLst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矩形 50">
            <a:extLst>
              <a:ext uri="{FF2B5EF4-FFF2-40B4-BE49-F238E27FC236}">
                <a16:creationId xmlns:a16="http://schemas.microsoft.com/office/drawing/2014/main" id="{9541F744-C92F-2B0B-6D1B-C082C87DC51E}"/>
              </a:ext>
            </a:extLst>
          </p:cNvPr>
          <p:cNvSpPr>
            <a:spLocks noChangeAspect="1"/>
          </p:cNvSpPr>
          <p:nvPr/>
        </p:nvSpPr>
        <p:spPr>
          <a:xfrm>
            <a:off x="3452398" y="4334394"/>
            <a:ext cx="2229478" cy="41091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2400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模式中斷</a:t>
            </a:r>
          </a:p>
        </p:txBody>
      </p:sp>
      <p:cxnSp>
        <p:nvCxnSpPr>
          <p:cNvPr id="62" name="直線箭頭接點 61">
            <a:extLst>
              <a:ext uri="{FF2B5EF4-FFF2-40B4-BE49-F238E27FC236}">
                <a16:creationId xmlns:a16="http://schemas.microsoft.com/office/drawing/2014/main" id="{E246F898-D2DB-7211-07B1-10DE7F3DE159}"/>
              </a:ext>
            </a:extLst>
          </p:cNvPr>
          <p:cNvCxnSpPr>
            <a:cxnSpLocks/>
            <a:stCxn id="43" idx="2"/>
            <a:endCxn id="44" idx="0"/>
          </p:cNvCxnSpPr>
          <p:nvPr/>
        </p:nvCxnSpPr>
        <p:spPr>
          <a:xfrm>
            <a:off x="4572000" y="2168925"/>
            <a:ext cx="0" cy="235831"/>
          </a:xfrm>
          <a:prstGeom prst="straightConnector1">
            <a:avLst/>
          </a:prstGeom>
          <a:ln w="38100">
            <a:solidFill>
              <a:schemeClr val="accent4"/>
            </a:solidFill>
            <a:headEnd type="none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線箭頭接點 64">
            <a:extLst>
              <a:ext uri="{FF2B5EF4-FFF2-40B4-BE49-F238E27FC236}">
                <a16:creationId xmlns:a16="http://schemas.microsoft.com/office/drawing/2014/main" id="{0085AE47-3EF0-0EA8-C4AB-05554F48D678}"/>
              </a:ext>
            </a:extLst>
          </p:cNvPr>
          <p:cNvCxnSpPr>
            <a:cxnSpLocks/>
            <a:stCxn id="44" idx="2"/>
            <a:endCxn id="46" idx="0"/>
          </p:cNvCxnSpPr>
          <p:nvPr/>
        </p:nvCxnSpPr>
        <p:spPr>
          <a:xfrm flipH="1">
            <a:off x="4567137" y="2815672"/>
            <a:ext cx="4863" cy="260450"/>
          </a:xfrm>
          <a:prstGeom prst="straightConnector1">
            <a:avLst/>
          </a:prstGeom>
          <a:ln w="38100">
            <a:solidFill>
              <a:schemeClr val="accent4"/>
            </a:solidFill>
            <a:headEnd type="none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線箭頭接點 69">
            <a:extLst>
              <a:ext uri="{FF2B5EF4-FFF2-40B4-BE49-F238E27FC236}">
                <a16:creationId xmlns:a16="http://schemas.microsoft.com/office/drawing/2014/main" id="{A946C03E-FB89-CE32-BB91-829BD16FCDF4}"/>
              </a:ext>
            </a:extLst>
          </p:cNvPr>
          <p:cNvCxnSpPr>
            <a:cxnSpLocks/>
            <a:stCxn id="46" idx="2"/>
            <a:endCxn id="47" idx="0"/>
          </p:cNvCxnSpPr>
          <p:nvPr/>
        </p:nvCxnSpPr>
        <p:spPr>
          <a:xfrm>
            <a:off x="4567137" y="3487038"/>
            <a:ext cx="0" cy="206326"/>
          </a:xfrm>
          <a:prstGeom prst="straightConnector1">
            <a:avLst/>
          </a:prstGeom>
          <a:ln w="38100">
            <a:solidFill>
              <a:schemeClr val="accent4"/>
            </a:solidFill>
            <a:headEnd type="none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線箭頭接點 73">
            <a:extLst>
              <a:ext uri="{FF2B5EF4-FFF2-40B4-BE49-F238E27FC236}">
                <a16:creationId xmlns:a16="http://schemas.microsoft.com/office/drawing/2014/main" id="{253580A2-D7AF-E86B-BEE1-0ED4468A4D77}"/>
              </a:ext>
            </a:extLst>
          </p:cNvPr>
          <p:cNvCxnSpPr>
            <a:cxnSpLocks/>
            <a:stCxn id="47" idx="2"/>
            <a:endCxn id="51" idx="0"/>
          </p:cNvCxnSpPr>
          <p:nvPr/>
        </p:nvCxnSpPr>
        <p:spPr>
          <a:xfrm>
            <a:off x="4567137" y="4104280"/>
            <a:ext cx="0" cy="230114"/>
          </a:xfrm>
          <a:prstGeom prst="straightConnector1">
            <a:avLst/>
          </a:prstGeom>
          <a:ln w="38100">
            <a:solidFill>
              <a:schemeClr val="accent4"/>
            </a:solidFill>
            <a:headEnd type="none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1518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" name="群組 147">
            <a:extLst>
              <a:ext uri="{FF2B5EF4-FFF2-40B4-BE49-F238E27FC236}">
                <a16:creationId xmlns:a16="http://schemas.microsoft.com/office/drawing/2014/main" id="{0D243122-2D87-CC12-70E6-751A70B2692A}"/>
              </a:ext>
            </a:extLst>
          </p:cNvPr>
          <p:cNvGrpSpPr/>
          <p:nvPr/>
        </p:nvGrpSpPr>
        <p:grpSpPr>
          <a:xfrm>
            <a:off x="1956884" y="584352"/>
            <a:ext cx="5230231" cy="3974796"/>
            <a:chOff x="1009826" y="740220"/>
            <a:chExt cx="5230231" cy="3974796"/>
          </a:xfrm>
        </p:grpSpPr>
        <p:grpSp>
          <p:nvGrpSpPr>
            <p:cNvPr id="23" name="群組 22">
              <a:extLst>
                <a:ext uri="{FF2B5EF4-FFF2-40B4-BE49-F238E27FC236}">
                  <a16:creationId xmlns:a16="http://schemas.microsoft.com/office/drawing/2014/main" id="{44080254-778A-63BC-1A2E-93D011013FEC}"/>
                </a:ext>
              </a:extLst>
            </p:cNvPr>
            <p:cNvGrpSpPr/>
            <p:nvPr/>
          </p:nvGrpSpPr>
          <p:grpSpPr>
            <a:xfrm>
              <a:off x="1009826" y="740220"/>
              <a:ext cx="5230231" cy="402555"/>
              <a:chOff x="1680869" y="958159"/>
              <a:chExt cx="5230231" cy="422817"/>
            </a:xfrm>
          </p:grpSpPr>
          <p:sp>
            <p:nvSpPr>
              <p:cNvPr id="20" name="Google Shape;115;p26">
                <a:extLst>
                  <a:ext uri="{FF2B5EF4-FFF2-40B4-BE49-F238E27FC236}">
                    <a16:creationId xmlns:a16="http://schemas.microsoft.com/office/drawing/2014/main" id="{9612F613-A22A-28DB-437A-16143689C35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77369" y="959476"/>
                <a:ext cx="2639122" cy="42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2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1pPr>
                <a:lvl2pPr marR="0" lvl="1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2pPr>
                <a:lvl3pPr marR="0" lvl="2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3pPr>
                <a:lvl4pPr marR="0" lvl="3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4pPr>
                <a:lvl5pPr marR="0" lvl="4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5pPr>
                <a:lvl6pPr marR="0" lvl="5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6pPr>
                <a:lvl7pPr marR="0" lvl="6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7pPr>
                <a:lvl8pPr marR="0" lvl="7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8pPr>
                <a:lvl9pPr marR="0" lvl="8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9pPr>
              </a:lstStyle>
              <a:p>
                <a:r>
                  <a:rPr lang="zh-TW" altLang="en-US" dirty="0"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整體功能</a:t>
                </a:r>
              </a:p>
            </p:txBody>
          </p:sp>
          <p:sp>
            <p:nvSpPr>
              <p:cNvPr id="21" name="Google Shape;124;p26">
                <a:extLst>
                  <a:ext uri="{FF2B5EF4-FFF2-40B4-BE49-F238E27FC236}">
                    <a16:creationId xmlns:a16="http://schemas.microsoft.com/office/drawing/2014/main" id="{155A1A6C-AD24-5C4B-B245-01BE3ADB520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80869" y="958159"/>
                <a:ext cx="600000" cy="42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2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1pPr>
                <a:lvl2pPr marR="0" lvl="1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2pPr>
                <a:lvl3pPr marR="0" lvl="2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3pPr>
                <a:lvl4pPr marR="0" lvl="3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4pPr>
                <a:lvl5pPr marR="0" lvl="4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5pPr>
                <a:lvl6pPr marR="0" lvl="5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6pPr>
                <a:lvl7pPr marR="0" lvl="6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7pPr>
                <a:lvl8pPr marR="0" lvl="7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8pPr>
                <a:lvl9pPr marR="0" lvl="8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9pPr>
              </a:lstStyle>
              <a:p>
                <a:r>
                  <a:rPr lang="en" dirty="0"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01</a:t>
                </a:r>
              </a:p>
            </p:txBody>
          </p:sp>
          <p:sp>
            <p:nvSpPr>
              <p:cNvPr id="22" name="Google Shape;124;p26">
                <a:extLst>
                  <a:ext uri="{FF2B5EF4-FFF2-40B4-BE49-F238E27FC236}">
                    <a16:creationId xmlns:a16="http://schemas.microsoft.com/office/drawing/2014/main" id="{627DD0BF-9E35-3318-587E-F42750D2D2B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77369" y="958159"/>
                <a:ext cx="4433731" cy="42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2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1pPr>
                <a:lvl2pPr marR="0" lvl="1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2pPr>
                <a:lvl3pPr marR="0" lvl="2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3pPr>
                <a:lvl4pPr marR="0" lvl="3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4pPr>
                <a:lvl5pPr marR="0" lvl="4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5pPr>
                <a:lvl6pPr marR="0" lvl="5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6pPr>
                <a:lvl7pPr marR="0" lvl="6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7pPr>
                <a:lvl8pPr marR="0" lvl="7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8pPr>
                <a:lvl9pPr marR="0" lvl="8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9pPr>
              </a:lstStyle>
              <a:p>
                <a:r>
                  <a:rPr lang="en" dirty="0"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 . . . . . . . . . . 4</a:t>
                </a:r>
              </a:p>
            </p:txBody>
          </p:sp>
        </p:grpSp>
        <p:grpSp>
          <p:nvGrpSpPr>
            <p:cNvPr id="104" name="群組 103">
              <a:extLst>
                <a:ext uri="{FF2B5EF4-FFF2-40B4-BE49-F238E27FC236}">
                  <a16:creationId xmlns:a16="http://schemas.microsoft.com/office/drawing/2014/main" id="{9B8BC975-D404-5986-38E8-24AA37A91C95}"/>
                </a:ext>
              </a:extLst>
            </p:cNvPr>
            <p:cNvGrpSpPr/>
            <p:nvPr/>
          </p:nvGrpSpPr>
          <p:grpSpPr>
            <a:xfrm>
              <a:off x="1009826" y="1141521"/>
              <a:ext cx="5230231" cy="402555"/>
              <a:chOff x="1680869" y="958159"/>
              <a:chExt cx="5230231" cy="422817"/>
            </a:xfrm>
          </p:grpSpPr>
          <p:sp>
            <p:nvSpPr>
              <p:cNvPr id="107" name="Google Shape;124;p26">
                <a:extLst>
                  <a:ext uri="{FF2B5EF4-FFF2-40B4-BE49-F238E27FC236}">
                    <a16:creationId xmlns:a16="http://schemas.microsoft.com/office/drawing/2014/main" id="{75E2DE32-A511-BD7D-332A-D35E58C5AC2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77369" y="958159"/>
                <a:ext cx="4433731" cy="42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2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1pPr>
                <a:lvl2pPr marR="0" lvl="1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2pPr>
                <a:lvl3pPr marR="0" lvl="2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3pPr>
                <a:lvl4pPr marR="0" lvl="3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4pPr>
                <a:lvl5pPr marR="0" lvl="4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5pPr>
                <a:lvl6pPr marR="0" lvl="5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6pPr>
                <a:lvl7pPr marR="0" lvl="6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7pPr>
                <a:lvl8pPr marR="0" lvl="7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8pPr>
                <a:lvl9pPr marR="0" lvl="8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9pPr>
              </a:lstStyle>
              <a:p>
                <a:r>
                  <a:rPr lang="en" dirty="0"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 . . . . . . . . . 10</a:t>
                </a:r>
              </a:p>
            </p:txBody>
          </p:sp>
          <p:sp>
            <p:nvSpPr>
              <p:cNvPr id="105" name="Google Shape;115;p26">
                <a:extLst>
                  <a:ext uri="{FF2B5EF4-FFF2-40B4-BE49-F238E27FC236}">
                    <a16:creationId xmlns:a16="http://schemas.microsoft.com/office/drawing/2014/main" id="{077E0C58-9CD1-4D35-C446-7E10B9E429B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77369" y="959476"/>
                <a:ext cx="2639122" cy="42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2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1pPr>
                <a:lvl2pPr marR="0" lvl="1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2pPr>
                <a:lvl3pPr marR="0" lvl="2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3pPr>
                <a:lvl4pPr marR="0" lvl="3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4pPr>
                <a:lvl5pPr marR="0" lvl="4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5pPr>
                <a:lvl6pPr marR="0" lvl="5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6pPr>
                <a:lvl7pPr marR="0" lvl="6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7pPr>
                <a:lvl8pPr marR="0" lvl="7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8pPr>
                <a:lvl9pPr marR="0" lvl="8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9pPr>
              </a:lstStyle>
              <a:p>
                <a:r>
                  <a:rPr lang="zh-TW" altLang="en-US" dirty="0"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結構草圖</a:t>
                </a:r>
              </a:p>
            </p:txBody>
          </p:sp>
          <p:sp>
            <p:nvSpPr>
              <p:cNvPr id="106" name="Google Shape;124;p26">
                <a:extLst>
                  <a:ext uri="{FF2B5EF4-FFF2-40B4-BE49-F238E27FC236}">
                    <a16:creationId xmlns:a16="http://schemas.microsoft.com/office/drawing/2014/main" id="{B665C583-97EE-8D93-9D36-FD01C7DCFBC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80869" y="958159"/>
                <a:ext cx="600000" cy="42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2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1pPr>
                <a:lvl2pPr marR="0" lvl="1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2pPr>
                <a:lvl3pPr marR="0" lvl="2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3pPr>
                <a:lvl4pPr marR="0" lvl="3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4pPr>
                <a:lvl5pPr marR="0" lvl="4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5pPr>
                <a:lvl6pPr marR="0" lvl="5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6pPr>
                <a:lvl7pPr marR="0" lvl="6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7pPr>
                <a:lvl8pPr marR="0" lvl="7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8pPr>
                <a:lvl9pPr marR="0" lvl="8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9pPr>
              </a:lstStyle>
              <a:p>
                <a:r>
                  <a:rPr lang="en" dirty="0"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02</a:t>
                </a:r>
              </a:p>
            </p:txBody>
          </p:sp>
        </p:grpSp>
        <p:grpSp>
          <p:nvGrpSpPr>
            <p:cNvPr id="108" name="群組 107">
              <a:extLst>
                <a:ext uri="{FF2B5EF4-FFF2-40B4-BE49-F238E27FC236}">
                  <a16:creationId xmlns:a16="http://schemas.microsoft.com/office/drawing/2014/main" id="{A819E669-A988-8AEE-8E82-DF448BFA24E1}"/>
                </a:ext>
              </a:extLst>
            </p:cNvPr>
            <p:cNvGrpSpPr/>
            <p:nvPr/>
          </p:nvGrpSpPr>
          <p:grpSpPr>
            <a:xfrm>
              <a:off x="1009826" y="1541568"/>
              <a:ext cx="5230231" cy="402555"/>
              <a:chOff x="1680869" y="958159"/>
              <a:chExt cx="5230231" cy="422817"/>
            </a:xfrm>
          </p:grpSpPr>
          <p:sp>
            <p:nvSpPr>
              <p:cNvPr id="111" name="Google Shape;124;p26">
                <a:extLst>
                  <a:ext uri="{FF2B5EF4-FFF2-40B4-BE49-F238E27FC236}">
                    <a16:creationId xmlns:a16="http://schemas.microsoft.com/office/drawing/2014/main" id="{E76F74D3-092B-80B4-F115-4BC4FDDB7CC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77369" y="958159"/>
                <a:ext cx="4433731" cy="42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2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1pPr>
                <a:lvl2pPr marR="0" lvl="1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2pPr>
                <a:lvl3pPr marR="0" lvl="2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3pPr>
                <a:lvl4pPr marR="0" lvl="3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4pPr>
                <a:lvl5pPr marR="0" lvl="4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5pPr>
                <a:lvl6pPr marR="0" lvl="5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6pPr>
                <a:lvl7pPr marR="0" lvl="6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7pPr>
                <a:lvl8pPr marR="0" lvl="7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8pPr>
                <a:lvl9pPr marR="0" lvl="8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9pPr>
              </a:lstStyle>
              <a:p>
                <a:r>
                  <a:rPr lang="en" dirty="0"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 . . . . . . . . . . . 12</a:t>
                </a:r>
              </a:p>
            </p:txBody>
          </p:sp>
          <p:sp>
            <p:nvSpPr>
              <p:cNvPr id="109" name="Google Shape;115;p26">
                <a:extLst>
                  <a:ext uri="{FF2B5EF4-FFF2-40B4-BE49-F238E27FC236}">
                    <a16:creationId xmlns:a16="http://schemas.microsoft.com/office/drawing/2014/main" id="{23A384BD-204D-4B5E-D7D9-D1765FF9F07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77369" y="959476"/>
                <a:ext cx="2639122" cy="42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2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1pPr>
                <a:lvl2pPr marR="0" lvl="1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2pPr>
                <a:lvl3pPr marR="0" lvl="2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3pPr>
                <a:lvl4pPr marR="0" lvl="3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4pPr>
                <a:lvl5pPr marR="0" lvl="4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5pPr>
                <a:lvl6pPr marR="0" lvl="5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6pPr>
                <a:lvl7pPr marR="0" lvl="6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7pPr>
                <a:lvl8pPr marR="0" lvl="7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8pPr>
                <a:lvl9pPr marR="0" lvl="8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9pPr>
              </a:lstStyle>
              <a:p>
                <a:r>
                  <a:rPr lang="zh-TW" altLang="en-US" dirty="0"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控制器</a:t>
                </a:r>
              </a:p>
            </p:txBody>
          </p:sp>
          <p:sp>
            <p:nvSpPr>
              <p:cNvPr id="110" name="Google Shape;124;p26">
                <a:extLst>
                  <a:ext uri="{FF2B5EF4-FFF2-40B4-BE49-F238E27FC236}">
                    <a16:creationId xmlns:a16="http://schemas.microsoft.com/office/drawing/2014/main" id="{3EA0FC98-1241-B260-D86F-CE9E7526147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80869" y="958159"/>
                <a:ext cx="600000" cy="42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2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1pPr>
                <a:lvl2pPr marR="0" lvl="1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2pPr>
                <a:lvl3pPr marR="0" lvl="2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3pPr>
                <a:lvl4pPr marR="0" lvl="3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4pPr>
                <a:lvl5pPr marR="0" lvl="4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5pPr>
                <a:lvl6pPr marR="0" lvl="5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6pPr>
                <a:lvl7pPr marR="0" lvl="6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7pPr>
                <a:lvl8pPr marR="0" lvl="7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8pPr>
                <a:lvl9pPr marR="0" lvl="8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9pPr>
              </a:lstStyle>
              <a:p>
                <a:r>
                  <a:rPr lang="en" dirty="0"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03</a:t>
                </a:r>
              </a:p>
            </p:txBody>
          </p:sp>
        </p:grpSp>
        <p:grpSp>
          <p:nvGrpSpPr>
            <p:cNvPr id="112" name="群組 111">
              <a:extLst>
                <a:ext uri="{FF2B5EF4-FFF2-40B4-BE49-F238E27FC236}">
                  <a16:creationId xmlns:a16="http://schemas.microsoft.com/office/drawing/2014/main" id="{2C4A2949-7F96-32CA-B81F-BB7F3A02438F}"/>
                </a:ext>
              </a:extLst>
            </p:cNvPr>
            <p:cNvGrpSpPr/>
            <p:nvPr/>
          </p:nvGrpSpPr>
          <p:grpSpPr>
            <a:xfrm>
              <a:off x="1009826" y="1939107"/>
              <a:ext cx="5230231" cy="402555"/>
              <a:chOff x="1680869" y="958159"/>
              <a:chExt cx="5230231" cy="422817"/>
            </a:xfrm>
          </p:grpSpPr>
          <p:sp>
            <p:nvSpPr>
              <p:cNvPr id="116" name="Google Shape;124;p26">
                <a:extLst>
                  <a:ext uri="{FF2B5EF4-FFF2-40B4-BE49-F238E27FC236}">
                    <a16:creationId xmlns:a16="http://schemas.microsoft.com/office/drawing/2014/main" id="{5E2A85AE-8947-F60F-FA32-13633A6D8C8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77369" y="958159"/>
                <a:ext cx="4433731" cy="42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2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1pPr>
                <a:lvl2pPr marR="0" lvl="1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2pPr>
                <a:lvl3pPr marR="0" lvl="2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3pPr>
                <a:lvl4pPr marR="0" lvl="3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4pPr>
                <a:lvl5pPr marR="0" lvl="4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5pPr>
                <a:lvl6pPr marR="0" lvl="5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6pPr>
                <a:lvl7pPr marR="0" lvl="6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7pPr>
                <a:lvl8pPr marR="0" lvl="7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8pPr>
                <a:lvl9pPr marR="0" lvl="8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9pPr>
              </a:lstStyle>
              <a:p>
                <a:r>
                  <a:rPr lang="en" dirty="0"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 . . . . . . . . . . . 19</a:t>
                </a:r>
              </a:p>
            </p:txBody>
          </p:sp>
          <p:sp>
            <p:nvSpPr>
              <p:cNvPr id="113" name="Google Shape;115;p26">
                <a:extLst>
                  <a:ext uri="{FF2B5EF4-FFF2-40B4-BE49-F238E27FC236}">
                    <a16:creationId xmlns:a16="http://schemas.microsoft.com/office/drawing/2014/main" id="{61BA91D9-F0C9-9225-A10C-6A3082A85AB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77369" y="959476"/>
                <a:ext cx="2639122" cy="42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2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1pPr>
                <a:lvl2pPr marR="0" lvl="1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2pPr>
                <a:lvl3pPr marR="0" lvl="2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3pPr>
                <a:lvl4pPr marR="0" lvl="3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4pPr>
                <a:lvl5pPr marR="0" lvl="4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5pPr>
                <a:lvl6pPr marR="0" lvl="5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6pPr>
                <a:lvl7pPr marR="0" lvl="6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7pPr>
                <a:lvl8pPr marR="0" lvl="7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8pPr>
                <a:lvl9pPr marR="0" lvl="8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9pPr>
              </a:lstStyle>
              <a:p>
                <a:r>
                  <a:rPr lang="zh-TW" altLang="en-US" dirty="0"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致動器</a:t>
                </a:r>
              </a:p>
            </p:txBody>
          </p:sp>
          <p:sp>
            <p:nvSpPr>
              <p:cNvPr id="114" name="Google Shape;124;p26">
                <a:extLst>
                  <a:ext uri="{FF2B5EF4-FFF2-40B4-BE49-F238E27FC236}">
                    <a16:creationId xmlns:a16="http://schemas.microsoft.com/office/drawing/2014/main" id="{4CE50FFD-B589-F38E-EE09-8D2F8398989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80869" y="958159"/>
                <a:ext cx="600000" cy="42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2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1pPr>
                <a:lvl2pPr marR="0" lvl="1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2pPr>
                <a:lvl3pPr marR="0" lvl="2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3pPr>
                <a:lvl4pPr marR="0" lvl="3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4pPr>
                <a:lvl5pPr marR="0" lvl="4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5pPr>
                <a:lvl6pPr marR="0" lvl="5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6pPr>
                <a:lvl7pPr marR="0" lvl="6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7pPr>
                <a:lvl8pPr marR="0" lvl="7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8pPr>
                <a:lvl9pPr marR="0" lvl="8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9pPr>
              </a:lstStyle>
              <a:p>
                <a:r>
                  <a:rPr lang="en" dirty="0"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04</a:t>
                </a:r>
              </a:p>
            </p:txBody>
          </p:sp>
        </p:grpSp>
        <p:grpSp>
          <p:nvGrpSpPr>
            <p:cNvPr id="117" name="群組 116">
              <a:extLst>
                <a:ext uri="{FF2B5EF4-FFF2-40B4-BE49-F238E27FC236}">
                  <a16:creationId xmlns:a16="http://schemas.microsoft.com/office/drawing/2014/main" id="{42A429B2-4E34-79E4-80DE-5C9654797FF7}"/>
                </a:ext>
              </a:extLst>
            </p:cNvPr>
            <p:cNvGrpSpPr/>
            <p:nvPr/>
          </p:nvGrpSpPr>
          <p:grpSpPr>
            <a:xfrm>
              <a:off x="1009826" y="2332884"/>
              <a:ext cx="5230231" cy="402555"/>
              <a:chOff x="1680869" y="958159"/>
              <a:chExt cx="5230231" cy="422817"/>
            </a:xfrm>
          </p:grpSpPr>
          <p:sp>
            <p:nvSpPr>
              <p:cNvPr id="120" name="Google Shape;124;p26">
                <a:extLst>
                  <a:ext uri="{FF2B5EF4-FFF2-40B4-BE49-F238E27FC236}">
                    <a16:creationId xmlns:a16="http://schemas.microsoft.com/office/drawing/2014/main" id="{BBE778B3-1E89-D340-EBA0-78E1CFDDEB2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77369" y="958159"/>
                <a:ext cx="4433731" cy="42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2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1pPr>
                <a:lvl2pPr marR="0" lvl="1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2pPr>
                <a:lvl3pPr marR="0" lvl="2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3pPr>
                <a:lvl4pPr marR="0" lvl="3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4pPr>
                <a:lvl5pPr marR="0" lvl="4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5pPr>
                <a:lvl6pPr marR="0" lvl="5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6pPr>
                <a:lvl7pPr marR="0" lvl="6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7pPr>
                <a:lvl8pPr marR="0" lvl="7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8pPr>
                <a:lvl9pPr marR="0" lvl="8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9pPr>
              </a:lstStyle>
              <a:p>
                <a:r>
                  <a:rPr lang="en" dirty="0"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 . . . . . . . . . . . 22</a:t>
                </a:r>
              </a:p>
            </p:txBody>
          </p:sp>
          <p:sp>
            <p:nvSpPr>
              <p:cNvPr id="118" name="Google Shape;115;p26">
                <a:extLst>
                  <a:ext uri="{FF2B5EF4-FFF2-40B4-BE49-F238E27FC236}">
                    <a16:creationId xmlns:a16="http://schemas.microsoft.com/office/drawing/2014/main" id="{9CF700DA-096A-71D0-449E-A9BED402E9B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77369" y="959476"/>
                <a:ext cx="2639122" cy="42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2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1pPr>
                <a:lvl2pPr marR="0" lvl="1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2pPr>
                <a:lvl3pPr marR="0" lvl="2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3pPr>
                <a:lvl4pPr marR="0" lvl="3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4pPr>
                <a:lvl5pPr marR="0" lvl="4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5pPr>
                <a:lvl6pPr marR="0" lvl="5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6pPr>
                <a:lvl7pPr marR="0" lvl="6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7pPr>
                <a:lvl8pPr marR="0" lvl="7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8pPr>
                <a:lvl9pPr marR="0" lvl="8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9pPr>
              </a:lstStyle>
              <a:p>
                <a:r>
                  <a:rPr lang="zh-TW" altLang="en-US" dirty="0"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感測器</a:t>
                </a:r>
              </a:p>
            </p:txBody>
          </p:sp>
          <p:sp>
            <p:nvSpPr>
              <p:cNvPr id="119" name="Google Shape;124;p26">
                <a:extLst>
                  <a:ext uri="{FF2B5EF4-FFF2-40B4-BE49-F238E27FC236}">
                    <a16:creationId xmlns:a16="http://schemas.microsoft.com/office/drawing/2014/main" id="{58E7CF8A-673C-E6CC-16C8-0C2644A6A7B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80869" y="958159"/>
                <a:ext cx="600000" cy="42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2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1pPr>
                <a:lvl2pPr marR="0" lvl="1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2pPr>
                <a:lvl3pPr marR="0" lvl="2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3pPr>
                <a:lvl4pPr marR="0" lvl="3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4pPr>
                <a:lvl5pPr marR="0" lvl="4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5pPr>
                <a:lvl6pPr marR="0" lvl="5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6pPr>
                <a:lvl7pPr marR="0" lvl="6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7pPr>
                <a:lvl8pPr marR="0" lvl="7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8pPr>
                <a:lvl9pPr marR="0" lvl="8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9pPr>
              </a:lstStyle>
              <a:p>
                <a:r>
                  <a:rPr lang="en" dirty="0"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05</a:t>
                </a:r>
              </a:p>
            </p:txBody>
          </p:sp>
        </p:grpSp>
        <p:grpSp>
          <p:nvGrpSpPr>
            <p:cNvPr id="121" name="群組 120">
              <a:extLst>
                <a:ext uri="{FF2B5EF4-FFF2-40B4-BE49-F238E27FC236}">
                  <a16:creationId xmlns:a16="http://schemas.microsoft.com/office/drawing/2014/main" id="{AD51ECAC-1C87-4AA8-0039-B88F89261912}"/>
                </a:ext>
              </a:extLst>
            </p:cNvPr>
            <p:cNvGrpSpPr/>
            <p:nvPr/>
          </p:nvGrpSpPr>
          <p:grpSpPr>
            <a:xfrm>
              <a:off x="1009826" y="2743403"/>
              <a:ext cx="5230231" cy="402555"/>
              <a:chOff x="1680869" y="958159"/>
              <a:chExt cx="5230231" cy="422817"/>
            </a:xfrm>
          </p:grpSpPr>
          <p:sp>
            <p:nvSpPr>
              <p:cNvPr id="125" name="Google Shape;124;p26">
                <a:extLst>
                  <a:ext uri="{FF2B5EF4-FFF2-40B4-BE49-F238E27FC236}">
                    <a16:creationId xmlns:a16="http://schemas.microsoft.com/office/drawing/2014/main" id="{7172AFDE-5ACC-6D18-A5AF-5D788228369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77369" y="958159"/>
                <a:ext cx="4433731" cy="42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2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1pPr>
                <a:lvl2pPr marR="0" lvl="1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2pPr>
                <a:lvl3pPr marR="0" lvl="2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3pPr>
                <a:lvl4pPr marR="0" lvl="3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4pPr>
                <a:lvl5pPr marR="0" lvl="4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5pPr>
                <a:lvl6pPr marR="0" lvl="5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6pPr>
                <a:lvl7pPr marR="0" lvl="6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7pPr>
                <a:lvl8pPr marR="0" lvl="7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8pPr>
                <a:lvl9pPr marR="0" lvl="8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9pPr>
              </a:lstStyle>
              <a:p>
                <a:r>
                  <a:rPr lang="en" dirty="0"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 . . . . . . . . . . 25</a:t>
                </a:r>
              </a:p>
            </p:txBody>
          </p:sp>
          <p:sp>
            <p:nvSpPr>
              <p:cNvPr id="122" name="Google Shape;115;p26">
                <a:extLst>
                  <a:ext uri="{FF2B5EF4-FFF2-40B4-BE49-F238E27FC236}">
                    <a16:creationId xmlns:a16="http://schemas.microsoft.com/office/drawing/2014/main" id="{9FCB2B9E-FF44-78FF-B438-6F9D6FAAC7C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77369" y="959476"/>
                <a:ext cx="2639122" cy="42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2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1pPr>
                <a:lvl2pPr marR="0" lvl="1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2pPr>
                <a:lvl3pPr marR="0" lvl="2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3pPr>
                <a:lvl4pPr marR="0" lvl="3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4pPr>
                <a:lvl5pPr marR="0" lvl="4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5pPr>
                <a:lvl6pPr marR="0" lvl="5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6pPr>
                <a:lvl7pPr marR="0" lvl="6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7pPr>
                <a:lvl8pPr marR="0" lvl="7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8pPr>
                <a:lvl9pPr marR="0" lvl="8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9pPr>
              </a:lstStyle>
              <a:p>
                <a:r>
                  <a:rPr lang="zh-TW" altLang="en-US" dirty="0"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人機界面</a:t>
                </a:r>
              </a:p>
            </p:txBody>
          </p:sp>
          <p:sp>
            <p:nvSpPr>
              <p:cNvPr id="123" name="Google Shape;124;p26">
                <a:extLst>
                  <a:ext uri="{FF2B5EF4-FFF2-40B4-BE49-F238E27FC236}">
                    <a16:creationId xmlns:a16="http://schemas.microsoft.com/office/drawing/2014/main" id="{C30FF69F-1DBD-BCCA-7C66-0BCD6572EB5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80869" y="958159"/>
                <a:ext cx="600000" cy="42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2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1pPr>
                <a:lvl2pPr marR="0" lvl="1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2pPr>
                <a:lvl3pPr marR="0" lvl="2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3pPr>
                <a:lvl4pPr marR="0" lvl="3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4pPr>
                <a:lvl5pPr marR="0" lvl="4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5pPr>
                <a:lvl6pPr marR="0" lvl="5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6pPr>
                <a:lvl7pPr marR="0" lvl="6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7pPr>
                <a:lvl8pPr marR="0" lvl="7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8pPr>
                <a:lvl9pPr marR="0" lvl="8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9pPr>
              </a:lstStyle>
              <a:p>
                <a:r>
                  <a:rPr lang="en" dirty="0"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06</a:t>
                </a:r>
              </a:p>
            </p:txBody>
          </p:sp>
        </p:grpSp>
        <p:grpSp>
          <p:nvGrpSpPr>
            <p:cNvPr id="126" name="群組 125">
              <a:extLst>
                <a:ext uri="{FF2B5EF4-FFF2-40B4-BE49-F238E27FC236}">
                  <a16:creationId xmlns:a16="http://schemas.microsoft.com/office/drawing/2014/main" id="{8D2E3BBB-5108-3262-92B2-9571D956C431}"/>
                </a:ext>
              </a:extLst>
            </p:cNvPr>
            <p:cNvGrpSpPr/>
            <p:nvPr/>
          </p:nvGrpSpPr>
          <p:grpSpPr>
            <a:xfrm>
              <a:off x="1009826" y="3122946"/>
              <a:ext cx="5230231" cy="402555"/>
              <a:chOff x="1680869" y="958159"/>
              <a:chExt cx="5230231" cy="422817"/>
            </a:xfrm>
          </p:grpSpPr>
          <p:sp>
            <p:nvSpPr>
              <p:cNvPr id="129" name="Google Shape;124;p26">
                <a:extLst>
                  <a:ext uri="{FF2B5EF4-FFF2-40B4-BE49-F238E27FC236}">
                    <a16:creationId xmlns:a16="http://schemas.microsoft.com/office/drawing/2014/main" id="{FC02AB4F-72DA-6DD0-5BC8-E33B51681BA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77369" y="958159"/>
                <a:ext cx="4433731" cy="42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2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1pPr>
                <a:lvl2pPr marR="0" lvl="1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2pPr>
                <a:lvl3pPr marR="0" lvl="2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3pPr>
                <a:lvl4pPr marR="0" lvl="3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4pPr>
                <a:lvl5pPr marR="0" lvl="4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5pPr>
                <a:lvl6pPr marR="0" lvl="5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6pPr>
                <a:lvl7pPr marR="0" lvl="6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7pPr>
                <a:lvl8pPr marR="0" lvl="7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8pPr>
                <a:lvl9pPr marR="0" lvl="8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9pPr>
              </a:lstStyle>
              <a:p>
                <a:r>
                  <a:rPr lang="en" dirty="0"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 . . . . . . . . . 28</a:t>
                </a:r>
              </a:p>
            </p:txBody>
          </p:sp>
          <p:sp>
            <p:nvSpPr>
              <p:cNvPr id="127" name="Google Shape;115;p26">
                <a:extLst>
                  <a:ext uri="{FF2B5EF4-FFF2-40B4-BE49-F238E27FC236}">
                    <a16:creationId xmlns:a16="http://schemas.microsoft.com/office/drawing/2014/main" id="{116EEE31-8F66-CFC9-BE7E-B05E7DC4541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77369" y="959476"/>
                <a:ext cx="2639122" cy="42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2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1pPr>
                <a:lvl2pPr marR="0" lvl="1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2pPr>
                <a:lvl3pPr marR="0" lvl="2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3pPr>
                <a:lvl4pPr marR="0" lvl="3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4pPr>
                <a:lvl5pPr marR="0" lvl="4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5pPr>
                <a:lvl6pPr marR="0" lvl="5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6pPr>
                <a:lvl7pPr marR="0" lvl="6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7pPr>
                <a:lvl8pPr marR="0" lvl="7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8pPr>
                <a:lvl9pPr marR="0" lvl="8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9pPr>
              </a:lstStyle>
              <a:p>
                <a:r>
                  <a:rPr lang="zh-TW" altLang="en-US" dirty="0"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程式設計</a:t>
                </a:r>
              </a:p>
            </p:txBody>
          </p:sp>
          <p:sp>
            <p:nvSpPr>
              <p:cNvPr id="128" name="Google Shape;124;p26">
                <a:extLst>
                  <a:ext uri="{FF2B5EF4-FFF2-40B4-BE49-F238E27FC236}">
                    <a16:creationId xmlns:a16="http://schemas.microsoft.com/office/drawing/2014/main" id="{350F3109-A106-1356-4D9D-34566869ADD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80869" y="958159"/>
                <a:ext cx="600000" cy="42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2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1pPr>
                <a:lvl2pPr marR="0" lvl="1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2pPr>
                <a:lvl3pPr marR="0" lvl="2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3pPr>
                <a:lvl4pPr marR="0" lvl="3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4pPr>
                <a:lvl5pPr marR="0" lvl="4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5pPr>
                <a:lvl6pPr marR="0" lvl="5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6pPr>
                <a:lvl7pPr marR="0" lvl="6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7pPr>
                <a:lvl8pPr marR="0" lvl="7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8pPr>
                <a:lvl9pPr marR="0" lvl="8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9pPr>
              </a:lstStyle>
              <a:p>
                <a:r>
                  <a:rPr lang="en" dirty="0"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07</a:t>
                </a:r>
              </a:p>
            </p:txBody>
          </p:sp>
        </p:grpSp>
        <p:grpSp>
          <p:nvGrpSpPr>
            <p:cNvPr id="130" name="群組 129">
              <a:extLst>
                <a:ext uri="{FF2B5EF4-FFF2-40B4-BE49-F238E27FC236}">
                  <a16:creationId xmlns:a16="http://schemas.microsoft.com/office/drawing/2014/main" id="{E58EAC55-C32A-DA97-9E7D-3E63666BE36E}"/>
                </a:ext>
              </a:extLst>
            </p:cNvPr>
            <p:cNvGrpSpPr/>
            <p:nvPr/>
          </p:nvGrpSpPr>
          <p:grpSpPr>
            <a:xfrm>
              <a:off x="1009826" y="3499981"/>
              <a:ext cx="5230231" cy="402555"/>
              <a:chOff x="1680869" y="958159"/>
              <a:chExt cx="5230231" cy="422817"/>
            </a:xfrm>
          </p:grpSpPr>
          <p:sp>
            <p:nvSpPr>
              <p:cNvPr id="133" name="Google Shape;124;p26">
                <a:extLst>
                  <a:ext uri="{FF2B5EF4-FFF2-40B4-BE49-F238E27FC236}">
                    <a16:creationId xmlns:a16="http://schemas.microsoft.com/office/drawing/2014/main" id="{DA6B7EDE-C100-B2BE-E4F6-216855B08DE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77369" y="958159"/>
                <a:ext cx="4433731" cy="42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2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1pPr>
                <a:lvl2pPr marR="0" lvl="1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2pPr>
                <a:lvl3pPr marR="0" lvl="2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3pPr>
                <a:lvl4pPr marR="0" lvl="3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4pPr>
                <a:lvl5pPr marR="0" lvl="4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5pPr>
                <a:lvl6pPr marR="0" lvl="5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6pPr>
                <a:lvl7pPr marR="0" lvl="6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7pPr>
                <a:lvl8pPr marR="0" lvl="7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8pPr>
                <a:lvl9pPr marR="0" lvl="8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9pPr>
              </a:lstStyle>
              <a:p>
                <a:r>
                  <a:rPr lang="en" dirty="0"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 . . . . . . . . . . . . 33</a:t>
                </a:r>
              </a:p>
            </p:txBody>
          </p:sp>
          <p:sp>
            <p:nvSpPr>
              <p:cNvPr id="131" name="Google Shape;115;p26">
                <a:extLst>
                  <a:ext uri="{FF2B5EF4-FFF2-40B4-BE49-F238E27FC236}">
                    <a16:creationId xmlns:a16="http://schemas.microsoft.com/office/drawing/2014/main" id="{542957D3-D0EA-7A38-A99D-DEE39AB5D67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77369" y="959476"/>
                <a:ext cx="2639122" cy="42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2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1pPr>
                <a:lvl2pPr marR="0" lvl="1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2pPr>
                <a:lvl3pPr marR="0" lvl="2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3pPr>
                <a:lvl4pPr marR="0" lvl="3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4pPr>
                <a:lvl5pPr marR="0" lvl="4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5pPr>
                <a:lvl6pPr marR="0" lvl="5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6pPr>
                <a:lvl7pPr marR="0" lvl="6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7pPr>
                <a:lvl8pPr marR="0" lvl="7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8pPr>
                <a:lvl9pPr marR="0" lvl="8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9pPr>
              </a:lstStyle>
              <a:p>
                <a:r>
                  <a:rPr lang="zh-TW" altLang="en-US" dirty="0"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測試</a:t>
                </a:r>
              </a:p>
            </p:txBody>
          </p:sp>
          <p:sp>
            <p:nvSpPr>
              <p:cNvPr id="132" name="Google Shape;124;p26">
                <a:extLst>
                  <a:ext uri="{FF2B5EF4-FFF2-40B4-BE49-F238E27FC236}">
                    <a16:creationId xmlns:a16="http://schemas.microsoft.com/office/drawing/2014/main" id="{36CD5DC7-540A-41FB-D906-022878EF5A2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80869" y="958159"/>
                <a:ext cx="600000" cy="42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2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1pPr>
                <a:lvl2pPr marR="0" lvl="1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2pPr>
                <a:lvl3pPr marR="0" lvl="2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3pPr>
                <a:lvl4pPr marR="0" lvl="3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4pPr>
                <a:lvl5pPr marR="0" lvl="4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5pPr>
                <a:lvl6pPr marR="0" lvl="5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6pPr>
                <a:lvl7pPr marR="0" lvl="6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7pPr>
                <a:lvl8pPr marR="0" lvl="7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8pPr>
                <a:lvl9pPr marR="0" lvl="8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9pPr>
              </a:lstStyle>
              <a:p>
                <a:r>
                  <a:rPr lang="en" dirty="0"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08</a:t>
                </a:r>
              </a:p>
            </p:txBody>
          </p:sp>
        </p:grpSp>
        <p:grpSp>
          <p:nvGrpSpPr>
            <p:cNvPr id="136" name="群組 135">
              <a:extLst>
                <a:ext uri="{FF2B5EF4-FFF2-40B4-BE49-F238E27FC236}">
                  <a16:creationId xmlns:a16="http://schemas.microsoft.com/office/drawing/2014/main" id="{49CF1F21-B667-F9FF-09D9-AD873D0E2EDC}"/>
                </a:ext>
              </a:extLst>
            </p:cNvPr>
            <p:cNvGrpSpPr/>
            <p:nvPr/>
          </p:nvGrpSpPr>
          <p:grpSpPr>
            <a:xfrm>
              <a:off x="1009826" y="3911160"/>
              <a:ext cx="5230231" cy="402555"/>
              <a:chOff x="1680869" y="958159"/>
              <a:chExt cx="5230231" cy="422817"/>
            </a:xfrm>
          </p:grpSpPr>
          <p:sp>
            <p:nvSpPr>
              <p:cNvPr id="137" name="Google Shape;124;p26">
                <a:extLst>
                  <a:ext uri="{FF2B5EF4-FFF2-40B4-BE49-F238E27FC236}">
                    <a16:creationId xmlns:a16="http://schemas.microsoft.com/office/drawing/2014/main" id="{F8525B63-455F-92CF-C4E9-79BAD17BF31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77369" y="958159"/>
                <a:ext cx="4433731" cy="42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2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1pPr>
                <a:lvl2pPr marR="0" lvl="1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2pPr>
                <a:lvl3pPr marR="0" lvl="2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3pPr>
                <a:lvl4pPr marR="0" lvl="3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4pPr>
                <a:lvl5pPr marR="0" lvl="4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5pPr>
                <a:lvl6pPr marR="0" lvl="5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6pPr>
                <a:lvl7pPr marR="0" lvl="6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7pPr>
                <a:lvl8pPr marR="0" lvl="7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8pPr>
                <a:lvl9pPr marR="0" lvl="8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9pPr>
              </a:lstStyle>
              <a:p>
                <a:r>
                  <a:rPr lang="en" dirty="0"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 . . . . . . </a:t>
                </a:r>
                <a:r>
                  <a:rPr lang="en-US" dirty="0"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44</a:t>
                </a:r>
                <a:endParaRPr lang="en" dirty="0">
                  <a:latin typeface="SoukouMincho" panose="02000600000000000000" pitchFamily="2" charset="-128"/>
                  <a:ea typeface="SoukouMincho" panose="02000600000000000000" pitchFamily="2" charset="-128"/>
                </a:endParaRPr>
              </a:p>
            </p:txBody>
          </p:sp>
          <p:sp>
            <p:nvSpPr>
              <p:cNvPr id="138" name="Google Shape;115;p26">
                <a:extLst>
                  <a:ext uri="{FF2B5EF4-FFF2-40B4-BE49-F238E27FC236}">
                    <a16:creationId xmlns:a16="http://schemas.microsoft.com/office/drawing/2014/main" id="{05DFF8FA-6487-B4B7-93ED-D5820AFCD71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77369" y="959476"/>
                <a:ext cx="2639122" cy="42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2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1pPr>
                <a:lvl2pPr marR="0" lvl="1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2pPr>
                <a:lvl3pPr marR="0" lvl="2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3pPr>
                <a:lvl4pPr marR="0" lvl="3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4pPr>
                <a:lvl5pPr marR="0" lvl="4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5pPr>
                <a:lvl6pPr marR="0" lvl="5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6pPr>
                <a:lvl7pPr marR="0" lvl="6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7pPr>
                <a:lvl8pPr marR="0" lvl="7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8pPr>
                <a:lvl9pPr marR="0" lvl="8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9pPr>
              </a:lstStyle>
              <a:p>
                <a:r>
                  <a:rPr lang="zh-TW" altLang="en-US" dirty="0"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研究進度與花費</a:t>
                </a:r>
              </a:p>
            </p:txBody>
          </p:sp>
          <p:sp>
            <p:nvSpPr>
              <p:cNvPr id="139" name="Google Shape;124;p26">
                <a:extLst>
                  <a:ext uri="{FF2B5EF4-FFF2-40B4-BE49-F238E27FC236}">
                    <a16:creationId xmlns:a16="http://schemas.microsoft.com/office/drawing/2014/main" id="{2F037E2E-BD1A-488F-45A6-8227E32CCAC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80869" y="958159"/>
                <a:ext cx="600000" cy="42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2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1pPr>
                <a:lvl2pPr marR="0" lvl="1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2pPr>
                <a:lvl3pPr marR="0" lvl="2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3pPr>
                <a:lvl4pPr marR="0" lvl="3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4pPr>
                <a:lvl5pPr marR="0" lvl="4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5pPr>
                <a:lvl6pPr marR="0" lvl="5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6pPr>
                <a:lvl7pPr marR="0" lvl="6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7pPr>
                <a:lvl8pPr marR="0" lvl="7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8pPr>
                <a:lvl9pPr marR="0" lvl="8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9pPr>
              </a:lstStyle>
              <a:p>
                <a:r>
                  <a:rPr lang="en" dirty="0"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09</a:t>
                </a:r>
              </a:p>
            </p:txBody>
          </p:sp>
        </p:grpSp>
        <p:grpSp>
          <p:nvGrpSpPr>
            <p:cNvPr id="140" name="群組 139">
              <a:extLst>
                <a:ext uri="{FF2B5EF4-FFF2-40B4-BE49-F238E27FC236}">
                  <a16:creationId xmlns:a16="http://schemas.microsoft.com/office/drawing/2014/main" id="{50D7672E-83E7-2FB6-EE2A-5FFD622878D2}"/>
                </a:ext>
              </a:extLst>
            </p:cNvPr>
            <p:cNvGrpSpPr/>
            <p:nvPr/>
          </p:nvGrpSpPr>
          <p:grpSpPr>
            <a:xfrm>
              <a:off x="1009826" y="4312461"/>
              <a:ext cx="5230231" cy="402555"/>
              <a:chOff x="1680869" y="958159"/>
              <a:chExt cx="5230231" cy="422817"/>
            </a:xfrm>
          </p:grpSpPr>
          <p:sp>
            <p:nvSpPr>
              <p:cNvPr id="141" name="Google Shape;124;p26">
                <a:extLst>
                  <a:ext uri="{FF2B5EF4-FFF2-40B4-BE49-F238E27FC236}">
                    <a16:creationId xmlns:a16="http://schemas.microsoft.com/office/drawing/2014/main" id="{80580879-AF82-0725-550E-AEE55898226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77369" y="958159"/>
                <a:ext cx="4433731" cy="42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2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1pPr>
                <a:lvl2pPr marR="0" lvl="1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2pPr>
                <a:lvl3pPr marR="0" lvl="2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3pPr>
                <a:lvl4pPr marR="0" lvl="3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4pPr>
                <a:lvl5pPr marR="0" lvl="4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5pPr>
                <a:lvl6pPr marR="0" lvl="5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6pPr>
                <a:lvl7pPr marR="0" lvl="6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7pPr>
                <a:lvl8pPr marR="0" lvl="7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8pPr>
                <a:lvl9pPr marR="0" lvl="8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9pPr>
              </a:lstStyle>
              <a:p>
                <a:r>
                  <a:rPr lang="en" dirty="0"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 . . . . . . . . 47</a:t>
                </a:r>
              </a:p>
            </p:txBody>
          </p:sp>
          <p:sp>
            <p:nvSpPr>
              <p:cNvPr id="142" name="Google Shape;115;p26">
                <a:extLst>
                  <a:ext uri="{FF2B5EF4-FFF2-40B4-BE49-F238E27FC236}">
                    <a16:creationId xmlns:a16="http://schemas.microsoft.com/office/drawing/2014/main" id="{23B96E42-313D-CAAD-FDB2-A9D233505CC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77369" y="959476"/>
                <a:ext cx="2639122" cy="42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2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1pPr>
                <a:lvl2pPr marR="0" lvl="1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2pPr>
                <a:lvl3pPr marR="0" lvl="2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3pPr>
                <a:lvl4pPr marR="0" lvl="3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4pPr>
                <a:lvl5pPr marR="0" lvl="4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5pPr>
                <a:lvl6pPr marR="0" lvl="5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6pPr>
                <a:lvl7pPr marR="0" lvl="6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7pPr>
                <a:lvl8pPr marR="0" lvl="7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8pPr>
                <a:lvl9pPr marR="0" lvl="8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9pPr>
              </a:lstStyle>
              <a:p>
                <a:r>
                  <a:rPr lang="en" altLang="zh-TW" dirty="0"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Appendix</a:t>
                </a:r>
                <a:endParaRPr lang="zh-TW" altLang="en-US" dirty="0">
                  <a:latin typeface="SoukouMincho" panose="02000600000000000000" pitchFamily="2" charset="-128"/>
                  <a:ea typeface="SoukouMincho" panose="02000600000000000000" pitchFamily="2" charset="-128"/>
                </a:endParaRPr>
              </a:p>
            </p:txBody>
          </p:sp>
          <p:sp>
            <p:nvSpPr>
              <p:cNvPr id="143" name="Google Shape;124;p26">
                <a:extLst>
                  <a:ext uri="{FF2B5EF4-FFF2-40B4-BE49-F238E27FC236}">
                    <a16:creationId xmlns:a16="http://schemas.microsoft.com/office/drawing/2014/main" id="{30FE3DDB-4739-DE65-5758-02C53D3E75A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80869" y="958159"/>
                <a:ext cx="600000" cy="42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2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1pPr>
                <a:lvl2pPr marR="0" lvl="1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2pPr>
                <a:lvl3pPr marR="0" lvl="2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3pPr>
                <a:lvl4pPr marR="0" lvl="3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4pPr>
                <a:lvl5pPr marR="0" lvl="4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5pPr>
                <a:lvl6pPr marR="0" lvl="5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6pPr>
                <a:lvl7pPr marR="0" lvl="6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7pPr>
                <a:lvl8pPr marR="0" lvl="7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8pPr>
                <a:lvl9pPr marR="0" lvl="8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9pPr>
              </a:lstStyle>
              <a:p>
                <a:r>
                  <a:rPr lang="en" dirty="0"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10</a:t>
                </a:r>
              </a:p>
            </p:txBody>
          </p:sp>
        </p:grp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>
          <a:extLst>
            <a:ext uri="{FF2B5EF4-FFF2-40B4-BE49-F238E27FC236}">
              <a16:creationId xmlns:a16="http://schemas.microsoft.com/office/drawing/2014/main" id="{AC59FF53-760D-EA7A-E54E-583F278381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群組 8">
            <a:extLst>
              <a:ext uri="{FF2B5EF4-FFF2-40B4-BE49-F238E27FC236}">
                <a16:creationId xmlns:a16="http://schemas.microsoft.com/office/drawing/2014/main" id="{AC1B10DF-685F-7098-88AD-998F5A6B8391}"/>
              </a:ext>
            </a:extLst>
          </p:cNvPr>
          <p:cNvGrpSpPr/>
          <p:nvPr/>
        </p:nvGrpSpPr>
        <p:grpSpPr>
          <a:xfrm>
            <a:off x="1812686" y="0"/>
            <a:ext cx="5518627" cy="1359428"/>
            <a:chOff x="2655826" y="205510"/>
            <a:chExt cx="5518627" cy="1359428"/>
          </a:xfrm>
        </p:grpSpPr>
        <p:grpSp>
          <p:nvGrpSpPr>
            <p:cNvPr id="10" name="Google Shape;1679;p42">
              <a:extLst>
                <a:ext uri="{FF2B5EF4-FFF2-40B4-BE49-F238E27FC236}">
                  <a16:creationId xmlns:a16="http://schemas.microsoft.com/office/drawing/2014/main" id="{148054C8-8958-7723-514E-5FEA6DB97993}"/>
                </a:ext>
              </a:extLst>
            </p:cNvPr>
            <p:cNvGrpSpPr/>
            <p:nvPr/>
          </p:nvGrpSpPr>
          <p:grpSpPr>
            <a:xfrm rot="3938964">
              <a:off x="2655826" y="205510"/>
              <a:ext cx="1359428" cy="1359428"/>
              <a:chOff x="885403" y="1571142"/>
              <a:chExt cx="2598600" cy="2598600"/>
            </a:xfrm>
          </p:grpSpPr>
          <p:sp>
            <p:nvSpPr>
              <p:cNvPr id="34" name="Google Shape;1680;p42">
                <a:extLst>
                  <a:ext uri="{FF2B5EF4-FFF2-40B4-BE49-F238E27FC236}">
                    <a16:creationId xmlns:a16="http://schemas.microsoft.com/office/drawing/2014/main" id="{454DE805-E967-40BD-25A1-DA19276261DF}"/>
                  </a:ext>
                </a:extLst>
              </p:cNvPr>
              <p:cNvSpPr/>
              <p:nvPr/>
            </p:nvSpPr>
            <p:spPr>
              <a:xfrm>
                <a:off x="1303550" y="1980350"/>
                <a:ext cx="1762475" cy="1762450"/>
              </a:xfrm>
              <a:custGeom>
                <a:avLst/>
                <a:gdLst/>
                <a:ahLst/>
                <a:cxnLst/>
                <a:rect l="l" t="t" r="r" b="b"/>
                <a:pathLst>
                  <a:path w="70499" h="70498" extrusionOk="0">
                    <a:moveTo>
                      <a:pt x="35133" y="1"/>
                    </a:moveTo>
                    <a:lnTo>
                      <a:pt x="35133" y="683"/>
                    </a:lnTo>
                    <a:lnTo>
                      <a:pt x="35257" y="683"/>
                    </a:lnTo>
                    <a:cubicBezTo>
                      <a:pt x="36048" y="683"/>
                      <a:pt x="36853" y="710"/>
                      <a:pt x="37645" y="751"/>
                    </a:cubicBezTo>
                    <a:lnTo>
                      <a:pt x="37686" y="82"/>
                    </a:lnTo>
                    <a:cubicBezTo>
                      <a:pt x="36880" y="28"/>
                      <a:pt x="36061" y="1"/>
                      <a:pt x="35257" y="1"/>
                    </a:cubicBezTo>
                    <a:close/>
                    <a:moveTo>
                      <a:pt x="34560" y="1"/>
                    </a:moveTo>
                    <a:cubicBezTo>
                      <a:pt x="33714" y="28"/>
                      <a:pt x="32840" y="68"/>
                      <a:pt x="32008" y="150"/>
                    </a:cubicBezTo>
                    <a:lnTo>
                      <a:pt x="32063" y="820"/>
                    </a:lnTo>
                    <a:cubicBezTo>
                      <a:pt x="32895" y="751"/>
                      <a:pt x="33741" y="696"/>
                      <a:pt x="34574" y="683"/>
                    </a:cubicBezTo>
                    <a:lnTo>
                      <a:pt x="34560" y="1"/>
                    </a:lnTo>
                    <a:close/>
                    <a:moveTo>
                      <a:pt x="38259" y="123"/>
                    </a:moveTo>
                    <a:lnTo>
                      <a:pt x="38205" y="805"/>
                    </a:lnTo>
                    <a:cubicBezTo>
                      <a:pt x="39037" y="874"/>
                      <a:pt x="39870" y="969"/>
                      <a:pt x="40689" y="1106"/>
                    </a:cubicBezTo>
                    <a:lnTo>
                      <a:pt x="40798" y="437"/>
                    </a:lnTo>
                    <a:cubicBezTo>
                      <a:pt x="39965" y="301"/>
                      <a:pt x="39106" y="192"/>
                      <a:pt x="38259" y="123"/>
                    </a:cubicBezTo>
                    <a:close/>
                    <a:moveTo>
                      <a:pt x="31435" y="205"/>
                    </a:moveTo>
                    <a:cubicBezTo>
                      <a:pt x="30588" y="301"/>
                      <a:pt x="29742" y="423"/>
                      <a:pt x="28896" y="574"/>
                    </a:cubicBezTo>
                    <a:lnTo>
                      <a:pt x="29018" y="1242"/>
                    </a:lnTo>
                    <a:cubicBezTo>
                      <a:pt x="29837" y="1093"/>
                      <a:pt x="30683" y="969"/>
                      <a:pt x="31502" y="874"/>
                    </a:cubicBezTo>
                    <a:lnTo>
                      <a:pt x="31435" y="205"/>
                    </a:lnTo>
                    <a:close/>
                    <a:moveTo>
                      <a:pt x="41357" y="532"/>
                    </a:moveTo>
                    <a:lnTo>
                      <a:pt x="41248" y="1188"/>
                    </a:lnTo>
                    <a:cubicBezTo>
                      <a:pt x="42067" y="1338"/>
                      <a:pt x="42900" y="1515"/>
                      <a:pt x="43705" y="1720"/>
                    </a:cubicBezTo>
                    <a:lnTo>
                      <a:pt x="43869" y="1065"/>
                    </a:lnTo>
                    <a:cubicBezTo>
                      <a:pt x="43037" y="847"/>
                      <a:pt x="42203" y="669"/>
                      <a:pt x="41357" y="532"/>
                    </a:cubicBezTo>
                    <a:close/>
                    <a:moveTo>
                      <a:pt x="28336" y="683"/>
                    </a:moveTo>
                    <a:cubicBezTo>
                      <a:pt x="27504" y="847"/>
                      <a:pt x="26671" y="1038"/>
                      <a:pt x="25852" y="1269"/>
                    </a:cubicBezTo>
                    <a:lnTo>
                      <a:pt x="26030" y="1925"/>
                    </a:lnTo>
                    <a:cubicBezTo>
                      <a:pt x="26834" y="1693"/>
                      <a:pt x="27653" y="1502"/>
                      <a:pt x="28472" y="1338"/>
                    </a:cubicBezTo>
                    <a:lnTo>
                      <a:pt x="28336" y="683"/>
                    </a:lnTo>
                    <a:close/>
                    <a:moveTo>
                      <a:pt x="44415" y="1202"/>
                    </a:moveTo>
                    <a:lnTo>
                      <a:pt x="44238" y="1857"/>
                    </a:lnTo>
                    <a:cubicBezTo>
                      <a:pt x="45042" y="2075"/>
                      <a:pt x="45848" y="2321"/>
                      <a:pt x="46640" y="2594"/>
                    </a:cubicBezTo>
                    <a:lnTo>
                      <a:pt x="46871" y="1952"/>
                    </a:lnTo>
                    <a:cubicBezTo>
                      <a:pt x="46067" y="1679"/>
                      <a:pt x="45234" y="1420"/>
                      <a:pt x="44415" y="1202"/>
                    </a:cubicBezTo>
                    <a:close/>
                    <a:moveTo>
                      <a:pt x="25306" y="1420"/>
                    </a:moveTo>
                    <a:cubicBezTo>
                      <a:pt x="24487" y="1666"/>
                      <a:pt x="23668" y="1939"/>
                      <a:pt x="22863" y="2239"/>
                    </a:cubicBezTo>
                    <a:lnTo>
                      <a:pt x="23109" y="2867"/>
                    </a:lnTo>
                    <a:cubicBezTo>
                      <a:pt x="23886" y="2580"/>
                      <a:pt x="24692" y="2307"/>
                      <a:pt x="25484" y="2075"/>
                    </a:cubicBezTo>
                    <a:lnTo>
                      <a:pt x="25306" y="1420"/>
                    </a:lnTo>
                    <a:close/>
                    <a:moveTo>
                      <a:pt x="47404" y="2157"/>
                    </a:moveTo>
                    <a:lnTo>
                      <a:pt x="47172" y="2785"/>
                    </a:lnTo>
                    <a:cubicBezTo>
                      <a:pt x="47950" y="3071"/>
                      <a:pt x="48742" y="3399"/>
                      <a:pt x="49492" y="3740"/>
                    </a:cubicBezTo>
                    <a:lnTo>
                      <a:pt x="49779" y="3126"/>
                    </a:lnTo>
                    <a:cubicBezTo>
                      <a:pt x="49001" y="2771"/>
                      <a:pt x="48209" y="2443"/>
                      <a:pt x="47404" y="2157"/>
                    </a:cubicBezTo>
                    <a:close/>
                    <a:moveTo>
                      <a:pt x="22344" y="2443"/>
                    </a:moveTo>
                    <a:cubicBezTo>
                      <a:pt x="21553" y="2758"/>
                      <a:pt x="20761" y="3098"/>
                      <a:pt x="19997" y="3467"/>
                    </a:cubicBezTo>
                    <a:lnTo>
                      <a:pt x="20283" y="4068"/>
                    </a:lnTo>
                    <a:cubicBezTo>
                      <a:pt x="21034" y="3713"/>
                      <a:pt x="21812" y="3371"/>
                      <a:pt x="22590" y="3071"/>
                    </a:cubicBezTo>
                    <a:lnTo>
                      <a:pt x="22344" y="2443"/>
                    </a:lnTo>
                    <a:close/>
                    <a:moveTo>
                      <a:pt x="50298" y="3358"/>
                    </a:moveTo>
                    <a:lnTo>
                      <a:pt x="50011" y="3972"/>
                    </a:lnTo>
                    <a:cubicBezTo>
                      <a:pt x="50762" y="4327"/>
                      <a:pt x="51512" y="4723"/>
                      <a:pt x="52236" y="5133"/>
                    </a:cubicBezTo>
                    <a:lnTo>
                      <a:pt x="52577" y="4545"/>
                    </a:lnTo>
                    <a:cubicBezTo>
                      <a:pt x="51827" y="4123"/>
                      <a:pt x="51062" y="3726"/>
                      <a:pt x="50298" y="3358"/>
                    </a:cubicBezTo>
                    <a:close/>
                    <a:moveTo>
                      <a:pt x="19478" y="3713"/>
                    </a:moveTo>
                    <a:cubicBezTo>
                      <a:pt x="18727" y="4095"/>
                      <a:pt x="17962" y="4505"/>
                      <a:pt x="17240" y="4942"/>
                    </a:cubicBezTo>
                    <a:lnTo>
                      <a:pt x="17580" y="5528"/>
                    </a:lnTo>
                    <a:cubicBezTo>
                      <a:pt x="18304" y="5105"/>
                      <a:pt x="19041" y="4696"/>
                      <a:pt x="19791" y="4314"/>
                    </a:cubicBezTo>
                    <a:lnTo>
                      <a:pt x="19478" y="3713"/>
                    </a:lnTo>
                    <a:close/>
                    <a:moveTo>
                      <a:pt x="53068" y="4832"/>
                    </a:moveTo>
                    <a:lnTo>
                      <a:pt x="52728" y="5406"/>
                    </a:lnTo>
                    <a:cubicBezTo>
                      <a:pt x="53450" y="5828"/>
                      <a:pt x="54160" y="6292"/>
                      <a:pt x="54843" y="6756"/>
                    </a:cubicBezTo>
                    <a:lnTo>
                      <a:pt x="55225" y="6210"/>
                    </a:lnTo>
                    <a:cubicBezTo>
                      <a:pt x="54529" y="5719"/>
                      <a:pt x="53805" y="5255"/>
                      <a:pt x="53068" y="4832"/>
                    </a:cubicBezTo>
                    <a:close/>
                    <a:moveTo>
                      <a:pt x="16748" y="5242"/>
                    </a:moveTo>
                    <a:cubicBezTo>
                      <a:pt x="16230" y="5569"/>
                      <a:pt x="15697" y="5910"/>
                      <a:pt x="15192" y="6265"/>
                    </a:cubicBezTo>
                    <a:lnTo>
                      <a:pt x="15574" y="6811"/>
                    </a:lnTo>
                    <a:cubicBezTo>
                      <a:pt x="16079" y="6470"/>
                      <a:pt x="16598" y="6129"/>
                      <a:pt x="17103" y="5815"/>
                    </a:cubicBezTo>
                    <a:lnTo>
                      <a:pt x="16748" y="5242"/>
                    </a:lnTo>
                    <a:close/>
                    <a:moveTo>
                      <a:pt x="14960" y="6429"/>
                    </a:moveTo>
                    <a:cubicBezTo>
                      <a:pt x="14850" y="6498"/>
                      <a:pt x="14728" y="6579"/>
                      <a:pt x="14619" y="6661"/>
                    </a:cubicBezTo>
                    <a:lnTo>
                      <a:pt x="15014" y="7207"/>
                    </a:lnTo>
                    <a:cubicBezTo>
                      <a:pt x="15123" y="7139"/>
                      <a:pt x="15233" y="7057"/>
                      <a:pt x="15342" y="6975"/>
                    </a:cubicBezTo>
                    <a:lnTo>
                      <a:pt x="14960" y="6429"/>
                    </a:lnTo>
                    <a:close/>
                    <a:moveTo>
                      <a:pt x="55703" y="6525"/>
                    </a:moveTo>
                    <a:lnTo>
                      <a:pt x="55307" y="7084"/>
                    </a:lnTo>
                    <a:cubicBezTo>
                      <a:pt x="55989" y="7562"/>
                      <a:pt x="56658" y="8081"/>
                      <a:pt x="57299" y="8613"/>
                    </a:cubicBezTo>
                    <a:lnTo>
                      <a:pt x="57723" y="8094"/>
                    </a:lnTo>
                    <a:cubicBezTo>
                      <a:pt x="57068" y="7548"/>
                      <a:pt x="56386" y="7029"/>
                      <a:pt x="55703" y="6525"/>
                    </a:cubicBezTo>
                    <a:close/>
                    <a:moveTo>
                      <a:pt x="14168" y="7002"/>
                    </a:moveTo>
                    <a:cubicBezTo>
                      <a:pt x="13485" y="7508"/>
                      <a:pt x="12817" y="8054"/>
                      <a:pt x="12175" y="8613"/>
                    </a:cubicBezTo>
                    <a:lnTo>
                      <a:pt x="12612" y="9118"/>
                    </a:lnTo>
                    <a:cubicBezTo>
                      <a:pt x="13240" y="8572"/>
                      <a:pt x="13895" y="8039"/>
                      <a:pt x="14564" y="7548"/>
                    </a:cubicBezTo>
                    <a:lnTo>
                      <a:pt x="14168" y="7002"/>
                    </a:lnTo>
                    <a:close/>
                    <a:moveTo>
                      <a:pt x="58160" y="8463"/>
                    </a:moveTo>
                    <a:lnTo>
                      <a:pt x="57723" y="8968"/>
                    </a:lnTo>
                    <a:cubicBezTo>
                      <a:pt x="58351" y="9514"/>
                      <a:pt x="58979" y="10087"/>
                      <a:pt x="59565" y="10674"/>
                    </a:cubicBezTo>
                    <a:lnTo>
                      <a:pt x="60043" y="10196"/>
                    </a:lnTo>
                    <a:cubicBezTo>
                      <a:pt x="59443" y="9595"/>
                      <a:pt x="58815" y="9009"/>
                      <a:pt x="58160" y="8463"/>
                    </a:cubicBezTo>
                    <a:close/>
                    <a:moveTo>
                      <a:pt x="11738" y="8982"/>
                    </a:moveTo>
                    <a:cubicBezTo>
                      <a:pt x="11111" y="9555"/>
                      <a:pt x="10483" y="10156"/>
                      <a:pt x="9896" y="10756"/>
                    </a:cubicBezTo>
                    <a:lnTo>
                      <a:pt x="10388" y="11233"/>
                    </a:lnTo>
                    <a:cubicBezTo>
                      <a:pt x="10961" y="10633"/>
                      <a:pt x="11575" y="10046"/>
                      <a:pt x="12189" y="9486"/>
                    </a:cubicBezTo>
                    <a:lnTo>
                      <a:pt x="11738" y="8982"/>
                    </a:lnTo>
                    <a:close/>
                    <a:moveTo>
                      <a:pt x="60453" y="10605"/>
                    </a:moveTo>
                    <a:lnTo>
                      <a:pt x="59962" y="11070"/>
                    </a:lnTo>
                    <a:cubicBezTo>
                      <a:pt x="60548" y="11670"/>
                      <a:pt x="61121" y="12298"/>
                      <a:pt x="61654" y="12926"/>
                    </a:cubicBezTo>
                    <a:lnTo>
                      <a:pt x="62173" y="12489"/>
                    </a:lnTo>
                    <a:cubicBezTo>
                      <a:pt x="61627" y="11848"/>
                      <a:pt x="61039" y="11206"/>
                      <a:pt x="60453" y="10605"/>
                    </a:cubicBezTo>
                    <a:close/>
                    <a:moveTo>
                      <a:pt x="9500" y="11179"/>
                    </a:moveTo>
                    <a:cubicBezTo>
                      <a:pt x="8927" y="11793"/>
                      <a:pt x="8353" y="12449"/>
                      <a:pt x="7822" y="13104"/>
                    </a:cubicBezTo>
                    <a:lnTo>
                      <a:pt x="8353" y="13526"/>
                    </a:lnTo>
                    <a:cubicBezTo>
                      <a:pt x="8872" y="12885"/>
                      <a:pt x="9432" y="12243"/>
                      <a:pt x="10005" y="11630"/>
                    </a:cubicBezTo>
                    <a:lnTo>
                      <a:pt x="9500" y="11179"/>
                    </a:lnTo>
                    <a:close/>
                    <a:moveTo>
                      <a:pt x="62541" y="12926"/>
                    </a:moveTo>
                    <a:lnTo>
                      <a:pt x="62009" y="13363"/>
                    </a:lnTo>
                    <a:cubicBezTo>
                      <a:pt x="62541" y="14005"/>
                      <a:pt x="63046" y="14673"/>
                      <a:pt x="63523" y="15342"/>
                    </a:cubicBezTo>
                    <a:lnTo>
                      <a:pt x="64069" y="14960"/>
                    </a:lnTo>
                    <a:cubicBezTo>
                      <a:pt x="63592" y="14263"/>
                      <a:pt x="63074" y="13581"/>
                      <a:pt x="62541" y="12926"/>
                    </a:cubicBezTo>
                    <a:close/>
                    <a:moveTo>
                      <a:pt x="7467" y="13554"/>
                    </a:moveTo>
                    <a:cubicBezTo>
                      <a:pt x="6948" y="14223"/>
                      <a:pt x="6442" y="14919"/>
                      <a:pt x="5965" y="15628"/>
                    </a:cubicBezTo>
                    <a:lnTo>
                      <a:pt x="6524" y="16010"/>
                    </a:lnTo>
                    <a:cubicBezTo>
                      <a:pt x="6988" y="15315"/>
                      <a:pt x="7494" y="14632"/>
                      <a:pt x="7999" y="13963"/>
                    </a:cubicBezTo>
                    <a:lnTo>
                      <a:pt x="7467" y="13554"/>
                    </a:lnTo>
                    <a:close/>
                    <a:moveTo>
                      <a:pt x="64411" y="15437"/>
                    </a:moveTo>
                    <a:lnTo>
                      <a:pt x="63851" y="15819"/>
                    </a:lnTo>
                    <a:cubicBezTo>
                      <a:pt x="64315" y="16516"/>
                      <a:pt x="64766" y="17226"/>
                      <a:pt x="65189" y="17949"/>
                    </a:cubicBezTo>
                    <a:lnTo>
                      <a:pt x="65776" y="17608"/>
                    </a:lnTo>
                    <a:cubicBezTo>
                      <a:pt x="65352" y="16871"/>
                      <a:pt x="64888" y="16147"/>
                      <a:pt x="64411" y="15437"/>
                    </a:cubicBezTo>
                    <a:close/>
                    <a:moveTo>
                      <a:pt x="5651" y="16107"/>
                    </a:moveTo>
                    <a:cubicBezTo>
                      <a:pt x="5187" y="16816"/>
                      <a:pt x="4750" y="17553"/>
                      <a:pt x="4341" y="18304"/>
                    </a:cubicBezTo>
                    <a:lnTo>
                      <a:pt x="4928" y="18631"/>
                    </a:lnTo>
                    <a:cubicBezTo>
                      <a:pt x="5323" y="17894"/>
                      <a:pt x="5760" y="17171"/>
                      <a:pt x="6224" y="16475"/>
                    </a:cubicBezTo>
                    <a:lnTo>
                      <a:pt x="5651" y="16107"/>
                    </a:lnTo>
                    <a:close/>
                    <a:moveTo>
                      <a:pt x="66049" y="18099"/>
                    </a:moveTo>
                    <a:lnTo>
                      <a:pt x="65462" y="18427"/>
                    </a:lnTo>
                    <a:cubicBezTo>
                      <a:pt x="65871" y="19164"/>
                      <a:pt x="66253" y="19914"/>
                      <a:pt x="66608" y="20665"/>
                    </a:cubicBezTo>
                    <a:lnTo>
                      <a:pt x="67223" y="20378"/>
                    </a:lnTo>
                    <a:cubicBezTo>
                      <a:pt x="66868" y="19614"/>
                      <a:pt x="66472" y="18850"/>
                      <a:pt x="66049" y="18099"/>
                    </a:cubicBezTo>
                    <a:close/>
                    <a:moveTo>
                      <a:pt x="4068" y="18809"/>
                    </a:moveTo>
                    <a:cubicBezTo>
                      <a:pt x="3672" y="19559"/>
                      <a:pt x="3290" y="20338"/>
                      <a:pt x="2948" y="21115"/>
                    </a:cubicBezTo>
                    <a:lnTo>
                      <a:pt x="3576" y="21388"/>
                    </a:lnTo>
                    <a:cubicBezTo>
                      <a:pt x="3904" y="20624"/>
                      <a:pt x="4273" y="19860"/>
                      <a:pt x="4668" y="19123"/>
                    </a:cubicBezTo>
                    <a:lnTo>
                      <a:pt x="4068" y="18809"/>
                    </a:lnTo>
                    <a:close/>
                    <a:moveTo>
                      <a:pt x="67454" y="20897"/>
                    </a:moveTo>
                    <a:lnTo>
                      <a:pt x="66841" y="21170"/>
                    </a:lnTo>
                    <a:cubicBezTo>
                      <a:pt x="67181" y="21934"/>
                      <a:pt x="67496" y="22713"/>
                      <a:pt x="67782" y="23504"/>
                    </a:cubicBezTo>
                    <a:lnTo>
                      <a:pt x="68410" y="23272"/>
                    </a:lnTo>
                    <a:cubicBezTo>
                      <a:pt x="68124" y="22467"/>
                      <a:pt x="67796" y="21675"/>
                      <a:pt x="67454" y="20897"/>
                    </a:cubicBezTo>
                    <a:close/>
                    <a:moveTo>
                      <a:pt x="2730" y="21648"/>
                    </a:moveTo>
                    <a:cubicBezTo>
                      <a:pt x="2402" y="22426"/>
                      <a:pt x="2089" y="23231"/>
                      <a:pt x="1816" y="24036"/>
                    </a:cubicBezTo>
                    <a:lnTo>
                      <a:pt x="2457" y="24255"/>
                    </a:lnTo>
                    <a:cubicBezTo>
                      <a:pt x="2730" y="23463"/>
                      <a:pt x="3030" y="22671"/>
                      <a:pt x="3345" y="21907"/>
                    </a:cubicBezTo>
                    <a:lnTo>
                      <a:pt x="2730" y="21648"/>
                    </a:lnTo>
                    <a:close/>
                    <a:moveTo>
                      <a:pt x="68601" y="23805"/>
                    </a:moveTo>
                    <a:lnTo>
                      <a:pt x="67960" y="24023"/>
                    </a:lnTo>
                    <a:cubicBezTo>
                      <a:pt x="68233" y="24815"/>
                      <a:pt x="68479" y="25619"/>
                      <a:pt x="68683" y="26425"/>
                    </a:cubicBezTo>
                    <a:lnTo>
                      <a:pt x="69338" y="26262"/>
                    </a:lnTo>
                    <a:cubicBezTo>
                      <a:pt x="69134" y="25443"/>
                      <a:pt x="68874" y="24609"/>
                      <a:pt x="68601" y="23805"/>
                    </a:cubicBezTo>
                    <a:close/>
                    <a:moveTo>
                      <a:pt x="1638" y="24582"/>
                    </a:moveTo>
                    <a:cubicBezTo>
                      <a:pt x="1392" y="25401"/>
                      <a:pt x="1161" y="26234"/>
                      <a:pt x="956" y="27053"/>
                    </a:cubicBezTo>
                    <a:lnTo>
                      <a:pt x="1625" y="27217"/>
                    </a:lnTo>
                    <a:cubicBezTo>
                      <a:pt x="1816" y="26398"/>
                      <a:pt x="2034" y="25592"/>
                      <a:pt x="2293" y="24787"/>
                    </a:cubicBezTo>
                    <a:lnTo>
                      <a:pt x="1638" y="24582"/>
                    </a:lnTo>
                    <a:close/>
                    <a:moveTo>
                      <a:pt x="69489" y="26808"/>
                    </a:moveTo>
                    <a:lnTo>
                      <a:pt x="68834" y="26971"/>
                    </a:lnTo>
                    <a:cubicBezTo>
                      <a:pt x="69025" y="27776"/>
                      <a:pt x="69202" y="28609"/>
                      <a:pt x="69338" y="29428"/>
                    </a:cubicBezTo>
                    <a:lnTo>
                      <a:pt x="70007" y="29319"/>
                    </a:lnTo>
                    <a:cubicBezTo>
                      <a:pt x="69857" y="28486"/>
                      <a:pt x="69693" y="27640"/>
                      <a:pt x="69489" y="26808"/>
                    </a:cubicBezTo>
                    <a:close/>
                    <a:moveTo>
                      <a:pt x="833" y="27612"/>
                    </a:moveTo>
                    <a:cubicBezTo>
                      <a:pt x="655" y="28445"/>
                      <a:pt x="491" y="29292"/>
                      <a:pt x="369" y="30124"/>
                    </a:cubicBezTo>
                    <a:lnTo>
                      <a:pt x="1037" y="30233"/>
                    </a:lnTo>
                    <a:cubicBezTo>
                      <a:pt x="1161" y="29401"/>
                      <a:pt x="1310" y="28568"/>
                      <a:pt x="1488" y="27763"/>
                    </a:cubicBezTo>
                    <a:lnTo>
                      <a:pt x="833" y="27612"/>
                    </a:lnTo>
                    <a:close/>
                    <a:moveTo>
                      <a:pt x="70089" y="29878"/>
                    </a:moveTo>
                    <a:lnTo>
                      <a:pt x="69420" y="29987"/>
                    </a:lnTo>
                    <a:cubicBezTo>
                      <a:pt x="69556" y="30806"/>
                      <a:pt x="69653" y="31652"/>
                      <a:pt x="69720" y="32486"/>
                    </a:cubicBezTo>
                    <a:lnTo>
                      <a:pt x="70390" y="32431"/>
                    </a:lnTo>
                    <a:cubicBezTo>
                      <a:pt x="70321" y="31571"/>
                      <a:pt x="70226" y="30724"/>
                      <a:pt x="70089" y="29878"/>
                    </a:cubicBezTo>
                    <a:close/>
                    <a:moveTo>
                      <a:pt x="300" y="30697"/>
                    </a:moveTo>
                    <a:cubicBezTo>
                      <a:pt x="191" y="31530"/>
                      <a:pt x="109" y="32389"/>
                      <a:pt x="55" y="33250"/>
                    </a:cubicBezTo>
                    <a:lnTo>
                      <a:pt x="737" y="33277"/>
                    </a:lnTo>
                    <a:cubicBezTo>
                      <a:pt x="779" y="32444"/>
                      <a:pt x="861" y="31612"/>
                      <a:pt x="970" y="30779"/>
                    </a:cubicBezTo>
                    <a:lnTo>
                      <a:pt x="300" y="30697"/>
                    </a:lnTo>
                    <a:close/>
                    <a:moveTo>
                      <a:pt x="27" y="33809"/>
                    </a:moveTo>
                    <a:cubicBezTo>
                      <a:pt x="14" y="34287"/>
                      <a:pt x="0" y="34764"/>
                      <a:pt x="0" y="35243"/>
                    </a:cubicBezTo>
                    <a:cubicBezTo>
                      <a:pt x="0" y="35625"/>
                      <a:pt x="14" y="36007"/>
                      <a:pt x="27" y="36375"/>
                    </a:cubicBezTo>
                    <a:lnTo>
                      <a:pt x="697" y="36348"/>
                    </a:lnTo>
                    <a:cubicBezTo>
                      <a:pt x="683" y="35993"/>
                      <a:pt x="683" y="35611"/>
                      <a:pt x="683" y="35243"/>
                    </a:cubicBezTo>
                    <a:cubicBezTo>
                      <a:pt x="683" y="34779"/>
                      <a:pt x="697" y="34300"/>
                      <a:pt x="710" y="33836"/>
                    </a:cubicBezTo>
                    <a:lnTo>
                      <a:pt x="27" y="33809"/>
                    </a:lnTo>
                    <a:close/>
                    <a:moveTo>
                      <a:pt x="70430" y="32990"/>
                    </a:moveTo>
                    <a:lnTo>
                      <a:pt x="69748" y="33032"/>
                    </a:lnTo>
                    <a:cubicBezTo>
                      <a:pt x="69802" y="33769"/>
                      <a:pt x="69829" y="34506"/>
                      <a:pt x="69829" y="35243"/>
                    </a:cubicBezTo>
                    <a:cubicBezTo>
                      <a:pt x="69829" y="36075"/>
                      <a:pt x="69789" y="36921"/>
                      <a:pt x="69734" y="37754"/>
                    </a:cubicBezTo>
                    <a:lnTo>
                      <a:pt x="70403" y="37809"/>
                    </a:lnTo>
                    <a:cubicBezTo>
                      <a:pt x="70471" y="36962"/>
                      <a:pt x="70499" y="36102"/>
                      <a:pt x="70499" y="35243"/>
                    </a:cubicBezTo>
                    <a:cubicBezTo>
                      <a:pt x="70499" y="34491"/>
                      <a:pt x="70471" y="33741"/>
                      <a:pt x="70430" y="32990"/>
                    </a:cubicBezTo>
                    <a:close/>
                    <a:moveTo>
                      <a:pt x="724" y="36908"/>
                    </a:moveTo>
                    <a:lnTo>
                      <a:pt x="42" y="36948"/>
                    </a:lnTo>
                    <a:cubicBezTo>
                      <a:pt x="82" y="37795"/>
                      <a:pt x="151" y="38655"/>
                      <a:pt x="260" y="39501"/>
                    </a:cubicBezTo>
                    <a:lnTo>
                      <a:pt x="928" y="39419"/>
                    </a:lnTo>
                    <a:cubicBezTo>
                      <a:pt x="833" y="38586"/>
                      <a:pt x="764" y="37754"/>
                      <a:pt x="724" y="36908"/>
                    </a:cubicBezTo>
                    <a:close/>
                    <a:moveTo>
                      <a:pt x="69693" y="38313"/>
                    </a:moveTo>
                    <a:cubicBezTo>
                      <a:pt x="69611" y="39146"/>
                      <a:pt x="69516" y="39978"/>
                      <a:pt x="69380" y="40812"/>
                    </a:cubicBezTo>
                    <a:lnTo>
                      <a:pt x="70048" y="40921"/>
                    </a:lnTo>
                    <a:cubicBezTo>
                      <a:pt x="70184" y="40074"/>
                      <a:pt x="70293" y="39214"/>
                      <a:pt x="70362" y="38368"/>
                    </a:cubicBezTo>
                    <a:lnTo>
                      <a:pt x="69693" y="38313"/>
                    </a:lnTo>
                    <a:close/>
                    <a:moveTo>
                      <a:pt x="997" y="39965"/>
                    </a:moveTo>
                    <a:lnTo>
                      <a:pt x="328" y="40060"/>
                    </a:lnTo>
                    <a:cubicBezTo>
                      <a:pt x="451" y="40907"/>
                      <a:pt x="588" y="41753"/>
                      <a:pt x="764" y="42586"/>
                    </a:cubicBezTo>
                    <a:lnTo>
                      <a:pt x="1434" y="42449"/>
                    </a:lnTo>
                    <a:cubicBezTo>
                      <a:pt x="1256" y="41630"/>
                      <a:pt x="1119" y="40797"/>
                      <a:pt x="997" y="39965"/>
                    </a:cubicBezTo>
                    <a:close/>
                    <a:moveTo>
                      <a:pt x="69283" y="41357"/>
                    </a:moveTo>
                    <a:cubicBezTo>
                      <a:pt x="69134" y="42176"/>
                      <a:pt x="68956" y="43008"/>
                      <a:pt x="68752" y="43814"/>
                    </a:cubicBezTo>
                    <a:lnTo>
                      <a:pt x="69407" y="43978"/>
                    </a:lnTo>
                    <a:cubicBezTo>
                      <a:pt x="69625" y="43159"/>
                      <a:pt x="69802" y="42313"/>
                      <a:pt x="69953" y="41480"/>
                    </a:cubicBezTo>
                    <a:lnTo>
                      <a:pt x="69283" y="41357"/>
                    </a:lnTo>
                    <a:close/>
                    <a:moveTo>
                      <a:pt x="1556" y="42995"/>
                    </a:moveTo>
                    <a:lnTo>
                      <a:pt x="888" y="43145"/>
                    </a:lnTo>
                    <a:cubicBezTo>
                      <a:pt x="1079" y="43964"/>
                      <a:pt x="1297" y="44797"/>
                      <a:pt x="1556" y="45616"/>
                    </a:cubicBezTo>
                    <a:lnTo>
                      <a:pt x="2198" y="45411"/>
                    </a:lnTo>
                    <a:cubicBezTo>
                      <a:pt x="1952" y="44619"/>
                      <a:pt x="1734" y="43800"/>
                      <a:pt x="1556" y="42995"/>
                    </a:cubicBezTo>
                    <a:close/>
                    <a:moveTo>
                      <a:pt x="68615" y="44360"/>
                    </a:moveTo>
                    <a:cubicBezTo>
                      <a:pt x="68397" y="45165"/>
                      <a:pt x="68137" y="45971"/>
                      <a:pt x="67864" y="46748"/>
                    </a:cubicBezTo>
                    <a:lnTo>
                      <a:pt x="68506" y="46981"/>
                    </a:lnTo>
                    <a:cubicBezTo>
                      <a:pt x="68779" y="46175"/>
                      <a:pt x="69038" y="45356"/>
                      <a:pt x="69270" y="44537"/>
                    </a:cubicBezTo>
                    <a:lnTo>
                      <a:pt x="68615" y="44360"/>
                    </a:lnTo>
                    <a:close/>
                    <a:moveTo>
                      <a:pt x="2375" y="45957"/>
                    </a:moveTo>
                    <a:lnTo>
                      <a:pt x="1720" y="46162"/>
                    </a:lnTo>
                    <a:cubicBezTo>
                      <a:pt x="1993" y="46967"/>
                      <a:pt x="2280" y="47773"/>
                      <a:pt x="2608" y="48564"/>
                    </a:cubicBezTo>
                    <a:lnTo>
                      <a:pt x="3235" y="48304"/>
                    </a:lnTo>
                    <a:cubicBezTo>
                      <a:pt x="2921" y="47540"/>
                      <a:pt x="2621" y="46748"/>
                      <a:pt x="2375" y="45957"/>
                    </a:cubicBezTo>
                    <a:close/>
                    <a:moveTo>
                      <a:pt x="67673" y="47281"/>
                    </a:moveTo>
                    <a:cubicBezTo>
                      <a:pt x="67387" y="48059"/>
                      <a:pt x="67059" y="48837"/>
                      <a:pt x="66704" y="49602"/>
                    </a:cubicBezTo>
                    <a:lnTo>
                      <a:pt x="67332" y="49888"/>
                    </a:lnTo>
                    <a:cubicBezTo>
                      <a:pt x="67687" y="49110"/>
                      <a:pt x="68015" y="48319"/>
                      <a:pt x="68301" y="47513"/>
                    </a:cubicBezTo>
                    <a:lnTo>
                      <a:pt x="67673" y="47281"/>
                    </a:lnTo>
                    <a:close/>
                    <a:moveTo>
                      <a:pt x="3454" y="48823"/>
                    </a:moveTo>
                    <a:lnTo>
                      <a:pt x="2826" y="49083"/>
                    </a:lnTo>
                    <a:cubicBezTo>
                      <a:pt x="3154" y="49875"/>
                      <a:pt x="3522" y="50652"/>
                      <a:pt x="3918" y="51403"/>
                    </a:cubicBezTo>
                    <a:lnTo>
                      <a:pt x="4519" y="51089"/>
                    </a:lnTo>
                    <a:cubicBezTo>
                      <a:pt x="4136" y="50352"/>
                      <a:pt x="3781" y="49587"/>
                      <a:pt x="3454" y="48823"/>
                    </a:cubicBezTo>
                    <a:close/>
                    <a:moveTo>
                      <a:pt x="66472" y="50106"/>
                    </a:moveTo>
                    <a:cubicBezTo>
                      <a:pt x="66117" y="50870"/>
                      <a:pt x="65722" y="51622"/>
                      <a:pt x="65312" y="52345"/>
                    </a:cubicBezTo>
                    <a:lnTo>
                      <a:pt x="65898" y="52672"/>
                    </a:lnTo>
                    <a:cubicBezTo>
                      <a:pt x="66322" y="51935"/>
                      <a:pt x="66717" y="51171"/>
                      <a:pt x="67086" y="50406"/>
                    </a:cubicBezTo>
                    <a:lnTo>
                      <a:pt x="66472" y="50106"/>
                    </a:lnTo>
                    <a:close/>
                    <a:moveTo>
                      <a:pt x="4777" y="51580"/>
                    </a:moveTo>
                    <a:lnTo>
                      <a:pt x="4177" y="51908"/>
                    </a:lnTo>
                    <a:cubicBezTo>
                      <a:pt x="4586" y="52659"/>
                      <a:pt x="5023" y="53396"/>
                      <a:pt x="5474" y="54119"/>
                    </a:cubicBezTo>
                    <a:lnTo>
                      <a:pt x="6047" y="53751"/>
                    </a:lnTo>
                    <a:cubicBezTo>
                      <a:pt x="5596" y="53054"/>
                      <a:pt x="5174" y="52317"/>
                      <a:pt x="4777" y="51580"/>
                    </a:cubicBezTo>
                    <a:close/>
                    <a:moveTo>
                      <a:pt x="6347" y="54228"/>
                    </a:moveTo>
                    <a:lnTo>
                      <a:pt x="5787" y="54597"/>
                    </a:lnTo>
                    <a:cubicBezTo>
                      <a:pt x="5938" y="54829"/>
                      <a:pt x="6102" y="55074"/>
                      <a:pt x="6266" y="55307"/>
                    </a:cubicBezTo>
                    <a:lnTo>
                      <a:pt x="6825" y="54925"/>
                    </a:lnTo>
                    <a:cubicBezTo>
                      <a:pt x="6661" y="54692"/>
                      <a:pt x="6497" y="54461"/>
                      <a:pt x="6347" y="54228"/>
                    </a:cubicBezTo>
                    <a:close/>
                    <a:moveTo>
                      <a:pt x="65025" y="52823"/>
                    </a:moveTo>
                    <a:cubicBezTo>
                      <a:pt x="64602" y="53546"/>
                      <a:pt x="64151" y="54255"/>
                      <a:pt x="63674" y="54938"/>
                    </a:cubicBezTo>
                    <a:lnTo>
                      <a:pt x="64220" y="55320"/>
                    </a:lnTo>
                    <a:cubicBezTo>
                      <a:pt x="64712" y="54624"/>
                      <a:pt x="65176" y="53901"/>
                      <a:pt x="65612" y="53163"/>
                    </a:cubicBezTo>
                    <a:lnTo>
                      <a:pt x="65025" y="52823"/>
                    </a:lnTo>
                    <a:close/>
                    <a:moveTo>
                      <a:pt x="6975" y="55156"/>
                    </a:moveTo>
                    <a:lnTo>
                      <a:pt x="6429" y="55538"/>
                    </a:lnTo>
                    <a:cubicBezTo>
                      <a:pt x="6702" y="55921"/>
                      <a:pt x="6975" y="56303"/>
                      <a:pt x="7261" y="56685"/>
                    </a:cubicBezTo>
                    <a:lnTo>
                      <a:pt x="7807" y="56275"/>
                    </a:lnTo>
                    <a:cubicBezTo>
                      <a:pt x="7521" y="55907"/>
                      <a:pt x="7248" y="55525"/>
                      <a:pt x="6975" y="55156"/>
                    </a:cubicBezTo>
                    <a:close/>
                    <a:moveTo>
                      <a:pt x="63347" y="55402"/>
                    </a:moveTo>
                    <a:cubicBezTo>
                      <a:pt x="62855" y="56071"/>
                      <a:pt x="62350" y="56740"/>
                      <a:pt x="61804" y="57382"/>
                    </a:cubicBezTo>
                    <a:lnTo>
                      <a:pt x="62322" y="57818"/>
                    </a:lnTo>
                    <a:cubicBezTo>
                      <a:pt x="62868" y="57163"/>
                      <a:pt x="63401" y="56481"/>
                      <a:pt x="63893" y="55798"/>
                    </a:cubicBezTo>
                    <a:lnTo>
                      <a:pt x="63347" y="55402"/>
                    </a:lnTo>
                    <a:close/>
                    <a:moveTo>
                      <a:pt x="8149" y="56712"/>
                    </a:moveTo>
                    <a:lnTo>
                      <a:pt x="7616" y="57136"/>
                    </a:lnTo>
                    <a:cubicBezTo>
                      <a:pt x="8149" y="57791"/>
                      <a:pt x="8708" y="58446"/>
                      <a:pt x="9282" y="59074"/>
                    </a:cubicBezTo>
                    <a:lnTo>
                      <a:pt x="9773" y="58623"/>
                    </a:lnTo>
                    <a:cubicBezTo>
                      <a:pt x="9214" y="58009"/>
                      <a:pt x="8668" y="57367"/>
                      <a:pt x="8149" y="56712"/>
                    </a:cubicBezTo>
                    <a:close/>
                    <a:moveTo>
                      <a:pt x="61449" y="57804"/>
                    </a:moveTo>
                    <a:cubicBezTo>
                      <a:pt x="60903" y="58446"/>
                      <a:pt x="60330" y="59060"/>
                      <a:pt x="59743" y="59647"/>
                    </a:cubicBezTo>
                    <a:lnTo>
                      <a:pt x="60220" y="60125"/>
                    </a:lnTo>
                    <a:cubicBezTo>
                      <a:pt x="60821" y="59524"/>
                      <a:pt x="61408" y="58896"/>
                      <a:pt x="61954" y="58255"/>
                    </a:cubicBezTo>
                    <a:lnTo>
                      <a:pt x="61449" y="57804"/>
                    </a:lnTo>
                    <a:close/>
                    <a:moveTo>
                      <a:pt x="10155" y="59033"/>
                    </a:moveTo>
                    <a:lnTo>
                      <a:pt x="9664" y="59497"/>
                    </a:lnTo>
                    <a:cubicBezTo>
                      <a:pt x="10251" y="60111"/>
                      <a:pt x="10865" y="60712"/>
                      <a:pt x="11493" y="61285"/>
                    </a:cubicBezTo>
                    <a:lnTo>
                      <a:pt x="11957" y="60794"/>
                    </a:lnTo>
                    <a:cubicBezTo>
                      <a:pt x="11343" y="60234"/>
                      <a:pt x="10728" y="59633"/>
                      <a:pt x="10155" y="59033"/>
                    </a:cubicBezTo>
                    <a:close/>
                    <a:moveTo>
                      <a:pt x="59334" y="60043"/>
                    </a:moveTo>
                    <a:cubicBezTo>
                      <a:pt x="58746" y="60630"/>
                      <a:pt x="58118" y="61189"/>
                      <a:pt x="57477" y="61735"/>
                    </a:cubicBezTo>
                    <a:lnTo>
                      <a:pt x="57914" y="62254"/>
                    </a:lnTo>
                    <a:cubicBezTo>
                      <a:pt x="58555" y="61695"/>
                      <a:pt x="59197" y="61121"/>
                      <a:pt x="59811" y="60534"/>
                    </a:cubicBezTo>
                    <a:lnTo>
                      <a:pt x="59334" y="60043"/>
                    </a:lnTo>
                    <a:close/>
                    <a:moveTo>
                      <a:pt x="12366" y="61162"/>
                    </a:moveTo>
                    <a:lnTo>
                      <a:pt x="11916" y="61667"/>
                    </a:lnTo>
                    <a:cubicBezTo>
                      <a:pt x="12557" y="62226"/>
                      <a:pt x="13227" y="62787"/>
                      <a:pt x="13895" y="63291"/>
                    </a:cubicBezTo>
                    <a:lnTo>
                      <a:pt x="14304" y="62759"/>
                    </a:lnTo>
                    <a:cubicBezTo>
                      <a:pt x="13649" y="62254"/>
                      <a:pt x="12994" y="61722"/>
                      <a:pt x="12366" y="61162"/>
                    </a:cubicBezTo>
                    <a:close/>
                    <a:moveTo>
                      <a:pt x="57041" y="62090"/>
                    </a:moveTo>
                    <a:cubicBezTo>
                      <a:pt x="56440" y="62581"/>
                      <a:pt x="55798" y="63060"/>
                      <a:pt x="55157" y="63524"/>
                    </a:cubicBezTo>
                    <a:lnTo>
                      <a:pt x="55539" y="64070"/>
                    </a:lnTo>
                    <a:cubicBezTo>
                      <a:pt x="56194" y="63606"/>
                      <a:pt x="56850" y="63114"/>
                      <a:pt x="57477" y="62609"/>
                    </a:cubicBezTo>
                    <a:lnTo>
                      <a:pt x="57041" y="62090"/>
                    </a:lnTo>
                    <a:close/>
                    <a:moveTo>
                      <a:pt x="14755" y="63087"/>
                    </a:moveTo>
                    <a:lnTo>
                      <a:pt x="14359" y="63633"/>
                    </a:lnTo>
                    <a:cubicBezTo>
                      <a:pt x="15041" y="64137"/>
                      <a:pt x="15751" y="64629"/>
                      <a:pt x="16475" y="65080"/>
                    </a:cubicBezTo>
                    <a:lnTo>
                      <a:pt x="16830" y="64506"/>
                    </a:lnTo>
                    <a:cubicBezTo>
                      <a:pt x="16133" y="64070"/>
                      <a:pt x="15438" y="63591"/>
                      <a:pt x="14755" y="63087"/>
                    </a:cubicBezTo>
                    <a:close/>
                    <a:moveTo>
                      <a:pt x="54584" y="63919"/>
                    </a:moveTo>
                    <a:cubicBezTo>
                      <a:pt x="53887" y="64383"/>
                      <a:pt x="53177" y="64834"/>
                      <a:pt x="52455" y="65243"/>
                    </a:cubicBezTo>
                    <a:lnTo>
                      <a:pt x="52782" y="65830"/>
                    </a:lnTo>
                    <a:cubicBezTo>
                      <a:pt x="53519" y="65407"/>
                      <a:pt x="54256" y="64956"/>
                      <a:pt x="54966" y="64479"/>
                    </a:cubicBezTo>
                    <a:lnTo>
                      <a:pt x="54584" y="63919"/>
                    </a:lnTo>
                    <a:close/>
                    <a:moveTo>
                      <a:pt x="17307" y="64807"/>
                    </a:moveTo>
                    <a:lnTo>
                      <a:pt x="16952" y="65380"/>
                    </a:lnTo>
                    <a:cubicBezTo>
                      <a:pt x="17689" y="65830"/>
                      <a:pt x="18441" y="66254"/>
                      <a:pt x="19191" y="66636"/>
                    </a:cubicBezTo>
                    <a:lnTo>
                      <a:pt x="19505" y="66035"/>
                    </a:lnTo>
                    <a:cubicBezTo>
                      <a:pt x="18768" y="65653"/>
                      <a:pt x="18031" y="65243"/>
                      <a:pt x="17307" y="64807"/>
                    </a:cubicBezTo>
                    <a:close/>
                    <a:moveTo>
                      <a:pt x="51963" y="65516"/>
                    </a:moveTo>
                    <a:cubicBezTo>
                      <a:pt x="51239" y="65926"/>
                      <a:pt x="50475" y="66308"/>
                      <a:pt x="49725" y="66649"/>
                    </a:cubicBezTo>
                    <a:lnTo>
                      <a:pt x="50011" y="67264"/>
                    </a:lnTo>
                    <a:cubicBezTo>
                      <a:pt x="50775" y="66909"/>
                      <a:pt x="51554" y="66527"/>
                      <a:pt x="52291" y="66103"/>
                    </a:cubicBezTo>
                    <a:lnTo>
                      <a:pt x="51963" y="65516"/>
                    </a:lnTo>
                    <a:close/>
                    <a:moveTo>
                      <a:pt x="20010" y="66281"/>
                    </a:moveTo>
                    <a:lnTo>
                      <a:pt x="19710" y="66894"/>
                    </a:lnTo>
                    <a:cubicBezTo>
                      <a:pt x="20474" y="67264"/>
                      <a:pt x="21252" y="67618"/>
                      <a:pt x="22044" y="67932"/>
                    </a:cubicBezTo>
                    <a:lnTo>
                      <a:pt x="22303" y="67318"/>
                    </a:lnTo>
                    <a:cubicBezTo>
                      <a:pt x="21525" y="67004"/>
                      <a:pt x="20761" y="66649"/>
                      <a:pt x="20010" y="66281"/>
                    </a:cubicBezTo>
                    <a:close/>
                    <a:moveTo>
                      <a:pt x="49219" y="66881"/>
                    </a:moveTo>
                    <a:cubicBezTo>
                      <a:pt x="48455" y="67222"/>
                      <a:pt x="47677" y="67537"/>
                      <a:pt x="46886" y="67810"/>
                    </a:cubicBezTo>
                    <a:lnTo>
                      <a:pt x="47117" y="68450"/>
                    </a:lnTo>
                    <a:cubicBezTo>
                      <a:pt x="47909" y="68164"/>
                      <a:pt x="48715" y="67850"/>
                      <a:pt x="49492" y="67495"/>
                    </a:cubicBezTo>
                    <a:lnTo>
                      <a:pt x="49219" y="66881"/>
                    </a:lnTo>
                    <a:close/>
                    <a:moveTo>
                      <a:pt x="22822" y="67522"/>
                    </a:moveTo>
                    <a:lnTo>
                      <a:pt x="22576" y="68150"/>
                    </a:lnTo>
                    <a:cubicBezTo>
                      <a:pt x="23368" y="68450"/>
                      <a:pt x="24186" y="68738"/>
                      <a:pt x="25005" y="68983"/>
                    </a:cubicBezTo>
                    <a:lnTo>
                      <a:pt x="25197" y="68341"/>
                    </a:lnTo>
                    <a:cubicBezTo>
                      <a:pt x="24405" y="68096"/>
                      <a:pt x="23600" y="67823"/>
                      <a:pt x="22822" y="67522"/>
                    </a:cubicBezTo>
                    <a:close/>
                    <a:moveTo>
                      <a:pt x="46353" y="68001"/>
                    </a:moveTo>
                    <a:cubicBezTo>
                      <a:pt x="45575" y="68259"/>
                      <a:pt x="44756" y="68505"/>
                      <a:pt x="43951" y="68710"/>
                    </a:cubicBezTo>
                    <a:lnTo>
                      <a:pt x="44114" y="69366"/>
                    </a:lnTo>
                    <a:cubicBezTo>
                      <a:pt x="44947" y="69160"/>
                      <a:pt x="45766" y="68915"/>
                      <a:pt x="46571" y="68642"/>
                    </a:cubicBezTo>
                    <a:lnTo>
                      <a:pt x="46353" y="68001"/>
                    </a:lnTo>
                    <a:close/>
                    <a:moveTo>
                      <a:pt x="25742" y="68492"/>
                    </a:moveTo>
                    <a:lnTo>
                      <a:pt x="25551" y="69147"/>
                    </a:lnTo>
                    <a:cubicBezTo>
                      <a:pt x="26370" y="69379"/>
                      <a:pt x="27203" y="69584"/>
                      <a:pt x="28036" y="69761"/>
                    </a:cubicBezTo>
                    <a:lnTo>
                      <a:pt x="28172" y="69093"/>
                    </a:lnTo>
                    <a:cubicBezTo>
                      <a:pt x="27367" y="68929"/>
                      <a:pt x="26534" y="68723"/>
                      <a:pt x="25742" y="68492"/>
                    </a:cubicBezTo>
                    <a:close/>
                    <a:moveTo>
                      <a:pt x="43405" y="68847"/>
                    </a:moveTo>
                    <a:cubicBezTo>
                      <a:pt x="42600" y="69051"/>
                      <a:pt x="41767" y="69215"/>
                      <a:pt x="40948" y="69351"/>
                    </a:cubicBezTo>
                    <a:lnTo>
                      <a:pt x="41057" y="70021"/>
                    </a:lnTo>
                    <a:cubicBezTo>
                      <a:pt x="41903" y="69884"/>
                      <a:pt x="42749" y="69706"/>
                      <a:pt x="43568" y="69502"/>
                    </a:cubicBezTo>
                    <a:lnTo>
                      <a:pt x="43405" y="68847"/>
                    </a:lnTo>
                    <a:close/>
                    <a:moveTo>
                      <a:pt x="28718" y="69202"/>
                    </a:moveTo>
                    <a:lnTo>
                      <a:pt x="28596" y="69870"/>
                    </a:lnTo>
                    <a:cubicBezTo>
                      <a:pt x="29428" y="70021"/>
                      <a:pt x="30288" y="70157"/>
                      <a:pt x="31134" y="70252"/>
                    </a:cubicBezTo>
                    <a:lnTo>
                      <a:pt x="31202" y="69584"/>
                    </a:lnTo>
                    <a:cubicBezTo>
                      <a:pt x="30370" y="69488"/>
                      <a:pt x="29537" y="69366"/>
                      <a:pt x="28718" y="69202"/>
                    </a:cubicBezTo>
                    <a:close/>
                    <a:moveTo>
                      <a:pt x="40402" y="69433"/>
                    </a:moveTo>
                    <a:cubicBezTo>
                      <a:pt x="39570" y="69557"/>
                      <a:pt x="38737" y="69652"/>
                      <a:pt x="37904" y="69720"/>
                    </a:cubicBezTo>
                    <a:lnTo>
                      <a:pt x="37945" y="70389"/>
                    </a:lnTo>
                    <a:cubicBezTo>
                      <a:pt x="38805" y="70334"/>
                      <a:pt x="39652" y="70239"/>
                      <a:pt x="40498" y="70103"/>
                    </a:cubicBezTo>
                    <a:lnTo>
                      <a:pt x="40402" y="69433"/>
                    </a:lnTo>
                    <a:close/>
                    <a:moveTo>
                      <a:pt x="31762" y="69639"/>
                    </a:moveTo>
                    <a:lnTo>
                      <a:pt x="31694" y="70321"/>
                    </a:lnTo>
                    <a:cubicBezTo>
                      <a:pt x="32540" y="70403"/>
                      <a:pt x="33400" y="70457"/>
                      <a:pt x="34246" y="70485"/>
                    </a:cubicBezTo>
                    <a:lnTo>
                      <a:pt x="34274" y="69802"/>
                    </a:lnTo>
                    <a:cubicBezTo>
                      <a:pt x="33441" y="69788"/>
                      <a:pt x="32594" y="69734"/>
                      <a:pt x="31762" y="69639"/>
                    </a:cubicBezTo>
                    <a:close/>
                    <a:moveTo>
                      <a:pt x="37344" y="69761"/>
                    </a:moveTo>
                    <a:cubicBezTo>
                      <a:pt x="36649" y="69802"/>
                      <a:pt x="35952" y="69815"/>
                      <a:pt x="35270" y="69815"/>
                    </a:cubicBezTo>
                    <a:lnTo>
                      <a:pt x="34833" y="69815"/>
                    </a:lnTo>
                    <a:lnTo>
                      <a:pt x="34820" y="70498"/>
                    </a:lnTo>
                    <a:lnTo>
                      <a:pt x="35257" y="70498"/>
                    </a:lnTo>
                    <a:cubicBezTo>
                      <a:pt x="35966" y="70498"/>
                      <a:pt x="36676" y="70471"/>
                      <a:pt x="37386" y="70430"/>
                    </a:cubicBezTo>
                    <a:lnTo>
                      <a:pt x="37344" y="6976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1681;p42">
                <a:extLst>
                  <a:ext uri="{FF2B5EF4-FFF2-40B4-BE49-F238E27FC236}">
                    <a16:creationId xmlns:a16="http://schemas.microsoft.com/office/drawing/2014/main" id="{D40E2E76-6C02-8E04-6CE1-2C74B3B92C72}"/>
                  </a:ext>
                </a:extLst>
              </p:cNvPr>
              <p:cNvSpPr/>
              <p:nvPr/>
            </p:nvSpPr>
            <p:spPr>
              <a:xfrm rot="-5400000">
                <a:off x="1201838" y="1887550"/>
                <a:ext cx="1965900" cy="1965900"/>
              </a:xfrm>
              <a:prstGeom prst="blockArc">
                <a:avLst>
                  <a:gd name="adj1" fmla="val 13560149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1682;p42">
                <a:extLst>
                  <a:ext uri="{FF2B5EF4-FFF2-40B4-BE49-F238E27FC236}">
                    <a16:creationId xmlns:a16="http://schemas.microsoft.com/office/drawing/2014/main" id="{7E278564-D76E-972D-23F3-14EF27EB9372}"/>
                  </a:ext>
                </a:extLst>
              </p:cNvPr>
              <p:cNvSpPr/>
              <p:nvPr/>
            </p:nvSpPr>
            <p:spPr>
              <a:xfrm rot="3949254">
                <a:off x="1201770" y="1887509"/>
                <a:ext cx="1965866" cy="1965866"/>
              </a:xfrm>
              <a:prstGeom prst="blockArc">
                <a:avLst>
                  <a:gd name="adj1" fmla="val 17246835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" name="Google Shape;1657;p42">
              <a:extLst>
                <a:ext uri="{FF2B5EF4-FFF2-40B4-BE49-F238E27FC236}">
                  <a16:creationId xmlns:a16="http://schemas.microsoft.com/office/drawing/2014/main" id="{2D5FE33C-1785-BEB4-1965-B5F67D102AFD}"/>
                </a:ext>
              </a:extLst>
            </p:cNvPr>
            <p:cNvGrpSpPr/>
            <p:nvPr/>
          </p:nvGrpSpPr>
          <p:grpSpPr>
            <a:xfrm>
              <a:off x="3017383" y="563884"/>
              <a:ext cx="635477" cy="633411"/>
              <a:chOff x="6039282" y="1042577"/>
              <a:chExt cx="734315" cy="731929"/>
            </a:xfrm>
          </p:grpSpPr>
          <p:sp>
            <p:nvSpPr>
              <p:cNvPr id="13" name="Google Shape;1658;p42">
                <a:extLst>
                  <a:ext uri="{FF2B5EF4-FFF2-40B4-BE49-F238E27FC236}">
                    <a16:creationId xmlns:a16="http://schemas.microsoft.com/office/drawing/2014/main" id="{BC2FE7EC-D499-3A35-B782-DF60D7EBC542}"/>
                  </a:ext>
                </a:extLst>
              </p:cNvPr>
              <p:cNvSpPr/>
              <p:nvPr/>
            </p:nvSpPr>
            <p:spPr>
              <a:xfrm>
                <a:off x="6045348" y="1300071"/>
                <a:ext cx="131951" cy="65352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701" extrusionOk="0">
                    <a:moveTo>
                      <a:pt x="108" y="0"/>
                    </a:moveTo>
                    <a:lnTo>
                      <a:pt x="51" y="224"/>
                    </a:lnTo>
                    <a:cubicBezTo>
                      <a:pt x="29" y="303"/>
                      <a:pt x="7" y="375"/>
                      <a:pt x="0" y="455"/>
                    </a:cubicBezTo>
                    <a:lnTo>
                      <a:pt x="1342" y="700"/>
                    </a:lnTo>
                    <a:cubicBezTo>
                      <a:pt x="1349" y="650"/>
                      <a:pt x="1363" y="599"/>
                      <a:pt x="1378" y="549"/>
                    </a:cubicBezTo>
                    <a:lnTo>
                      <a:pt x="1414" y="397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659;p42">
                <a:extLst>
                  <a:ext uri="{FF2B5EF4-FFF2-40B4-BE49-F238E27FC236}">
                    <a16:creationId xmlns:a16="http://schemas.microsoft.com/office/drawing/2014/main" id="{BC2A66FC-4B5E-E378-B4F2-13B5C44FCDE1}"/>
                  </a:ext>
                </a:extLst>
              </p:cNvPr>
              <p:cNvSpPr/>
              <p:nvPr/>
            </p:nvSpPr>
            <p:spPr>
              <a:xfrm>
                <a:off x="6080342" y="1201250"/>
                <a:ext cx="127938" cy="96863"/>
              </a:xfrm>
              <a:custGeom>
                <a:avLst/>
                <a:gdLst/>
                <a:ahLst/>
                <a:cxnLst/>
                <a:rect l="l" t="t" r="r" b="b"/>
                <a:pathLst>
                  <a:path w="1371" h="1039" extrusionOk="0">
                    <a:moveTo>
                      <a:pt x="245" y="0"/>
                    </a:moveTo>
                    <a:cubicBezTo>
                      <a:pt x="159" y="137"/>
                      <a:pt x="72" y="267"/>
                      <a:pt x="0" y="404"/>
                    </a:cubicBezTo>
                    <a:lnTo>
                      <a:pt x="1219" y="1039"/>
                    </a:lnTo>
                    <a:cubicBezTo>
                      <a:pt x="1262" y="945"/>
                      <a:pt x="1320" y="866"/>
                      <a:pt x="1371" y="772"/>
                    </a:cubicBezTo>
                    <a:lnTo>
                      <a:pt x="245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660;p42">
                <a:extLst>
                  <a:ext uri="{FF2B5EF4-FFF2-40B4-BE49-F238E27FC236}">
                    <a16:creationId xmlns:a16="http://schemas.microsoft.com/office/drawing/2014/main" id="{E5BA609F-D007-4568-FA08-D82370152909}"/>
                  </a:ext>
                </a:extLst>
              </p:cNvPr>
              <p:cNvSpPr/>
              <p:nvPr/>
            </p:nvSpPr>
            <p:spPr>
              <a:xfrm>
                <a:off x="6144918" y="1121167"/>
                <a:ext cx="112541" cy="119145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1278" extrusionOk="0">
                    <a:moveTo>
                      <a:pt x="347" y="1"/>
                    </a:moveTo>
                    <a:cubicBezTo>
                      <a:pt x="224" y="95"/>
                      <a:pt x="116" y="210"/>
                      <a:pt x="1" y="318"/>
                    </a:cubicBezTo>
                    <a:lnTo>
                      <a:pt x="974" y="1278"/>
                    </a:lnTo>
                    <a:cubicBezTo>
                      <a:pt x="1046" y="1205"/>
                      <a:pt x="1126" y="1133"/>
                      <a:pt x="1205" y="1068"/>
                    </a:cubicBezTo>
                    <a:lnTo>
                      <a:pt x="347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61;p42">
                <a:extLst>
                  <a:ext uri="{FF2B5EF4-FFF2-40B4-BE49-F238E27FC236}">
                    <a16:creationId xmlns:a16="http://schemas.microsoft.com/office/drawing/2014/main" id="{9BA7D3C6-55AB-DF7B-F5F2-B5EEA69AE77F}"/>
                  </a:ext>
                </a:extLst>
              </p:cNvPr>
              <p:cNvSpPr/>
              <p:nvPr/>
            </p:nvSpPr>
            <p:spPr>
              <a:xfrm>
                <a:off x="6232449" y="1066723"/>
                <a:ext cx="86879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931" h="1400" extrusionOk="0">
                    <a:moveTo>
                      <a:pt x="426" y="1"/>
                    </a:moveTo>
                    <a:cubicBezTo>
                      <a:pt x="354" y="22"/>
                      <a:pt x="282" y="58"/>
                      <a:pt x="209" y="94"/>
                    </a:cubicBezTo>
                    <a:lnTo>
                      <a:pt x="0" y="195"/>
                    </a:lnTo>
                    <a:lnTo>
                      <a:pt x="649" y="1400"/>
                    </a:lnTo>
                    <a:lnTo>
                      <a:pt x="786" y="1335"/>
                    </a:lnTo>
                    <a:cubicBezTo>
                      <a:pt x="830" y="1306"/>
                      <a:pt x="880" y="1285"/>
                      <a:pt x="931" y="1270"/>
                    </a:cubicBezTo>
                    <a:lnTo>
                      <a:pt x="426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662;p42">
                <a:extLst>
                  <a:ext uri="{FF2B5EF4-FFF2-40B4-BE49-F238E27FC236}">
                    <a16:creationId xmlns:a16="http://schemas.microsoft.com/office/drawing/2014/main" id="{77011E65-0E99-073B-9355-331C8B65B250}"/>
                  </a:ext>
                </a:extLst>
              </p:cNvPr>
              <p:cNvSpPr/>
              <p:nvPr/>
            </p:nvSpPr>
            <p:spPr>
              <a:xfrm>
                <a:off x="6335379" y="1042577"/>
                <a:ext cx="53284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571" h="1400" extrusionOk="0">
                    <a:moveTo>
                      <a:pt x="470" y="0"/>
                    </a:moveTo>
                    <a:cubicBezTo>
                      <a:pt x="390" y="0"/>
                      <a:pt x="311" y="7"/>
                      <a:pt x="239" y="22"/>
                    </a:cubicBezTo>
                    <a:lnTo>
                      <a:pt x="1" y="58"/>
                    </a:lnTo>
                    <a:lnTo>
                      <a:pt x="268" y="1399"/>
                    </a:lnTo>
                    <a:lnTo>
                      <a:pt x="419" y="1378"/>
                    </a:lnTo>
                    <a:cubicBezTo>
                      <a:pt x="470" y="1370"/>
                      <a:pt x="520" y="1363"/>
                      <a:pt x="571" y="1363"/>
                    </a:cubicBezTo>
                    <a:lnTo>
                      <a:pt x="470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663;p42">
                <a:extLst>
                  <a:ext uri="{FF2B5EF4-FFF2-40B4-BE49-F238E27FC236}">
                    <a16:creationId xmlns:a16="http://schemas.microsoft.com/office/drawing/2014/main" id="{C70900E1-23B4-340E-BB17-4493CFE77DE1}"/>
                  </a:ext>
                </a:extLst>
              </p:cNvPr>
              <p:cNvSpPr/>
              <p:nvPr/>
            </p:nvSpPr>
            <p:spPr>
              <a:xfrm>
                <a:off x="6431682" y="1043229"/>
                <a:ext cx="56550" cy="131824"/>
              </a:xfrm>
              <a:custGeom>
                <a:avLst/>
                <a:gdLst/>
                <a:ahLst/>
                <a:cxnLst/>
                <a:rect l="l" t="t" r="r" b="b"/>
                <a:pathLst>
                  <a:path w="606" h="1414" extrusionOk="0">
                    <a:moveTo>
                      <a:pt x="144" y="0"/>
                    </a:moveTo>
                    <a:lnTo>
                      <a:pt x="0" y="1356"/>
                    </a:lnTo>
                    <a:cubicBezTo>
                      <a:pt x="101" y="1378"/>
                      <a:pt x="202" y="1385"/>
                      <a:pt x="303" y="1414"/>
                    </a:cubicBezTo>
                    <a:lnTo>
                      <a:pt x="606" y="80"/>
                    </a:lnTo>
                    <a:cubicBezTo>
                      <a:pt x="454" y="36"/>
                      <a:pt x="296" y="22"/>
                      <a:pt x="14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664;p42">
                <a:extLst>
                  <a:ext uri="{FF2B5EF4-FFF2-40B4-BE49-F238E27FC236}">
                    <a16:creationId xmlns:a16="http://schemas.microsoft.com/office/drawing/2014/main" id="{92948398-5E96-7223-F754-3142953F12DE}"/>
                  </a:ext>
                </a:extLst>
              </p:cNvPr>
              <p:cNvSpPr/>
              <p:nvPr/>
            </p:nvSpPr>
            <p:spPr>
              <a:xfrm>
                <a:off x="6500924" y="1070731"/>
                <a:ext cx="89678" cy="130612"/>
              </a:xfrm>
              <a:custGeom>
                <a:avLst/>
                <a:gdLst/>
                <a:ahLst/>
                <a:cxnLst/>
                <a:rect l="l" t="t" r="r" b="b"/>
                <a:pathLst>
                  <a:path w="961" h="1401" extrusionOk="0">
                    <a:moveTo>
                      <a:pt x="542" y="1"/>
                    </a:moveTo>
                    <a:lnTo>
                      <a:pt x="1" y="1256"/>
                    </a:lnTo>
                    <a:lnTo>
                      <a:pt x="138" y="1321"/>
                    </a:lnTo>
                    <a:cubicBezTo>
                      <a:pt x="181" y="1343"/>
                      <a:pt x="232" y="1371"/>
                      <a:pt x="275" y="1400"/>
                    </a:cubicBezTo>
                    <a:lnTo>
                      <a:pt x="960" y="210"/>
                    </a:lnTo>
                    <a:cubicBezTo>
                      <a:pt x="895" y="174"/>
                      <a:pt x="823" y="131"/>
                      <a:pt x="751" y="102"/>
                    </a:cubicBezTo>
                    <a:lnTo>
                      <a:pt x="54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1665;p42">
                <a:extLst>
                  <a:ext uri="{FF2B5EF4-FFF2-40B4-BE49-F238E27FC236}">
                    <a16:creationId xmlns:a16="http://schemas.microsoft.com/office/drawing/2014/main" id="{6D2D59D1-939F-BBA3-A9EA-836126311DF2}"/>
                  </a:ext>
                </a:extLst>
              </p:cNvPr>
              <p:cNvSpPr/>
              <p:nvPr/>
            </p:nvSpPr>
            <p:spPr>
              <a:xfrm>
                <a:off x="6561580" y="1127973"/>
                <a:ext cx="114501" cy="117746"/>
              </a:xfrm>
              <a:custGeom>
                <a:avLst/>
                <a:gdLst/>
                <a:ahLst/>
                <a:cxnLst/>
                <a:rect l="l" t="t" r="r" b="b"/>
                <a:pathLst>
                  <a:path w="1227" h="1263" extrusionOk="0">
                    <a:moveTo>
                      <a:pt x="887" y="0"/>
                    </a:moveTo>
                    <a:lnTo>
                      <a:pt x="0" y="1046"/>
                    </a:lnTo>
                    <a:cubicBezTo>
                      <a:pt x="79" y="1111"/>
                      <a:pt x="152" y="1183"/>
                      <a:pt x="224" y="1262"/>
                    </a:cubicBezTo>
                    <a:lnTo>
                      <a:pt x="1226" y="332"/>
                    </a:lnTo>
                    <a:cubicBezTo>
                      <a:pt x="1118" y="209"/>
                      <a:pt x="1003" y="101"/>
                      <a:pt x="88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1666;p42">
                <a:extLst>
                  <a:ext uri="{FF2B5EF4-FFF2-40B4-BE49-F238E27FC236}">
                    <a16:creationId xmlns:a16="http://schemas.microsoft.com/office/drawing/2014/main" id="{E78BBF1A-E705-DF4B-954D-CA45F3245974}"/>
                  </a:ext>
                </a:extLst>
              </p:cNvPr>
              <p:cNvSpPr/>
              <p:nvPr/>
            </p:nvSpPr>
            <p:spPr>
              <a:xfrm>
                <a:off x="6636887" y="1310792"/>
                <a:ext cx="132697" cy="61996"/>
              </a:xfrm>
              <a:custGeom>
                <a:avLst/>
                <a:gdLst/>
                <a:ahLst/>
                <a:cxnLst/>
                <a:rect l="l" t="t" r="r" b="b"/>
                <a:pathLst>
                  <a:path w="1422" h="665" extrusionOk="0">
                    <a:moveTo>
                      <a:pt x="1321" y="1"/>
                    </a:moveTo>
                    <a:lnTo>
                      <a:pt x="1" y="361"/>
                    </a:lnTo>
                    <a:lnTo>
                      <a:pt x="44" y="506"/>
                    </a:lnTo>
                    <a:cubicBezTo>
                      <a:pt x="51" y="556"/>
                      <a:pt x="59" y="614"/>
                      <a:pt x="66" y="664"/>
                    </a:cubicBezTo>
                    <a:lnTo>
                      <a:pt x="1422" y="462"/>
                    </a:lnTo>
                    <a:cubicBezTo>
                      <a:pt x="1407" y="383"/>
                      <a:pt x="1400" y="304"/>
                      <a:pt x="1378" y="232"/>
                    </a:cubicBezTo>
                    <a:lnTo>
                      <a:pt x="1321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1667;p42">
                <a:extLst>
                  <a:ext uri="{FF2B5EF4-FFF2-40B4-BE49-F238E27FC236}">
                    <a16:creationId xmlns:a16="http://schemas.microsoft.com/office/drawing/2014/main" id="{316DA858-001E-DF58-3FC1-44F3C863B151}"/>
                  </a:ext>
                </a:extLst>
              </p:cNvPr>
              <p:cNvSpPr/>
              <p:nvPr/>
            </p:nvSpPr>
            <p:spPr>
              <a:xfrm>
                <a:off x="6642953" y="1415020"/>
                <a:ext cx="130645" cy="47826"/>
              </a:xfrm>
              <a:custGeom>
                <a:avLst/>
                <a:gdLst/>
                <a:ahLst/>
                <a:cxnLst/>
                <a:rect l="l" t="t" r="r" b="b"/>
                <a:pathLst>
                  <a:path w="1400" h="513" extrusionOk="0">
                    <a:moveTo>
                      <a:pt x="30" y="1"/>
                    </a:moveTo>
                    <a:cubicBezTo>
                      <a:pt x="30" y="109"/>
                      <a:pt x="15" y="210"/>
                      <a:pt x="1" y="311"/>
                    </a:cubicBezTo>
                    <a:lnTo>
                      <a:pt x="1357" y="513"/>
                    </a:lnTo>
                    <a:cubicBezTo>
                      <a:pt x="1378" y="354"/>
                      <a:pt x="1393" y="203"/>
                      <a:pt x="1400" y="44"/>
                    </a:cubicBezTo>
                    <a:lnTo>
                      <a:pt x="30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1668;p42">
                <a:extLst>
                  <a:ext uri="{FF2B5EF4-FFF2-40B4-BE49-F238E27FC236}">
                    <a16:creationId xmlns:a16="http://schemas.microsoft.com/office/drawing/2014/main" id="{2D0D655D-324D-4060-6553-439D36987883}"/>
                  </a:ext>
                </a:extLst>
              </p:cNvPr>
              <p:cNvSpPr/>
              <p:nvPr/>
            </p:nvSpPr>
            <p:spPr>
              <a:xfrm>
                <a:off x="6622143" y="1485687"/>
                <a:ext cx="131951" cy="81388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73" extrusionOk="0">
                    <a:moveTo>
                      <a:pt x="123" y="0"/>
                    </a:moveTo>
                    <a:lnTo>
                      <a:pt x="65" y="144"/>
                    </a:lnTo>
                    <a:cubicBezTo>
                      <a:pt x="51" y="195"/>
                      <a:pt x="22" y="238"/>
                      <a:pt x="0" y="281"/>
                    </a:cubicBezTo>
                    <a:lnTo>
                      <a:pt x="1234" y="873"/>
                    </a:lnTo>
                    <a:cubicBezTo>
                      <a:pt x="1270" y="801"/>
                      <a:pt x="1306" y="736"/>
                      <a:pt x="1335" y="664"/>
                    </a:cubicBezTo>
                    <a:lnTo>
                      <a:pt x="1414" y="440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1669;p42">
                <a:extLst>
                  <a:ext uri="{FF2B5EF4-FFF2-40B4-BE49-F238E27FC236}">
                    <a16:creationId xmlns:a16="http://schemas.microsoft.com/office/drawing/2014/main" id="{5FA5A3CD-61D1-335D-E72D-904757825EF7}"/>
                  </a:ext>
                </a:extLst>
              </p:cNvPr>
              <p:cNvSpPr/>
              <p:nvPr/>
            </p:nvSpPr>
            <p:spPr>
              <a:xfrm>
                <a:off x="6582390" y="1548895"/>
                <a:ext cx="121219" cy="108983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169" extrusionOk="0">
                    <a:moveTo>
                      <a:pt x="195" y="0"/>
                    </a:moveTo>
                    <a:lnTo>
                      <a:pt x="102" y="123"/>
                    </a:lnTo>
                    <a:lnTo>
                      <a:pt x="1" y="238"/>
                    </a:lnTo>
                    <a:lnTo>
                      <a:pt x="1003" y="1168"/>
                    </a:lnTo>
                    <a:lnTo>
                      <a:pt x="1155" y="988"/>
                    </a:lnTo>
                    <a:lnTo>
                      <a:pt x="1299" y="801"/>
                    </a:lnTo>
                    <a:lnTo>
                      <a:pt x="19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1670;p42">
                <a:extLst>
                  <a:ext uri="{FF2B5EF4-FFF2-40B4-BE49-F238E27FC236}">
                    <a16:creationId xmlns:a16="http://schemas.microsoft.com/office/drawing/2014/main" id="{D1F4690C-1197-921B-55EF-D783909F0BFE}"/>
                  </a:ext>
                </a:extLst>
              </p:cNvPr>
              <p:cNvSpPr/>
              <p:nvPr/>
            </p:nvSpPr>
            <p:spPr>
              <a:xfrm>
                <a:off x="6526586" y="1599238"/>
                <a:ext cx="100316" cy="126510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1357" extrusionOk="0">
                    <a:moveTo>
                      <a:pt x="252" y="1"/>
                    </a:moveTo>
                    <a:cubicBezTo>
                      <a:pt x="209" y="37"/>
                      <a:pt x="173" y="66"/>
                      <a:pt x="130" y="95"/>
                    </a:cubicBezTo>
                    <a:lnTo>
                      <a:pt x="0" y="174"/>
                    </a:lnTo>
                    <a:lnTo>
                      <a:pt x="685" y="1357"/>
                    </a:lnTo>
                    <a:lnTo>
                      <a:pt x="880" y="1234"/>
                    </a:lnTo>
                    <a:cubicBezTo>
                      <a:pt x="952" y="1191"/>
                      <a:pt x="1010" y="1141"/>
                      <a:pt x="1075" y="1097"/>
                    </a:cubicBezTo>
                    <a:lnTo>
                      <a:pt x="25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1671;p42">
                <a:extLst>
                  <a:ext uri="{FF2B5EF4-FFF2-40B4-BE49-F238E27FC236}">
                    <a16:creationId xmlns:a16="http://schemas.microsoft.com/office/drawing/2014/main" id="{C0C5F07E-B197-0EA0-6026-25C0ECB5E10E}"/>
                  </a:ext>
                </a:extLst>
              </p:cNvPr>
              <p:cNvSpPr/>
              <p:nvPr/>
            </p:nvSpPr>
            <p:spPr>
              <a:xfrm>
                <a:off x="6459957" y="1632893"/>
                <a:ext cx="70735" cy="132570"/>
              </a:xfrm>
              <a:custGeom>
                <a:avLst/>
                <a:gdLst/>
                <a:ahLst/>
                <a:cxnLst/>
                <a:rect l="l" t="t" r="r" b="b"/>
                <a:pathLst>
                  <a:path w="758" h="1422" extrusionOk="0">
                    <a:moveTo>
                      <a:pt x="296" y="1"/>
                    </a:moveTo>
                    <a:cubicBezTo>
                      <a:pt x="195" y="37"/>
                      <a:pt x="101" y="73"/>
                      <a:pt x="0" y="94"/>
                    </a:cubicBezTo>
                    <a:lnTo>
                      <a:pt x="303" y="1421"/>
                    </a:lnTo>
                    <a:cubicBezTo>
                      <a:pt x="454" y="1393"/>
                      <a:pt x="606" y="1342"/>
                      <a:pt x="757" y="1292"/>
                    </a:cubicBezTo>
                    <a:lnTo>
                      <a:pt x="296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1672;p42">
                <a:extLst>
                  <a:ext uri="{FF2B5EF4-FFF2-40B4-BE49-F238E27FC236}">
                    <a16:creationId xmlns:a16="http://schemas.microsoft.com/office/drawing/2014/main" id="{A07C74E0-1232-B22A-090B-137117104110}"/>
                  </a:ext>
                </a:extLst>
              </p:cNvPr>
              <p:cNvSpPr/>
              <p:nvPr/>
            </p:nvSpPr>
            <p:spPr>
              <a:xfrm>
                <a:off x="6379145" y="1646318"/>
                <a:ext cx="43859" cy="128188"/>
              </a:xfrm>
              <a:custGeom>
                <a:avLst/>
                <a:gdLst/>
                <a:ahLst/>
                <a:cxnLst/>
                <a:rect l="l" t="t" r="r" b="b"/>
                <a:pathLst>
                  <a:path w="470" h="1375" extrusionOk="0">
                    <a:moveTo>
                      <a:pt x="102" y="1"/>
                    </a:moveTo>
                    <a:lnTo>
                      <a:pt x="1" y="1364"/>
                    </a:lnTo>
                    <a:cubicBezTo>
                      <a:pt x="113" y="1369"/>
                      <a:pt x="221" y="1374"/>
                      <a:pt x="331" y="1374"/>
                    </a:cubicBezTo>
                    <a:cubicBezTo>
                      <a:pt x="377" y="1374"/>
                      <a:pt x="423" y="1373"/>
                      <a:pt x="469" y="1371"/>
                    </a:cubicBezTo>
                    <a:lnTo>
                      <a:pt x="412" y="1"/>
                    </a:lnTo>
                    <a:cubicBezTo>
                      <a:pt x="361" y="4"/>
                      <a:pt x="309" y="6"/>
                      <a:pt x="257" y="6"/>
                    </a:cubicBezTo>
                    <a:cubicBezTo>
                      <a:pt x="204" y="6"/>
                      <a:pt x="152" y="4"/>
                      <a:pt x="1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1673;p42">
                <a:extLst>
                  <a:ext uri="{FF2B5EF4-FFF2-40B4-BE49-F238E27FC236}">
                    <a16:creationId xmlns:a16="http://schemas.microsoft.com/office/drawing/2014/main" id="{32B9017A-3F79-7572-9BC5-AAB5EFE6F27D}"/>
                  </a:ext>
                </a:extLst>
              </p:cNvPr>
              <p:cNvSpPr/>
              <p:nvPr/>
            </p:nvSpPr>
            <p:spPr>
              <a:xfrm>
                <a:off x="6272109" y="1630842"/>
                <a:ext cx="74187" cy="131917"/>
              </a:xfrm>
              <a:custGeom>
                <a:avLst/>
                <a:gdLst/>
                <a:ahLst/>
                <a:cxnLst/>
                <a:rect l="l" t="t" r="r" b="b"/>
                <a:pathLst>
                  <a:path w="795" h="1415" extrusionOk="0">
                    <a:moveTo>
                      <a:pt x="506" y="1"/>
                    </a:moveTo>
                    <a:lnTo>
                      <a:pt x="1" y="1270"/>
                    </a:lnTo>
                    <a:cubicBezTo>
                      <a:pt x="145" y="1328"/>
                      <a:pt x="296" y="1379"/>
                      <a:pt x="448" y="1415"/>
                    </a:cubicBezTo>
                    <a:lnTo>
                      <a:pt x="794" y="95"/>
                    </a:lnTo>
                    <a:cubicBezTo>
                      <a:pt x="693" y="66"/>
                      <a:pt x="599" y="37"/>
                      <a:pt x="5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1674;p42">
                <a:extLst>
                  <a:ext uri="{FF2B5EF4-FFF2-40B4-BE49-F238E27FC236}">
                    <a16:creationId xmlns:a16="http://schemas.microsoft.com/office/drawing/2014/main" id="{456B239E-47B2-F524-DFBE-3AB63122B1D7}"/>
                  </a:ext>
                </a:extLst>
              </p:cNvPr>
              <p:cNvSpPr/>
              <p:nvPr/>
            </p:nvSpPr>
            <p:spPr>
              <a:xfrm>
                <a:off x="6177205" y="1595229"/>
                <a:ext cx="103769" cy="125205"/>
              </a:xfrm>
              <a:custGeom>
                <a:avLst/>
                <a:gdLst/>
                <a:ahLst/>
                <a:cxnLst/>
                <a:rect l="l" t="t" r="r" b="b"/>
                <a:pathLst>
                  <a:path w="1112" h="1343" extrusionOk="0">
                    <a:moveTo>
                      <a:pt x="859" y="1"/>
                    </a:moveTo>
                    <a:lnTo>
                      <a:pt x="1" y="1068"/>
                    </a:lnTo>
                    <a:cubicBezTo>
                      <a:pt x="123" y="1169"/>
                      <a:pt x="253" y="1256"/>
                      <a:pt x="390" y="1342"/>
                    </a:cubicBezTo>
                    <a:lnTo>
                      <a:pt x="1112" y="174"/>
                    </a:lnTo>
                    <a:cubicBezTo>
                      <a:pt x="1018" y="123"/>
                      <a:pt x="938" y="66"/>
                      <a:pt x="85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1675;p42">
                <a:extLst>
                  <a:ext uri="{FF2B5EF4-FFF2-40B4-BE49-F238E27FC236}">
                    <a16:creationId xmlns:a16="http://schemas.microsoft.com/office/drawing/2014/main" id="{299014D0-ECF9-6758-95AB-D8A9F92D316B}"/>
                  </a:ext>
                </a:extLst>
              </p:cNvPr>
              <p:cNvSpPr/>
              <p:nvPr/>
            </p:nvSpPr>
            <p:spPr>
              <a:xfrm>
                <a:off x="6103205" y="1542835"/>
                <a:ext cx="123272" cy="106932"/>
              </a:xfrm>
              <a:custGeom>
                <a:avLst/>
                <a:gdLst/>
                <a:ahLst/>
                <a:cxnLst/>
                <a:rect l="l" t="t" r="r" b="b"/>
                <a:pathLst>
                  <a:path w="1321" h="1147" extrusionOk="0">
                    <a:moveTo>
                      <a:pt x="1126" y="0"/>
                    </a:moveTo>
                    <a:lnTo>
                      <a:pt x="0" y="772"/>
                    </a:lnTo>
                    <a:lnTo>
                      <a:pt x="137" y="959"/>
                    </a:lnTo>
                    <a:lnTo>
                      <a:pt x="210" y="1053"/>
                    </a:lnTo>
                    <a:lnTo>
                      <a:pt x="289" y="1147"/>
                    </a:lnTo>
                    <a:lnTo>
                      <a:pt x="1320" y="245"/>
                    </a:lnTo>
                    <a:lnTo>
                      <a:pt x="1263" y="188"/>
                    </a:lnTo>
                    <a:lnTo>
                      <a:pt x="1219" y="123"/>
                    </a:lnTo>
                    <a:lnTo>
                      <a:pt x="112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1676;p42">
                <a:extLst>
                  <a:ext uri="{FF2B5EF4-FFF2-40B4-BE49-F238E27FC236}">
                    <a16:creationId xmlns:a16="http://schemas.microsoft.com/office/drawing/2014/main" id="{8BD455A0-7487-461D-CBCF-B414544F6830}"/>
                  </a:ext>
                </a:extLst>
              </p:cNvPr>
              <p:cNvSpPr/>
              <p:nvPr/>
            </p:nvSpPr>
            <p:spPr>
              <a:xfrm>
                <a:off x="6055426" y="1478881"/>
                <a:ext cx="131951" cy="78777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45" extrusionOk="0">
                    <a:moveTo>
                      <a:pt x="1306" y="1"/>
                    </a:moveTo>
                    <a:lnTo>
                      <a:pt x="0" y="405"/>
                    </a:lnTo>
                    <a:cubicBezTo>
                      <a:pt x="51" y="549"/>
                      <a:pt x="101" y="701"/>
                      <a:pt x="166" y="845"/>
                    </a:cubicBezTo>
                    <a:lnTo>
                      <a:pt x="1414" y="282"/>
                    </a:lnTo>
                    <a:cubicBezTo>
                      <a:pt x="1371" y="196"/>
                      <a:pt x="1342" y="95"/>
                      <a:pt x="13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1677;p42">
                <a:extLst>
                  <a:ext uri="{FF2B5EF4-FFF2-40B4-BE49-F238E27FC236}">
                    <a16:creationId xmlns:a16="http://schemas.microsoft.com/office/drawing/2014/main" id="{4886087D-00CE-A458-5CC6-4443CFCD8F73}"/>
                  </a:ext>
                </a:extLst>
              </p:cNvPr>
              <p:cNvSpPr/>
              <p:nvPr/>
            </p:nvSpPr>
            <p:spPr>
              <a:xfrm>
                <a:off x="6039282" y="1408308"/>
                <a:ext cx="129338" cy="43817"/>
              </a:xfrm>
              <a:custGeom>
                <a:avLst/>
                <a:gdLst/>
                <a:ahLst/>
                <a:cxnLst/>
                <a:rect l="l" t="t" r="r" b="b"/>
                <a:pathLst>
                  <a:path w="1386" h="470" extrusionOk="0">
                    <a:moveTo>
                      <a:pt x="0" y="1"/>
                    </a:moveTo>
                    <a:cubicBezTo>
                      <a:pt x="7" y="152"/>
                      <a:pt x="7" y="311"/>
                      <a:pt x="29" y="469"/>
                    </a:cubicBezTo>
                    <a:lnTo>
                      <a:pt x="1385" y="304"/>
                    </a:lnTo>
                    <a:cubicBezTo>
                      <a:pt x="1371" y="203"/>
                      <a:pt x="1378" y="102"/>
                      <a:pt x="13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1678;p42">
                <a:extLst>
                  <a:ext uri="{FF2B5EF4-FFF2-40B4-BE49-F238E27FC236}">
                    <a16:creationId xmlns:a16="http://schemas.microsoft.com/office/drawing/2014/main" id="{03B47207-AF4A-013A-1D3B-5A2EDF6F13CA}"/>
                  </a:ext>
                </a:extLst>
              </p:cNvPr>
              <p:cNvSpPr/>
              <p:nvPr/>
            </p:nvSpPr>
            <p:spPr>
              <a:xfrm>
                <a:off x="6608612" y="1210666"/>
                <a:ext cx="128685" cy="93507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003" extrusionOk="0">
                    <a:moveTo>
                      <a:pt x="1155" y="0"/>
                    </a:moveTo>
                    <a:lnTo>
                      <a:pt x="1" y="736"/>
                    </a:lnTo>
                    <a:lnTo>
                      <a:pt x="80" y="866"/>
                    </a:lnTo>
                    <a:cubicBezTo>
                      <a:pt x="102" y="909"/>
                      <a:pt x="131" y="959"/>
                      <a:pt x="145" y="1003"/>
                    </a:cubicBezTo>
                    <a:lnTo>
                      <a:pt x="1379" y="411"/>
                    </a:lnTo>
                    <a:cubicBezTo>
                      <a:pt x="1342" y="339"/>
                      <a:pt x="1314" y="267"/>
                      <a:pt x="1278" y="202"/>
                    </a:cubicBezTo>
                    <a:lnTo>
                      <a:pt x="115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" name="Google Shape;184;p31">
              <a:extLst>
                <a:ext uri="{FF2B5EF4-FFF2-40B4-BE49-F238E27FC236}">
                  <a16:creationId xmlns:a16="http://schemas.microsoft.com/office/drawing/2014/main" id="{36AAE992-4E09-9BF3-F961-050DB51F756A}"/>
                </a:ext>
              </a:extLst>
            </p:cNvPr>
            <p:cNvSpPr txBox="1">
              <a:spLocks/>
            </p:cNvSpPr>
            <p:nvPr/>
          </p:nvSpPr>
          <p:spPr>
            <a:xfrm>
              <a:off x="4022116" y="539105"/>
              <a:ext cx="4152337" cy="7204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9pPr>
            </a:lstStyle>
            <a:p>
              <a:pPr marL="0" indent="0">
                <a:buSzPts val="3000"/>
              </a:pPr>
              <a:r>
                <a:rPr lang="zh-TW" altLang="en-US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影像循線演算法</a:t>
              </a:r>
            </a:p>
          </p:txBody>
        </p: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7F8F90E8-C07F-954D-63BC-79D3E59B28C3}"/>
              </a:ext>
            </a:extLst>
          </p:cNvPr>
          <p:cNvSpPr>
            <a:spLocks noChangeAspect="1"/>
          </p:cNvSpPr>
          <p:nvPr/>
        </p:nvSpPr>
        <p:spPr>
          <a:xfrm>
            <a:off x="1388990" y="2280846"/>
            <a:ext cx="1292205" cy="86147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2400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預處理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A5DF8143-282C-6C53-3B62-25BA340FEE57}"/>
              </a:ext>
            </a:extLst>
          </p:cNvPr>
          <p:cNvSpPr>
            <a:spLocks noChangeAspect="1"/>
          </p:cNvSpPr>
          <p:nvPr/>
        </p:nvSpPr>
        <p:spPr>
          <a:xfrm>
            <a:off x="3396641" y="2280846"/>
            <a:ext cx="1292205" cy="86147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2400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偵測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78E7E06C-5C6B-23B5-3B62-8FEC2F4DDCA2}"/>
              </a:ext>
            </a:extLst>
          </p:cNvPr>
          <p:cNvSpPr>
            <a:spLocks noChangeAspect="1"/>
          </p:cNvSpPr>
          <p:nvPr/>
        </p:nvSpPr>
        <p:spPr>
          <a:xfrm>
            <a:off x="6321248" y="2280846"/>
            <a:ext cx="1292205" cy="86147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2400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模糊</a:t>
            </a:r>
            <a:endParaRPr kumimoji="1" lang="en-US" altLang="zh-TW" sz="2400" dirty="0">
              <a:solidFill>
                <a:schemeClr val="tx1"/>
              </a:solidFill>
              <a:latin typeface="SoukouMincho" panose="02000600000000000000" pitchFamily="2" charset="-128"/>
              <a:ea typeface="SoukouMincho" panose="02000600000000000000" pitchFamily="2" charset="-128"/>
            </a:endParaRPr>
          </a:p>
          <a:p>
            <a:pPr algn="ctr"/>
            <a:r>
              <a:rPr kumimoji="1" lang="zh-TW" altLang="en-US" sz="2400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控制</a:t>
            </a:r>
          </a:p>
        </p:txBody>
      </p:sp>
      <p:cxnSp>
        <p:nvCxnSpPr>
          <p:cNvPr id="7" name="直線箭頭接點 6">
            <a:extLst>
              <a:ext uri="{FF2B5EF4-FFF2-40B4-BE49-F238E27FC236}">
                <a16:creationId xmlns:a16="http://schemas.microsoft.com/office/drawing/2014/main" id="{112B0A3F-4E3D-9E4E-1EB1-F09CC04306EF}"/>
              </a:ext>
            </a:extLst>
          </p:cNvPr>
          <p:cNvCxnSpPr>
            <a:cxnSpLocks/>
            <a:stCxn id="2" idx="3"/>
            <a:endCxn id="3" idx="1"/>
          </p:cNvCxnSpPr>
          <p:nvPr/>
        </p:nvCxnSpPr>
        <p:spPr>
          <a:xfrm>
            <a:off x="2681195" y="2711581"/>
            <a:ext cx="715446" cy="0"/>
          </a:xfrm>
          <a:prstGeom prst="straightConnector1">
            <a:avLst/>
          </a:prstGeom>
          <a:ln w="31750">
            <a:solidFill>
              <a:schemeClr val="accent4"/>
            </a:solidFill>
            <a:headEnd type="none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箭頭接點 36">
            <a:extLst>
              <a:ext uri="{FF2B5EF4-FFF2-40B4-BE49-F238E27FC236}">
                <a16:creationId xmlns:a16="http://schemas.microsoft.com/office/drawing/2014/main" id="{D70E487F-EF73-94A9-3B41-1A3378D0E641}"/>
              </a:ext>
            </a:extLst>
          </p:cNvPr>
          <p:cNvCxnSpPr>
            <a:cxnSpLocks/>
            <a:stCxn id="3" idx="3"/>
            <a:endCxn id="4" idx="1"/>
          </p:cNvCxnSpPr>
          <p:nvPr/>
        </p:nvCxnSpPr>
        <p:spPr>
          <a:xfrm>
            <a:off x="4688846" y="2711581"/>
            <a:ext cx="1632402" cy="0"/>
          </a:xfrm>
          <a:prstGeom prst="straightConnector1">
            <a:avLst/>
          </a:prstGeom>
          <a:ln w="31750">
            <a:solidFill>
              <a:schemeClr val="accent4"/>
            </a:solidFill>
            <a:headEnd type="none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箭頭接點 45">
            <a:extLst>
              <a:ext uri="{FF2B5EF4-FFF2-40B4-BE49-F238E27FC236}">
                <a16:creationId xmlns:a16="http://schemas.microsoft.com/office/drawing/2014/main" id="{47529B8E-C729-1B78-4BD3-85D2FFACA105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7613453" y="2711581"/>
            <a:ext cx="721943" cy="6481"/>
          </a:xfrm>
          <a:prstGeom prst="straightConnector1">
            <a:avLst/>
          </a:prstGeom>
          <a:ln w="31750">
            <a:solidFill>
              <a:schemeClr val="accent4"/>
            </a:solidFill>
            <a:headEnd type="none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箭頭接點 48">
            <a:extLst>
              <a:ext uri="{FF2B5EF4-FFF2-40B4-BE49-F238E27FC236}">
                <a16:creationId xmlns:a16="http://schemas.microsoft.com/office/drawing/2014/main" id="{E951E09F-EEC8-D1F6-B944-34B3BEB0F211}"/>
              </a:ext>
            </a:extLst>
          </p:cNvPr>
          <p:cNvCxnSpPr>
            <a:cxnSpLocks/>
            <a:endCxn id="2" idx="1"/>
          </p:cNvCxnSpPr>
          <p:nvPr/>
        </p:nvCxnSpPr>
        <p:spPr>
          <a:xfrm flipV="1">
            <a:off x="673544" y="2711581"/>
            <a:ext cx="715446" cy="6481"/>
          </a:xfrm>
          <a:prstGeom prst="straightConnector1">
            <a:avLst/>
          </a:prstGeom>
          <a:ln w="31750">
            <a:solidFill>
              <a:schemeClr val="accent4"/>
            </a:solidFill>
            <a:headEnd type="none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文字方塊 56">
            <a:extLst>
              <a:ext uri="{FF2B5EF4-FFF2-40B4-BE49-F238E27FC236}">
                <a16:creationId xmlns:a16="http://schemas.microsoft.com/office/drawing/2014/main" id="{E2FE9A09-91A5-69D0-0399-AF3FDDEAE36D}"/>
              </a:ext>
            </a:extLst>
          </p:cNvPr>
          <p:cNvSpPr txBox="1"/>
          <p:nvPr/>
        </p:nvSpPr>
        <p:spPr>
          <a:xfrm>
            <a:off x="2708192" y="2269724"/>
            <a:ext cx="7921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000" dirty="0">
                <a:solidFill>
                  <a:schemeClr val="accent4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影像</a:t>
            </a:r>
          </a:p>
        </p:txBody>
      </p:sp>
      <p:sp>
        <p:nvSpPr>
          <p:cNvPr id="58" name="文字方塊 57">
            <a:extLst>
              <a:ext uri="{FF2B5EF4-FFF2-40B4-BE49-F238E27FC236}">
                <a16:creationId xmlns:a16="http://schemas.microsoft.com/office/drawing/2014/main" id="{1CE05280-A772-ACF0-5C21-DA9AA657B14E}"/>
              </a:ext>
            </a:extLst>
          </p:cNvPr>
          <p:cNvSpPr txBox="1"/>
          <p:nvPr/>
        </p:nvSpPr>
        <p:spPr>
          <a:xfrm>
            <a:off x="598767" y="2298770"/>
            <a:ext cx="7921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000" dirty="0">
                <a:solidFill>
                  <a:schemeClr val="accent4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影像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文字方塊 60">
                <a:extLst>
                  <a:ext uri="{FF2B5EF4-FFF2-40B4-BE49-F238E27FC236}">
                    <a16:creationId xmlns:a16="http://schemas.microsoft.com/office/drawing/2014/main" id="{D995B7F0-CD7F-FE91-0C42-DF713FEAB97B}"/>
                  </a:ext>
                </a:extLst>
              </p:cNvPr>
              <p:cNvSpPr txBox="1"/>
              <p:nvPr/>
            </p:nvSpPr>
            <p:spPr>
              <a:xfrm>
                <a:off x="4563535" y="2013326"/>
                <a:ext cx="1833913" cy="6799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kumimoji="1" lang="en-US" altLang="zh-TW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TW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TW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b="0" i="1" smtClean="0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1" lang="en-US" altLang="zh-TW" b="0" i="1" smtClean="0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TW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b="0" i="1" smtClean="0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kumimoji="1" lang="en-US" altLang="zh-TW" b="0" i="1" smtClean="0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TW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i="1" smtClean="0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kumimoji="1" lang="en-US" altLang="zh-TW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kumimoji="1" lang="en-US" altLang="zh-TW" b="0" i="0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TW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TW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TW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1" lang="en-US" altLang="zh-TW" b="0" i="1" smtClean="0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TW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kumimoji="1" lang="en-US" altLang="zh-TW" b="0" i="1" smtClean="0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TW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kumimoji="1" lang="en-US" altLang="zh-TW" b="0" i="1" smtClean="0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kumimoji="1" lang="en-US" altLang="zh-TW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,…,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TW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TW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TW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1" lang="en-US" altLang="zh-TW" b="0" i="1" smtClean="0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TW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kumimoji="1" lang="en-US" altLang="zh-TW" b="0" i="1" smtClean="0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TW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kumimoji="1" lang="en-US" altLang="zh-TW" b="0" i="1" smtClean="0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61" name="文字方塊 60">
                <a:extLst>
                  <a:ext uri="{FF2B5EF4-FFF2-40B4-BE49-F238E27FC236}">
                    <a16:creationId xmlns:a16="http://schemas.microsoft.com/office/drawing/2014/main" id="{D995B7F0-CD7F-FE91-0C42-DF713FEAB9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3535" y="2013326"/>
                <a:ext cx="1833913" cy="67999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文字方塊 67">
                <a:extLst>
                  <a:ext uri="{FF2B5EF4-FFF2-40B4-BE49-F238E27FC236}">
                    <a16:creationId xmlns:a16="http://schemas.microsoft.com/office/drawing/2014/main" id="{1456C4B4-7ABC-DFC1-622C-07FD49759D82}"/>
                  </a:ext>
                </a:extLst>
              </p:cNvPr>
              <p:cNvSpPr txBox="1"/>
              <p:nvPr/>
            </p:nvSpPr>
            <p:spPr>
              <a:xfrm>
                <a:off x="7613453" y="2020892"/>
                <a:ext cx="630425" cy="6648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kumimoji="1" lang="en-US" altLang="zh-TW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TW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TW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kumimoji="1" lang="en-US" altLang="zh-TW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TW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kumimoji="1" lang="en-US" altLang="zh-TW" b="0" i="1" smtClean="0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kumimoji="1" lang="en-US" altLang="zh-TW" i="1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68" name="文字方塊 67">
                <a:extLst>
                  <a:ext uri="{FF2B5EF4-FFF2-40B4-BE49-F238E27FC236}">
                    <a16:creationId xmlns:a16="http://schemas.microsoft.com/office/drawing/2014/main" id="{1456C4B4-7ABC-DFC1-622C-07FD49759D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3453" y="2020892"/>
                <a:ext cx="630425" cy="66486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741257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>
          <a:extLst>
            <a:ext uri="{FF2B5EF4-FFF2-40B4-BE49-F238E27FC236}">
              <a16:creationId xmlns:a16="http://schemas.microsoft.com/office/drawing/2014/main" id="{949C7697-88C5-F75E-1403-1ACDE60753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群組 8">
            <a:extLst>
              <a:ext uri="{FF2B5EF4-FFF2-40B4-BE49-F238E27FC236}">
                <a16:creationId xmlns:a16="http://schemas.microsoft.com/office/drawing/2014/main" id="{CA9AD5AD-223E-7F8A-D60D-01905B3A686D}"/>
              </a:ext>
            </a:extLst>
          </p:cNvPr>
          <p:cNvGrpSpPr/>
          <p:nvPr/>
        </p:nvGrpSpPr>
        <p:grpSpPr>
          <a:xfrm>
            <a:off x="1812686" y="0"/>
            <a:ext cx="5518627" cy="1359428"/>
            <a:chOff x="2655826" y="205510"/>
            <a:chExt cx="5518627" cy="1359428"/>
          </a:xfrm>
        </p:grpSpPr>
        <p:grpSp>
          <p:nvGrpSpPr>
            <p:cNvPr id="10" name="Google Shape;1679;p42">
              <a:extLst>
                <a:ext uri="{FF2B5EF4-FFF2-40B4-BE49-F238E27FC236}">
                  <a16:creationId xmlns:a16="http://schemas.microsoft.com/office/drawing/2014/main" id="{107D7EA6-EC4C-0ADF-7476-C771F0414487}"/>
                </a:ext>
              </a:extLst>
            </p:cNvPr>
            <p:cNvGrpSpPr/>
            <p:nvPr/>
          </p:nvGrpSpPr>
          <p:grpSpPr>
            <a:xfrm rot="3938964">
              <a:off x="2655826" y="205510"/>
              <a:ext cx="1359428" cy="1359428"/>
              <a:chOff x="885403" y="1571142"/>
              <a:chExt cx="2598600" cy="2598600"/>
            </a:xfrm>
          </p:grpSpPr>
          <p:sp>
            <p:nvSpPr>
              <p:cNvPr id="34" name="Google Shape;1680;p42">
                <a:extLst>
                  <a:ext uri="{FF2B5EF4-FFF2-40B4-BE49-F238E27FC236}">
                    <a16:creationId xmlns:a16="http://schemas.microsoft.com/office/drawing/2014/main" id="{F75F8A9D-0BF9-0DC6-500B-FD8AB219E3E8}"/>
                  </a:ext>
                </a:extLst>
              </p:cNvPr>
              <p:cNvSpPr/>
              <p:nvPr/>
            </p:nvSpPr>
            <p:spPr>
              <a:xfrm>
                <a:off x="1303550" y="1980350"/>
                <a:ext cx="1762475" cy="1762450"/>
              </a:xfrm>
              <a:custGeom>
                <a:avLst/>
                <a:gdLst/>
                <a:ahLst/>
                <a:cxnLst/>
                <a:rect l="l" t="t" r="r" b="b"/>
                <a:pathLst>
                  <a:path w="70499" h="70498" extrusionOk="0">
                    <a:moveTo>
                      <a:pt x="35133" y="1"/>
                    </a:moveTo>
                    <a:lnTo>
                      <a:pt x="35133" y="683"/>
                    </a:lnTo>
                    <a:lnTo>
                      <a:pt x="35257" y="683"/>
                    </a:lnTo>
                    <a:cubicBezTo>
                      <a:pt x="36048" y="683"/>
                      <a:pt x="36853" y="710"/>
                      <a:pt x="37645" y="751"/>
                    </a:cubicBezTo>
                    <a:lnTo>
                      <a:pt x="37686" y="82"/>
                    </a:lnTo>
                    <a:cubicBezTo>
                      <a:pt x="36880" y="28"/>
                      <a:pt x="36061" y="1"/>
                      <a:pt x="35257" y="1"/>
                    </a:cubicBezTo>
                    <a:close/>
                    <a:moveTo>
                      <a:pt x="34560" y="1"/>
                    </a:moveTo>
                    <a:cubicBezTo>
                      <a:pt x="33714" y="28"/>
                      <a:pt x="32840" y="68"/>
                      <a:pt x="32008" y="150"/>
                    </a:cubicBezTo>
                    <a:lnTo>
                      <a:pt x="32063" y="820"/>
                    </a:lnTo>
                    <a:cubicBezTo>
                      <a:pt x="32895" y="751"/>
                      <a:pt x="33741" y="696"/>
                      <a:pt x="34574" y="683"/>
                    </a:cubicBezTo>
                    <a:lnTo>
                      <a:pt x="34560" y="1"/>
                    </a:lnTo>
                    <a:close/>
                    <a:moveTo>
                      <a:pt x="38259" y="123"/>
                    </a:moveTo>
                    <a:lnTo>
                      <a:pt x="38205" y="805"/>
                    </a:lnTo>
                    <a:cubicBezTo>
                      <a:pt x="39037" y="874"/>
                      <a:pt x="39870" y="969"/>
                      <a:pt x="40689" y="1106"/>
                    </a:cubicBezTo>
                    <a:lnTo>
                      <a:pt x="40798" y="437"/>
                    </a:lnTo>
                    <a:cubicBezTo>
                      <a:pt x="39965" y="301"/>
                      <a:pt x="39106" y="192"/>
                      <a:pt x="38259" y="123"/>
                    </a:cubicBezTo>
                    <a:close/>
                    <a:moveTo>
                      <a:pt x="31435" y="205"/>
                    </a:moveTo>
                    <a:cubicBezTo>
                      <a:pt x="30588" y="301"/>
                      <a:pt x="29742" y="423"/>
                      <a:pt x="28896" y="574"/>
                    </a:cubicBezTo>
                    <a:lnTo>
                      <a:pt x="29018" y="1242"/>
                    </a:lnTo>
                    <a:cubicBezTo>
                      <a:pt x="29837" y="1093"/>
                      <a:pt x="30683" y="969"/>
                      <a:pt x="31502" y="874"/>
                    </a:cubicBezTo>
                    <a:lnTo>
                      <a:pt x="31435" y="205"/>
                    </a:lnTo>
                    <a:close/>
                    <a:moveTo>
                      <a:pt x="41357" y="532"/>
                    </a:moveTo>
                    <a:lnTo>
                      <a:pt x="41248" y="1188"/>
                    </a:lnTo>
                    <a:cubicBezTo>
                      <a:pt x="42067" y="1338"/>
                      <a:pt x="42900" y="1515"/>
                      <a:pt x="43705" y="1720"/>
                    </a:cubicBezTo>
                    <a:lnTo>
                      <a:pt x="43869" y="1065"/>
                    </a:lnTo>
                    <a:cubicBezTo>
                      <a:pt x="43037" y="847"/>
                      <a:pt x="42203" y="669"/>
                      <a:pt x="41357" y="532"/>
                    </a:cubicBezTo>
                    <a:close/>
                    <a:moveTo>
                      <a:pt x="28336" y="683"/>
                    </a:moveTo>
                    <a:cubicBezTo>
                      <a:pt x="27504" y="847"/>
                      <a:pt x="26671" y="1038"/>
                      <a:pt x="25852" y="1269"/>
                    </a:cubicBezTo>
                    <a:lnTo>
                      <a:pt x="26030" y="1925"/>
                    </a:lnTo>
                    <a:cubicBezTo>
                      <a:pt x="26834" y="1693"/>
                      <a:pt x="27653" y="1502"/>
                      <a:pt x="28472" y="1338"/>
                    </a:cubicBezTo>
                    <a:lnTo>
                      <a:pt x="28336" y="683"/>
                    </a:lnTo>
                    <a:close/>
                    <a:moveTo>
                      <a:pt x="44415" y="1202"/>
                    </a:moveTo>
                    <a:lnTo>
                      <a:pt x="44238" y="1857"/>
                    </a:lnTo>
                    <a:cubicBezTo>
                      <a:pt x="45042" y="2075"/>
                      <a:pt x="45848" y="2321"/>
                      <a:pt x="46640" y="2594"/>
                    </a:cubicBezTo>
                    <a:lnTo>
                      <a:pt x="46871" y="1952"/>
                    </a:lnTo>
                    <a:cubicBezTo>
                      <a:pt x="46067" y="1679"/>
                      <a:pt x="45234" y="1420"/>
                      <a:pt x="44415" y="1202"/>
                    </a:cubicBezTo>
                    <a:close/>
                    <a:moveTo>
                      <a:pt x="25306" y="1420"/>
                    </a:moveTo>
                    <a:cubicBezTo>
                      <a:pt x="24487" y="1666"/>
                      <a:pt x="23668" y="1939"/>
                      <a:pt x="22863" y="2239"/>
                    </a:cubicBezTo>
                    <a:lnTo>
                      <a:pt x="23109" y="2867"/>
                    </a:lnTo>
                    <a:cubicBezTo>
                      <a:pt x="23886" y="2580"/>
                      <a:pt x="24692" y="2307"/>
                      <a:pt x="25484" y="2075"/>
                    </a:cubicBezTo>
                    <a:lnTo>
                      <a:pt x="25306" y="1420"/>
                    </a:lnTo>
                    <a:close/>
                    <a:moveTo>
                      <a:pt x="47404" y="2157"/>
                    </a:moveTo>
                    <a:lnTo>
                      <a:pt x="47172" y="2785"/>
                    </a:lnTo>
                    <a:cubicBezTo>
                      <a:pt x="47950" y="3071"/>
                      <a:pt x="48742" y="3399"/>
                      <a:pt x="49492" y="3740"/>
                    </a:cubicBezTo>
                    <a:lnTo>
                      <a:pt x="49779" y="3126"/>
                    </a:lnTo>
                    <a:cubicBezTo>
                      <a:pt x="49001" y="2771"/>
                      <a:pt x="48209" y="2443"/>
                      <a:pt x="47404" y="2157"/>
                    </a:cubicBezTo>
                    <a:close/>
                    <a:moveTo>
                      <a:pt x="22344" y="2443"/>
                    </a:moveTo>
                    <a:cubicBezTo>
                      <a:pt x="21553" y="2758"/>
                      <a:pt x="20761" y="3098"/>
                      <a:pt x="19997" y="3467"/>
                    </a:cubicBezTo>
                    <a:lnTo>
                      <a:pt x="20283" y="4068"/>
                    </a:lnTo>
                    <a:cubicBezTo>
                      <a:pt x="21034" y="3713"/>
                      <a:pt x="21812" y="3371"/>
                      <a:pt x="22590" y="3071"/>
                    </a:cubicBezTo>
                    <a:lnTo>
                      <a:pt x="22344" y="2443"/>
                    </a:lnTo>
                    <a:close/>
                    <a:moveTo>
                      <a:pt x="50298" y="3358"/>
                    </a:moveTo>
                    <a:lnTo>
                      <a:pt x="50011" y="3972"/>
                    </a:lnTo>
                    <a:cubicBezTo>
                      <a:pt x="50762" y="4327"/>
                      <a:pt x="51512" y="4723"/>
                      <a:pt x="52236" y="5133"/>
                    </a:cubicBezTo>
                    <a:lnTo>
                      <a:pt x="52577" y="4545"/>
                    </a:lnTo>
                    <a:cubicBezTo>
                      <a:pt x="51827" y="4123"/>
                      <a:pt x="51062" y="3726"/>
                      <a:pt x="50298" y="3358"/>
                    </a:cubicBezTo>
                    <a:close/>
                    <a:moveTo>
                      <a:pt x="19478" y="3713"/>
                    </a:moveTo>
                    <a:cubicBezTo>
                      <a:pt x="18727" y="4095"/>
                      <a:pt x="17962" y="4505"/>
                      <a:pt x="17240" y="4942"/>
                    </a:cubicBezTo>
                    <a:lnTo>
                      <a:pt x="17580" y="5528"/>
                    </a:lnTo>
                    <a:cubicBezTo>
                      <a:pt x="18304" y="5105"/>
                      <a:pt x="19041" y="4696"/>
                      <a:pt x="19791" y="4314"/>
                    </a:cubicBezTo>
                    <a:lnTo>
                      <a:pt x="19478" y="3713"/>
                    </a:lnTo>
                    <a:close/>
                    <a:moveTo>
                      <a:pt x="53068" y="4832"/>
                    </a:moveTo>
                    <a:lnTo>
                      <a:pt x="52728" y="5406"/>
                    </a:lnTo>
                    <a:cubicBezTo>
                      <a:pt x="53450" y="5828"/>
                      <a:pt x="54160" y="6292"/>
                      <a:pt x="54843" y="6756"/>
                    </a:cubicBezTo>
                    <a:lnTo>
                      <a:pt x="55225" y="6210"/>
                    </a:lnTo>
                    <a:cubicBezTo>
                      <a:pt x="54529" y="5719"/>
                      <a:pt x="53805" y="5255"/>
                      <a:pt x="53068" y="4832"/>
                    </a:cubicBezTo>
                    <a:close/>
                    <a:moveTo>
                      <a:pt x="16748" y="5242"/>
                    </a:moveTo>
                    <a:cubicBezTo>
                      <a:pt x="16230" y="5569"/>
                      <a:pt x="15697" y="5910"/>
                      <a:pt x="15192" y="6265"/>
                    </a:cubicBezTo>
                    <a:lnTo>
                      <a:pt x="15574" y="6811"/>
                    </a:lnTo>
                    <a:cubicBezTo>
                      <a:pt x="16079" y="6470"/>
                      <a:pt x="16598" y="6129"/>
                      <a:pt x="17103" y="5815"/>
                    </a:cubicBezTo>
                    <a:lnTo>
                      <a:pt x="16748" y="5242"/>
                    </a:lnTo>
                    <a:close/>
                    <a:moveTo>
                      <a:pt x="14960" y="6429"/>
                    </a:moveTo>
                    <a:cubicBezTo>
                      <a:pt x="14850" y="6498"/>
                      <a:pt x="14728" y="6579"/>
                      <a:pt x="14619" y="6661"/>
                    </a:cubicBezTo>
                    <a:lnTo>
                      <a:pt x="15014" y="7207"/>
                    </a:lnTo>
                    <a:cubicBezTo>
                      <a:pt x="15123" y="7139"/>
                      <a:pt x="15233" y="7057"/>
                      <a:pt x="15342" y="6975"/>
                    </a:cubicBezTo>
                    <a:lnTo>
                      <a:pt x="14960" y="6429"/>
                    </a:lnTo>
                    <a:close/>
                    <a:moveTo>
                      <a:pt x="55703" y="6525"/>
                    </a:moveTo>
                    <a:lnTo>
                      <a:pt x="55307" y="7084"/>
                    </a:lnTo>
                    <a:cubicBezTo>
                      <a:pt x="55989" y="7562"/>
                      <a:pt x="56658" y="8081"/>
                      <a:pt x="57299" y="8613"/>
                    </a:cubicBezTo>
                    <a:lnTo>
                      <a:pt x="57723" y="8094"/>
                    </a:lnTo>
                    <a:cubicBezTo>
                      <a:pt x="57068" y="7548"/>
                      <a:pt x="56386" y="7029"/>
                      <a:pt x="55703" y="6525"/>
                    </a:cubicBezTo>
                    <a:close/>
                    <a:moveTo>
                      <a:pt x="14168" y="7002"/>
                    </a:moveTo>
                    <a:cubicBezTo>
                      <a:pt x="13485" y="7508"/>
                      <a:pt x="12817" y="8054"/>
                      <a:pt x="12175" y="8613"/>
                    </a:cubicBezTo>
                    <a:lnTo>
                      <a:pt x="12612" y="9118"/>
                    </a:lnTo>
                    <a:cubicBezTo>
                      <a:pt x="13240" y="8572"/>
                      <a:pt x="13895" y="8039"/>
                      <a:pt x="14564" y="7548"/>
                    </a:cubicBezTo>
                    <a:lnTo>
                      <a:pt x="14168" y="7002"/>
                    </a:lnTo>
                    <a:close/>
                    <a:moveTo>
                      <a:pt x="58160" y="8463"/>
                    </a:moveTo>
                    <a:lnTo>
                      <a:pt x="57723" y="8968"/>
                    </a:lnTo>
                    <a:cubicBezTo>
                      <a:pt x="58351" y="9514"/>
                      <a:pt x="58979" y="10087"/>
                      <a:pt x="59565" y="10674"/>
                    </a:cubicBezTo>
                    <a:lnTo>
                      <a:pt x="60043" y="10196"/>
                    </a:lnTo>
                    <a:cubicBezTo>
                      <a:pt x="59443" y="9595"/>
                      <a:pt x="58815" y="9009"/>
                      <a:pt x="58160" y="8463"/>
                    </a:cubicBezTo>
                    <a:close/>
                    <a:moveTo>
                      <a:pt x="11738" y="8982"/>
                    </a:moveTo>
                    <a:cubicBezTo>
                      <a:pt x="11111" y="9555"/>
                      <a:pt x="10483" y="10156"/>
                      <a:pt x="9896" y="10756"/>
                    </a:cubicBezTo>
                    <a:lnTo>
                      <a:pt x="10388" y="11233"/>
                    </a:lnTo>
                    <a:cubicBezTo>
                      <a:pt x="10961" y="10633"/>
                      <a:pt x="11575" y="10046"/>
                      <a:pt x="12189" y="9486"/>
                    </a:cubicBezTo>
                    <a:lnTo>
                      <a:pt x="11738" y="8982"/>
                    </a:lnTo>
                    <a:close/>
                    <a:moveTo>
                      <a:pt x="60453" y="10605"/>
                    </a:moveTo>
                    <a:lnTo>
                      <a:pt x="59962" y="11070"/>
                    </a:lnTo>
                    <a:cubicBezTo>
                      <a:pt x="60548" y="11670"/>
                      <a:pt x="61121" y="12298"/>
                      <a:pt x="61654" y="12926"/>
                    </a:cubicBezTo>
                    <a:lnTo>
                      <a:pt x="62173" y="12489"/>
                    </a:lnTo>
                    <a:cubicBezTo>
                      <a:pt x="61627" y="11848"/>
                      <a:pt x="61039" y="11206"/>
                      <a:pt x="60453" y="10605"/>
                    </a:cubicBezTo>
                    <a:close/>
                    <a:moveTo>
                      <a:pt x="9500" y="11179"/>
                    </a:moveTo>
                    <a:cubicBezTo>
                      <a:pt x="8927" y="11793"/>
                      <a:pt x="8353" y="12449"/>
                      <a:pt x="7822" y="13104"/>
                    </a:cubicBezTo>
                    <a:lnTo>
                      <a:pt x="8353" y="13526"/>
                    </a:lnTo>
                    <a:cubicBezTo>
                      <a:pt x="8872" y="12885"/>
                      <a:pt x="9432" y="12243"/>
                      <a:pt x="10005" y="11630"/>
                    </a:cubicBezTo>
                    <a:lnTo>
                      <a:pt x="9500" y="11179"/>
                    </a:lnTo>
                    <a:close/>
                    <a:moveTo>
                      <a:pt x="62541" y="12926"/>
                    </a:moveTo>
                    <a:lnTo>
                      <a:pt x="62009" y="13363"/>
                    </a:lnTo>
                    <a:cubicBezTo>
                      <a:pt x="62541" y="14005"/>
                      <a:pt x="63046" y="14673"/>
                      <a:pt x="63523" y="15342"/>
                    </a:cubicBezTo>
                    <a:lnTo>
                      <a:pt x="64069" y="14960"/>
                    </a:lnTo>
                    <a:cubicBezTo>
                      <a:pt x="63592" y="14263"/>
                      <a:pt x="63074" y="13581"/>
                      <a:pt x="62541" y="12926"/>
                    </a:cubicBezTo>
                    <a:close/>
                    <a:moveTo>
                      <a:pt x="7467" y="13554"/>
                    </a:moveTo>
                    <a:cubicBezTo>
                      <a:pt x="6948" y="14223"/>
                      <a:pt x="6442" y="14919"/>
                      <a:pt x="5965" y="15628"/>
                    </a:cubicBezTo>
                    <a:lnTo>
                      <a:pt x="6524" y="16010"/>
                    </a:lnTo>
                    <a:cubicBezTo>
                      <a:pt x="6988" y="15315"/>
                      <a:pt x="7494" y="14632"/>
                      <a:pt x="7999" y="13963"/>
                    </a:cubicBezTo>
                    <a:lnTo>
                      <a:pt x="7467" y="13554"/>
                    </a:lnTo>
                    <a:close/>
                    <a:moveTo>
                      <a:pt x="64411" y="15437"/>
                    </a:moveTo>
                    <a:lnTo>
                      <a:pt x="63851" y="15819"/>
                    </a:lnTo>
                    <a:cubicBezTo>
                      <a:pt x="64315" y="16516"/>
                      <a:pt x="64766" y="17226"/>
                      <a:pt x="65189" y="17949"/>
                    </a:cubicBezTo>
                    <a:lnTo>
                      <a:pt x="65776" y="17608"/>
                    </a:lnTo>
                    <a:cubicBezTo>
                      <a:pt x="65352" y="16871"/>
                      <a:pt x="64888" y="16147"/>
                      <a:pt x="64411" y="15437"/>
                    </a:cubicBezTo>
                    <a:close/>
                    <a:moveTo>
                      <a:pt x="5651" y="16107"/>
                    </a:moveTo>
                    <a:cubicBezTo>
                      <a:pt x="5187" y="16816"/>
                      <a:pt x="4750" y="17553"/>
                      <a:pt x="4341" y="18304"/>
                    </a:cubicBezTo>
                    <a:lnTo>
                      <a:pt x="4928" y="18631"/>
                    </a:lnTo>
                    <a:cubicBezTo>
                      <a:pt x="5323" y="17894"/>
                      <a:pt x="5760" y="17171"/>
                      <a:pt x="6224" y="16475"/>
                    </a:cubicBezTo>
                    <a:lnTo>
                      <a:pt x="5651" y="16107"/>
                    </a:lnTo>
                    <a:close/>
                    <a:moveTo>
                      <a:pt x="66049" y="18099"/>
                    </a:moveTo>
                    <a:lnTo>
                      <a:pt x="65462" y="18427"/>
                    </a:lnTo>
                    <a:cubicBezTo>
                      <a:pt x="65871" y="19164"/>
                      <a:pt x="66253" y="19914"/>
                      <a:pt x="66608" y="20665"/>
                    </a:cubicBezTo>
                    <a:lnTo>
                      <a:pt x="67223" y="20378"/>
                    </a:lnTo>
                    <a:cubicBezTo>
                      <a:pt x="66868" y="19614"/>
                      <a:pt x="66472" y="18850"/>
                      <a:pt x="66049" y="18099"/>
                    </a:cubicBezTo>
                    <a:close/>
                    <a:moveTo>
                      <a:pt x="4068" y="18809"/>
                    </a:moveTo>
                    <a:cubicBezTo>
                      <a:pt x="3672" y="19559"/>
                      <a:pt x="3290" y="20338"/>
                      <a:pt x="2948" y="21115"/>
                    </a:cubicBezTo>
                    <a:lnTo>
                      <a:pt x="3576" y="21388"/>
                    </a:lnTo>
                    <a:cubicBezTo>
                      <a:pt x="3904" y="20624"/>
                      <a:pt x="4273" y="19860"/>
                      <a:pt x="4668" y="19123"/>
                    </a:cubicBezTo>
                    <a:lnTo>
                      <a:pt x="4068" y="18809"/>
                    </a:lnTo>
                    <a:close/>
                    <a:moveTo>
                      <a:pt x="67454" y="20897"/>
                    </a:moveTo>
                    <a:lnTo>
                      <a:pt x="66841" y="21170"/>
                    </a:lnTo>
                    <a:cubicBezTo>
                      <a:pt x="67181" y="21934"/>
                      <a:pt x="67496" y="22713"/>
                      <a:pt x="67782" y="23504"/>
                    </a:cubicBezTo>
                    <a:lnTo>
                      <a:pt x="68410" y="23272"/>
                    </a:lnTo>
                    <a:cubicBezTo>
                      <a:pt x="68124" y="22467"/>
                      <a:pt x="67796" y="21675"/>
                      <a:pt x="67454" y="20897"/>
                    </a:cubicBezTo>
                    <a:close/>
                    <a:moveTo>
                      <a:pt x="2730" y="21648"/>
                    </a:moveTo>
                    <a:cubicBezTo>
                      <a:pt x="2402" y="22426"/>
                      <a:pt x="2089" y="23231"/>
                      <a:pt x="1816" y="24036"/>
                    </a:cubicBezTo>
                    <a:lnTo>
                      <a:pt x="2457" y="24255"/>
                    </a:lnTo>
                    <a:cubicBezTo>
                      <a:pt x="2730" y="23463"/>
                      <a:pt x="3030" y="22671"/>
                      <a:pt x="3345" y="21907"/>
                    </a:cubicBezTo>
                    <a:lnTo>
                      <a:pt x="2730" y="21648"/>
                    </a:lnTo>
                    <a:close/>
                    <a:moveTo>
                      <a:pt x="68601" y="23805"/>
                    </a:moveTo>
                    <a:lnTo>
                      <a:pt x="67960" y="24023"/>
                    </a:lnTo>
                    <a:cubicBezTo>
                      <a:pt x="68233" y="24815"/>
                      <a:pt x="68479" y="25619"/>
                      <a:pt x="68683" y="26425"/>
                    </a:cubicBezTo>
                    <a:lnTo>
                      <a:pt x="69338" y="26262"/>
                    </a:lnTo>
                    <a:cubicBezTo>
                      <a:pt x="69134" y="25443"/>
                      <a:pt x="68874" y="24609"/>
                      <a:pt x="68601" y="23805"/>
                    </a:cubicBezTo>
                    <a:close/>
                    <a:moveTo>
                      <a:pt x="1638" y="24582"/>
                    </a:moveTo>
                    <a:cubicBezTo>
                      <a:pt x="1392" y="25401"/>
                      <a:pt x="1161" y="26234"/>
                      <a:pt x="956" y="27053"/>
                    </a:cubicBezTo>
                    <a:lnTo>
                      <a:pt x="1625" y="27217"/>
                    </a:lnTo>
                    <a:cubicBezTo>
                      <a:pt x="1816" y="26398"/>
                      <a:pt x="2034" y="25592"/>
                      <a:pt x="2293" y="24787"/>
                    </a:cubicBezTo>
                    <a:lnTo>
                      <a:pt x="1638" y="24582"/>
                    </a:lnTo>
                    <a:close/>
                    <a:moveTo>
                      <a:pt x="69489" y="26808"/>
                    </a:moveTo>
                    <a:lnTo>
                      <a:pt x="68834" y="26971"/>
                    </a:lnTo>
                    <a:cubicBezTo>
                      <a:pt x="69025" y="27776"/>
                      <a:pt x="69202" y="28609"/>
                      <a:pt x="69338" y="29428"/>
                    </a:cubicBezTo>
                    <a:lnTo>
                      <a:pt x="70007" y="29319"/>
                    </a:lnTo>
                    <a:cubicBezTo>
                      <a:pt x="69857" y="28486"/>
                      <a:pt x="69693" y="27640"/>
                      <a:pt x="69489" y="26808"/>
                    </a:cubicBezTo>
                    <a:close/>
                    <a:moveTo>
                      <a:pt x="833" y="27612"/>
                    </a:moveTo>
                    <a:cubicBezTo>
                      <a:pt x="655" y="28445"/>
                      <a:pt x="491" y="29292"/>
                      <a:pt x="369" y="30124"/>
                    </a:cubicBezTo>
                    <a:lnTo>
                      <a:pt x="1037" y="30233"/>
                    </a:lnTo>
                    <a:cubicBezTo>
                      <a:pt x="1161" y="29401"/>
                      <a:pt x="1310" y="28568"/>
                      <a:pt x="1488" y="27763"/>
                    </a:cubicBezTo>
                    <a:lnTo>
                      <a:pt x="833" y="27612"/>
                    </a:lnTo>
                    <a:close/>
                    <a:moveTo>
                      <a:pt x="70089" y="29878"/>
                    </a:moveTo>
                    <a:lnTo>
                      <a:pt x="69420" y="29987"/>
                    </a:lnTo>
                    <a:cubicBezTo>
                      <a:pt x="69556" y="30806"/>
                      <a:pt x="69653" y="31652"/>
                      <a:pt x="69720" y="32486"/>
                    </a:cubicBezTo>
                    <a:lnTo>
                      <a:pt x="70390" y="32431"/>
                    </a:lnTo>
                    <a:cubicBezTo>
                      <a:pt x="70321" y="31571"/>
                      <a:pt x="70226" y="30724"/>
                      <a:pt x="70089" y="29878"/>
                    </a:cubicBezTo>
                    <a:close/>
                    <a:moveTo>
                      <a:pt x="300" y="30697"/>
                    </a:moveTo>
                    <a:cubicBezTo>
                      <a:pt x="191" y="31530"/>
                      <a:pt x="109" y="32389"/>
                      <a:pt x="55" y="33250"/>
                    </a:cubicBezTo>
                    <a:lnTo>
                      <a:pt x="737" y="33277"/>
                    </a:lnTo>
                    <a:cubicBezTo>
                      <a:pt x="779" y="32444"/>
                      <a:pt x="861" y="31612"/>
                      <a:pt x="970" y="30779"/>
                    </a:cubicBezTo>
                    <a:lnTo>
                      <a:pt x="300" y="30697"/>
                    </a:lnTo>
                    <a:close/>
                    <a:moveTo>
                      <a:pt x="27" y="33809"/>
                    </a:moveTo>
                    <a:cubicBezTo>
                      <a:pt x="14" y="34287"/>
                      <a:pt x="0" y="34764"/>
                      <a:pt x="0" y="35243"/>
                    </a:cubicBezTo>
                    <a:cubicBezTo>
                      <a:pt x="0" y="35625"/>
                      <a:pt x="14" y="36007"/>
                      <a:pt x="27" y="36375"/>
                    </a:cubicBezTo>
                    <a:lnTo>
                      <a:pt x="697" y="36348"/>
                    </a:lnTo>
                    <a:cubicBezTo>
                      <a:pt x="683" y="35993"/>
                      <a:pt x="683" y="35611"/>
                      <a:pt x="683" y="35243"/>
                    </a:cubicBezTo>
                    <a:cubicBezTo>
                      <a:pt x="683" y="34779"/>
                      <a:pt x="697" y="34300"/>
                      <a:pt x="710" y="33836"/>
                    </a:cubicBezTo>
                    <a:lnTo>
                      <a:pt x="27" y="33809"/>
                    </a:lnTo>
                    <a:close/>
                    <a:moveTo>
                      <a:pt x="70430" y="32990"/>
                    </a:moveTo>
                    <a:lnTo>
                      <a:pt x="69748" y="33032"/>
                    </a:lnTo>
                    <a:cubicBezTo>
                      <a:pt x="69802" y="33769"/>
                      <a:pt x="69829" y="34506"/>
                      <a:pt x="69829" y="35243"/>
                    </a:cubicBezTo>
                    <a:cubicBezTo>
                      <a:pt x="69829" y="36075"/>
                      <a:pt x="69789" y="36921"/>
                      <a:pt x="69734" y="37754"/>
                    </a:cubicBezTo>
                    <a:lnTo>
                      <a:pt x="70403" y="37809"/>
                    </a:lnTo>
                    <a:cubicBezTo>
                      <a:pt x="70471" y="36962"/>
                      <a:pt x="70499" y="36102"/>
                      <a:pt x="70499" y="35243"/>
                    </a:cubicBezTo>
                    <a:cubicBezTo>
                      <a:pt x="70499" y="34491"/>
                      <a:pt x="70471" y="33741"/>
                      <a:pt x="70430" y="32990"/>
                    </a:cubicBezTo>
                    <a:close/>
                    <a:moveTo>
                      <a:pt x="724" y="36908"/>
                    </a:moveTo>
                    <a:lnTo>
                      <a:pt x="42" y="36948"/>
                    </a:lnTo>
                    <a:cubicBezTo>
                      <a:pt x="82" y="37795"/>
                      <a:pt x="151" y="38655"/>
                      <a:pt x="260" y="39501"/>
                    </a:cubicBezTo>
                    <a:lnTo>
                      <a:pt x="928" y="39419"/>
                    </a:lnTo>
                    <a:cubicBezTo>
                      <a:pt x="833" y="38586"/>
                      <a:pt x="764" y="37754"/>
                      <a:pt x="724" y="36908"/>
                    </a:cubicBezTo>
                    <a:close/>
                    <a:moveTo>
                      <a:pt x="69693" y="38313"/>
                    </a:moveTo>
                    <a:cubicBezTo>
                      <a:pt x="69611" y="39146"/>
                      <a:pt x="69516" y="39978"/>
                      <a:pt x="69380" y="40812"/>
                    </a:cubicBezTo>
                    <a:lnTo>
                      <a:pt x="70048" y="40921"/>
                    </a:lnTo>
                    <a:cubicBezTo>
                      <a:pt x="70184" y="40074"/>
                      <a:pt x="70293" y="39214"/>
                      <a:pt x="70362" y="38368"/>
                    </a:cubicBezTo>
                    <a:lnTo>
                      <a:pt x="69693" y="38313"/>
                    </a:lnTo>
                    <a:close/>
                    <a:moveTo>
                      <a:pt x="997" y="39965"/>
                    </a:moveTo>
                    <a:lnTo>
                      <a:pt x="328" y="40060"/>
                    </a:lnTo>
                    <a:cubicBezTo>
                      <a:pt x="451" y="40907"/>
                      <a:pt x="588" y="41753"/>
                      <a:pt x="764" y="42586"/>
                    </a:cubicBezTo>
                    <a:lnTo>
                      <a:pt x="1434" y="42449"/>
                    </a:lnTo>
                    <a:cubicBezTo>
                      <a:pt x="1256" y="41630"/>
                      <a:pt x="1119" y="40797"/>
                      <a:pt x="997" y="39965"/>
                    </a:cubicBezTo>
                    <a:close/>
                    <a:moveTo>
                      <a:pt x="69283" y="41357"/>
                    </a:moveTo>
                    <a:cubicBezTo>
                      <a:pt x="69134" y="42176"/>
                      <a:pt x="68956" y="43008"/>
                      <a:pt x="68752" y="43814"/>
                    </a:cubicBezTo>
                    <a:lnTo>
                      <a:pt x="69407" y="43978"/>
                    </a:lnTo>
                    <a:cubicBezTo>
                      <a:pt x="69625" y="43159"/>
                      <a:pt x="69802" y="42313"/>
                      <a:pt x="69953" y="41480"/>
                    </a:cubicBezTo>
                    <a:lnTo>
                      <a:pt x="69283" y="41357"/>
                    </a:lnTo>
                    <a:close/>
                    <a:moveTo>
                      <a:pt x="1556" y="42995"/>
                    </a:moveTo>
                    <a:lnTo>
                      <a:pt x="888" y="43145"/>
                    </a:lnTo>
                    <a:cubicBezTo>
                      <a:pt x="1079" y="43964"/>
                      <a:pt x="1297" y="44797"/>
                      <a:pt x="1556" y="45616"/>
                    </a:cubicBezTo>
                    <a:lnTo>
                      <a:pt x="2198" y="45411"/>
                    </a:lnTo>
                    <a:cubicBezTo>
                      <a:pt x="1952" y="44619"/>
                      <a:pt x="1734" y="43800"/>
                      <a:pt x="1556" y="42995"/>
                    </a:cubicBezTo>
                    <a:close/>
                    <a:moveTo>
                      <a:pt x="68615" y="44360"/>
                    </a:moveTo>
                    <a:cubicBezTo>
                      <a:pt x="68397" y="45165"/>
                      <a:pt x="68137" y="45971"/>
                      <a:pt x="67864" y="46748"/>
                    </a:cubicBezTo>
                    <a:lnTo>
                      <a:pt x="68506" y="46981"/>
                    </a:lnTo>
                    <a:cubicBezTo>
                      <a:pt x="68779" y="46175"/>
                      <a:pt x="69038" y="45356"/>
                      <a:pt x="69270" y="44537"/>
                    </a:cubicBezTo>
                    <a:lnTo>
                      <a:pt x="68615" y="44360"/>
                    </a:lnTo>
                    <a:close/>
                    <a:moveTo>
                      <a:pt x="2375" y="45957"/>
                    </a:moveTo>
                    <a:lnTo>
                      <a:pt x="1720" y="46162"/>
                    </a:lnTo>
                    <a:cubicBezTo>
                      <a:pt x="1993" y="46967"/>
                      <a:pt x="2280" y="47773"/>
                      <a:pt x="2608" y="48564"/>
                    </a:cubicBezTo>
                    <a:lnTo>
                      <a:pt x="3235" y="48304"/>
                    </a:lnTo>
                    <a:cubicBezTo>
                      <a:pt x="2921" y="47540"/>
                      <a:pt x="2621" y="46748"/>
                      <a:pt x="2375" y="45957"/>
                    </a:cubicBezTo>
                    <a:close/>
                    <a:moveTo>
                      <a:pt x="67673" y="47281"/>
                    </a:moveTo>
                    <a:cubicBezTo>
                      <a:pt x="67387" y="48059"/>
                      <a:pt x="67059" y="48837"/>
                      <a:pt x="66704" y="49602"/>
                    </a:cubicBezTo>
                    <a:lnTo>
                      <a:pt x="67332" y="49888"/>
                    </a:lnTo>
                    <a:cubicBezTo>
                      <a:pt x="67687" y="49110"/>
                      <a:pt x="68015" y="48319"/>
                      <a:pt x="68301" y="47513"/>
                    </a:cubicBezTo>
                    <a:lnTo>
                      <a:pt x="67673" y="47281"/>
                    </a:lnTo>
                    <a:close/>
                    <a:moveTo>
                      <a:pt x="3454" y="48823"/>
                    </a:moveTo>
                    <a:lnTo>
                      <a:pt x="2826" y="49083"/>
                    </a:lnTo>
                    <a:cubicBezTo>
                      <a:pt x="3154" y="49875"/>
                      <a:pt x="3522" y="50652"/>
                      <a:pt x="3918" y="51403"/>
                    </a:cubicBezTo>
                    <a:lnTo>
                      <a:pt x="4519" y="51089"/>
                    </a:lnTo>
                    <a:cubicBezTo>
                      <a:pt x="4136" y="50352"/>
                      <a:pt x="3781" y="49587"/>
                      <a:pt x="3454" y="48823"/>
                    </a:cubicBezTo>
                    <a:close/>
                    <a:moveTo>
                      <a:pt x="66472" y="50106"/>
                    </a:moveTo>
                    <a:cubicBezTo>
                      <a:pt x="66117" y="50870"/>
                      <a:pt x="65722" y="51622"/>
                      <a:pt x="65312" y="52345"/>
                    </a:cubicBezTo>
                    <a:lnTo>
                      <a:pt x="65898" y="52672"/>
                    </a:lnTo>
                    <a:cubicBezTo>
                      <a:pt x="66322" y="51935"/>
                      <a:pt x="66717" y="51171"/>
                      <a:pt x="67086" y="50406"/>
                    </a:cubicBezTo>
                    <a:lnTo>
                      <a:pt x="66472" y="50106"/>
                    </a:lnTo>
                    <a:close/>
                    <a:moveTo>
                      <a:pt x="4777" y="51580"/>
                    </a:moveTo>
                    <a:lnTo>
                      <a:pt x="4177" y="51908"/>
                    </a:lnTo>
                    <a:cubicBezTo>
                      <a:pt x="4586" y="52659"/>
                      <a:pt x="5023" y="53396"/>
                      <a:pt x="5474" y="54119"/>
                    </a:cubicBezTo>
                    <a:lnTo>
                      <a:pt x="6047" y="53751"/>
                    </a:lnTo>
                    <a:cubicBezTo>
                      <a:pt x="5596" y="53054"/>
                      <a:pt x="5174" y="52317"/>
                      <a:pt x="4777" y="51580"/>
                    </a:cubicBezTo>
                    <a:close/>
                    <a:moveTo>
                      <a:pt x="6347" y="54228"/>
                    </a:moveTo>
                    <a:lnTo>
                      <a:pt x="5787" y="54597"/>
                    </a:lnTo>
                    <a:cubicBezTo>
                      <a:pt x="5938" y="54829"/>
                      <a:pt x="6102" y="55074"/>
                      <a:pt x="6266" y="55307"/>
                    </a:cubicBezTo>
                    <a:lnTo>
                      <a:pt x="6825" y="54925"/>
                    </a:lnTo>
                    <a:cubicBezTo>
                      <a:pt x="6661" y="54692"/>
                      <a:pt x="6497" y="54461"/>
                      <a:pt x="6347" y="54228"/>
                    </a:cubicBezTo>
                    <a:close/>
                    <a:moveTo>
                      <a:pt x="65025" y="52823"/>
                    </a:moveTo>
                    <a:cubicBezTo>
                      <a:pt x="64602" y="53546"/>
                      <a:pt x="64151" y="54255"/>
                      <a:pt x="63674" y="54938"/>
                    </a:cubicBezTo>
                    <a:lnTo>
                      <a:pt x="64220" y="55320"/>
                    </a:lnTo>
                    <a:cubicBezTo>
                      <a:pt x="64712" y="54624"/>
                      <a:pt x="65176" y="53901"/>
                      <a:pt x="65612" y="53163"/>
                    </a:cubicBezTo>
                    <a:lnTo>
                      <a:pt x="65025" y="52823"/>
                    </a:lnTo>
                    <a:close/>
                    <a:moveTo>
                      <a:pt x="6975" y="55156"/>
                    </a:moveTo>
                    <a:lnTo>
                      <a:pt x="6429" y="55538"/>
                    </a:lnTo>
                    <a:cubicBezTo>
                      <a:pt x="6702" y="55921"/>
                      <a:pt x="6975" y="56303"/>
                      <a:pt x="7261" y="56685"/>
                    </a:cubicBezTo>
                    <a:lnTo>
                      <a:pt x="7807" y="56275"/>
                    </a:lnTo>
                    <a:cubicBezTo>
                      <a:pt x="7521" y="55907"/>
                      <a:pt x="7248" y="55525"/>
                      <a:pt x="6975" y="55156"/>
                    </a:cubicBezTo>
                    <a:close/>
                    <a:moveTo>
                      <a:pt x="63347" y="55402"/>
                    </a:moveTo>
                    <a:cubicBezTo>
                      <a:pt x="62855" y="56071"/>
                      <a:pt x="62350" y="56740"/>
                      <a:pt x="61804" y="57382"/>
                    </a:cubicBezTo>
                    <a:lnTo>
                      <a:pt x="62322" y="57818"/>
                    </a:lnTo>
                    <a:cubicBezTo>
                      <a:pt x="62868" y="57163"/>
                      <a:pt x="63401" y="56481"/>
                      <a:pt x="63893" y="55798"/>
                    </a:cubicBezTo>
                    <a:lnTo>
                      <a:pt x="63347" y="55402"/>
                    </a:lnTo>
                    <a:close/>
                    <a:moveTo>
                      <a:pt x="8149" y="56712"/>
                    </a:moveTo>
                    <a:lnTo>
                      <a:pt x="7616" y="57136"/>
                    </a:lnTo>
                    <a:cubicBezTo>
                      <a:pt x="8149" y="57791"/>
                      <a:pt x="8708" y="58446"/>
                      <a:pt x="9282" y="59074"/>
                    </a:cubicBezTo>
                    <a:lnTo>
                      <a:pt x="9773" y="58623"/>
                    </a:lnTo>
                    <a:cubicBezTo>
                      <a:pt x="9214" y="58009"/>
                      <a:pt x="8668" y="57367"/>
                      <a:pt x="8149" y="56712"/>
                    </a:cubicBezTo>
                    <a:close/>
                    <a:moveTo>
                      <a:pt x="61449" y="57804"/>
                    </a:moveTo>
                    <a:cubicBezTo>
                      <a:pt x="60903" y="58446"/>
                      <a:pt x="60330" y="59060"/>
                      <a:pt x="59743" y="59647"/>
                    </a:cubicBezTo>
                    <a:lnTo>
                      <a:pt x="60220" y="60125"/>
                    </a:lnTo>
                    <a:cubicBezTo>
                      <a:pt x="60821" y="59524"/>
                      <a:pt x="61408" y="58896"/>
                      <a:pt x="61954" y="58255"/>
                    </a:cubicBezTo>
                    <a:lnTo>
                      <a:pt x="61449" y="57804"/>
                    </a:lnTo>
                    <a:close/>
                    <a:moveTo>
                      <a:pt x="10155" y="59033"/>
                    </a:moveTo>
                    <a:lnTo>
                      <a:pt x="9664" y="59497"/>
                    </a:lnTo>
                    <a:cubicBezTo>
                      <a:pt x="10251" y="60111"/>
                      <a:pt x="10865" y="60712"/>
                      <a:pt x="11493" y="61285"/>
                    </a:cubicBezTo>
                    <a:lnTo>
                      <a:pt x="11957" y="60794"/>
                    </a:lnTo>
                    <a:cubicBezTo>
                      <a:pt x="11343" y="60234"/>
                      <a:pt x="10728" y="59633"/>
                      <a:pt x="10155" y="59033"/>
                    </a:cubicBezTo>
                    <a:close/>
                    <a:moveTo>
                      <a:pt x="59334" y="60043"/>
                    </a:moveTo>
                    <a:cubicBezTo>
                      <a:pt x="58746" y="60630"/>
                      <a:pt x="58118" y="61189"/>
                      <a:pt x="57477" y="61735"/>
                    </a:cubicBezTo>
                    <a:lnTo>
                      <a:pt x="57914" y="62254"/>
                    </a:lnTo>
                    <a:cubicBezTo>
                      <a:pt x="58555" y="61695"/>
                      <a:pt x="59197" y="61121"/>
                      <a:pt x="59811" y="60534"/>
                    </a:cubicBezTo>
                    <a:lnTo>
                      <a:pt x="59334" y="60043"/>
                    </a:lnTo>
                    <a:close/>
                    <a:moveTo>
                      <a:pt x="12366" y="61162"/>
                    </a:moveTo>
                    <a:lnTo>
                      <a:pt x="11916" y="61667"/>
                    </a:lnTo>
                    <a:cubicBezTo>
                      <a:pt x="12557" y="62226"/>
                      <a:pt x="13227" y="62787"/>
                      <a:pt x="13895" y="63291"/>
                    </a:cubicBezTo>
                    <a:lnTo>
                      <a:pt x="14304" y="62759"/>
                    </a:lnTo>
                    <a:cubicBezTo>
                      <a:pt x="13649" y="62254"/>
                      <a:pt x="12994" y="61722"/>
                      <a:pt x="12366" y="61162"/>
                    </a:cubicBezTo>
                    <a:close/>
                    <a:moveTo>
                      <a:pt x="57041" y="62090"/>
                    </a:moveTo>
                    <a:cubicBezTo>
                      <a:pt x="56440" y="62581"/>
                      <a:pt x="55798" y="63060"/>
                      <a:pt x="55157" y="63524"/>
                    </a:cubicBezTo>
                    <a:lnTo>
                      <a:pt x="55539" y="64070"/>
                    </a:lnTo>
                    <a:cubicBezTo>
                      <a:pt x="56194" y="63606"/>
                      <a:pt x="56850" y="63114"/>
                      <a:pt x="57477" y="62609"/>
                    </a:cubicBezTo>
                    <a:lnTo>
                      <a:pt x="57041" y="62090"/>
                    </a:lnTo>
                    <a:close/>
                    <a:moveTo>
                      <a:pt x="14755" y="63087"/>
                    </a:moveTo>
                    <a:lnTo>
                      <a:pt x="14359" y="63633"/>
                    </a:lnTo>
                    <a:cubicBezTo>
                      <a:pt x="15041" y="64137"/>
                      <a:pt x="15751" y="64629"/>
                      <a:pt x="16475" y="65080"/>
                    </a:cubicBezTo>
                    <a:lnTo>
                      <a:pt x="16830" y="64506"/>
                    </a:lnTo>
                    <a:cubicBezTo>
                      <a:pt x="16133" y="64070"/>
                      <a:pt x="15438" y="63591"/>
                      <a:pt x="14755" y="63087"/>
                    </a:cubicBezTo>
                    <a:close/>
                    <a:moveTo>
                      <a:pt x="54584" y="63919"/>
                    </a:moveTo>
                    <a:cubicBezTo>
                      <a:pt x="53887" y="64383"/>
                      <a:pt x="53177" y="64834"/>
                      <a:pt x="52455" y="65243"/>
                    </a:cubicBezTo>
                    <a:lnTo>
                      <a:pt x="52782" y="65830"/>
                    </a:lnTo>
                    <a:cubicBezTo>
                      <a:pt x="53519" y="65407"/>
                      <a:pt x="54256" y="64956"/>
                      <a:pt x="54966" y="64479"/>
                    </a:cubicBezTo>
                    <a:lnTo>
                      <a:pt x="54584" y="63919"/>
                    </a:lnTo>
                    <a:close/>
                    <a:moveTo>
                      <a:pt x="17307" y="64807"/>
                    </a:moveTo>
                    <a:lnTo>
                      <a:pt x="16952" y="65380"/>
                    </a:lnTo>
                    <a:cubicBezTo>
                      <a:pt x="17689" y="65830"/>
                      <a:pt x="18441" y="66254"/>
                      <a:pt x="19191" y="66636"/>
                    </a:cubicBezTo>
                    <a:lnTo>
                      <a:pt x="19505" y="66035"/>
                    </a:lnTo>
                    <a:cubicBezTo>
                      <a:pt x="18768" y="65653"/>
                      <a:pt x="18031" y="65243"/>
                      <a:pt x="17307" y="64807"/>
                    </a:cubicBezTo>
                    <a:close/>
                    <a:moveTo>
                      <a:pt x="51963" y="65516"/>
                    </a:moveTo>
                    <a:cubicBezTo>
                      <a:pt x="51239" y="65926"/>
                      <a:pt x="50475" y="66308"/>
                      <a:pt x="49725" y="66649"/>
                    </a:cubicBezTo>
                    <a:lnTo>
                      <a:pt x="50011" y="67264"/>
                    </a:lnTo>
                    <a:cubicBezTo>
                      <a:pt x="50775" y="66909"/>
                      <a:pt x="51554" y="66527"/>
                      <a:pt x="52291" y="66103"/>
                    </a:cubicBezTo>
                    <a:lnTo>
                      <a:pt x="51963" y="65516"/>
                    </a:lnTo>
                    <a:close/>
                    <a:moveTo>
                      <a:pt x="20010" y="66281"/>
                    </a:moveTo>
                    <a:lnTo>
                      <a:pt x="19710" y="66894"/>
                    </a:lnTo>
                    <a:cubicBezTo>
                      <a:pt x="20474" y="67264"/>
                      <a:pt x="21252" y="67618"/>
                      <a:pt x="22044" y="67932"/>
                    </a:cubicBezTo>
                    <a:lnTo>
                      <a:pt x="22303" y="67318"/>
                    </a:lnTo>
                    <a:cubicBezTo>
                      <a:pt x="21525" y="67004"/>
                      <a:pt x="20761" y="66649"/>
                      <a:pt x="20010" y="66281"/>
                    </a:cubicBezTo>
                    <a:close/>
                    <a:moveTo>
                      <a:pt x="49219" y="66881"/>
                    </a:moveTo>
                    <a:cubicBezTo>
                      <a:pt x="48455" y="67222"/>
                      <a:pt x="47677" y="67537"/>
                      <a:pt x="46886" y="67810"/>
                    </a:cubicBezTo>
                    <a:lnTo>
                      <a:pt x="47117" y="68450"/>
                    </a:lnTo>
                    <a:cubicBezTo>
                      <a:pt x="47909" y="68164"/>
                      <a:pt x="48715" y="67850"/>
                      <a:pt x="49492" y="67495"/>
                    </a:cubicBezTo>
                    <a:lnTo>
                      <a:pt x="49219" y="66881"/>
                    </a:lnTo>
                    <a:close/>
                    <a:moveTo>
                      <a:pt x="22822" y="67522"/>
                    </a:moveTo>
                    <a:lnTo>
                      <a:pt x="22576" y="68150"/>
                    </a:lnTo>
                    <a:cubicBezTo>
                      <a:pt x="23368" y="68450"/>
                      <a:pt x="24186" y="68738"/>
                      <a:pt x="25005" y="68983"/>
                    </a:cubicBezTo>
                    <a:lnTo>
                      <a:pt x="25197" y="68341"/>
                    </a:lnTo>
                    <a:cubicBezTo>
                      <a:pt x="24405" y="68096"/>
                      <a:pt x="23600" y="67823"/>
                      <a:pt x="22822" y="67522"/>
                    </a:cubicBezTo>
                    <a:close/>
                    <a:moveTo>
                      <a:pt x="46353" y="68001"/>
                    </a:moveTo>
                    <a:cubicBezTo>
                      <a:pt x="45575" y="68259"/>
                      <a:pt x="44756" y="68505"/>
                      <a:pt x="43951" y="68710"/>
                    </a:cubicBezTo>
                    <a:lnTo>
                      <a:pt x="44114" y="69366"/>
                    </a:lnTo>
                    <a:cubicBezTo>
                      <a:pt x="44947" y="69160"/>
                      <a:pt x="45766" y="68915"/>
                      <a:pt x="46571" y="68642"/>
                    </a:cubicBezTo>
                    <a:lnTo>
                      <a:pt x="46353" y="68001"/>
                    </a:lnTo>
                    <a:close/>
                    <a:moveTo>
                      <a:pt x="25742" y="68492"/>
                    </a:moveTo>
                    <a:lnTo>
                      <a:pt x="25551" y="69147"/>
                    </a:lnTo>
                    <a:cubicBezTo>
                      <a:pt x="26370" y="69379"/>
                      <a:pt x="27203" y="69584"/>
                      <a:pt x="28036" y="69761"/>
                    </a:cubicBezTo>
                    <a:lnTo>
                      <a:pt x="28172" y="69093"/>
                    </a:lnTo>
                    <a:cubicBezTo>
                      <a:pt x="27367" y="68929"/>
                      <a:pt x="26534" y="68723"/>
                      <a:pt x="25742" y="68492"/>
                    </a:cubicBezTo>
                    <a:close/>
                    <a:moveTo>
                      <a:pt x="43405" y="68847"/>
                    </a:moveTo>
                    <a:cubicBezTo>
                      <a:pt x="42600" y="69051"/>
                      <a:pt x="41767" y="69215"/>
                      <a:pt x="40948" y="69351"/>
                    </a:cubicBezTo>
                    <a:lnTo>
                      <a:pt x="41057" y="70021"/>
                    </a:lnTo>
                    <a:cubicBezTo>
                      <a:pt x="41903" y="69884"/>
                      <a:pt x="42749" y="69706"/>
                      <a:pt x="43568" y="69502"/>
                    </a:cubicBezTo>
                    <a:lnTo>
                      <a:pt x="43405" y="68847"/>
                    </a:lnTo>
                    <a:close/>
                    <a:moveTo>
                      <a:pt x="28718" y="69202"/>
                    </a:moveTo>
                    <a:lnTo>
                      <a:pt x="28596" y="69870"/>
                    </a:lnTo>
                    <a:cubicBezTo>
                      <a:pt x="29428" y="70021"/>
                      <a:pt x="30288" y="70157"/>
                      <a:pt x="31134" y="70252"/>
                    </a:cubicBezTo>
                    <a:lnTo>
                      <a:pt x="31202" y="69584"/>
                    </a:lnTo>
                    <a:cubicBezTo>
                      <a:pt x="30370" y="69488"/>
                      <a:pt x="29537" y="69366"/>
                      <a:pt x="28718" y="69202"/>
                    </a:cubicBezTo>
                    <a:close/>
                    <a:moveTo>
                      <a:pt x="40402" y="69433"/>
                    </a:moveTo>
                    <a:cubicBezTo>
                      <a:pt x="39570" y="69557"/>
                      <a:pt x="38737" y="69652"/>
                      <a:pt x="37904" y="69720"/>
                    </a:cubicBezTo>
                    <a:lnTo>
                      <a:pt x="37945" y="70389"/>
                    </a:lnTo>
                    <a:cubicBezTo>
                      <a:pt x="38805" y="70334"/>
                      <a:pt x="39652" y="70239"/>
                      <a:pt x="40498" y="70103"/>
                    </a:cubicBezTo>
                    <a:lnTo>
                      <a:pt x="40402" y="69433"/>
                    </a:lnTo>
                    <a:close/>
                    <a:moveTo>
                      <a:pt x="31762" y="69639"/>
                    </a:moveTo>
                    <a:lnTo>
                      <a:pt x="31694" y="70321"/>
                    </a:lnTo>
                    <a:cubicBezTo>
                      <a:pt x="32540" y="70403"/>
                      <a:pt x="33400" y="70457"/>
                      <a:pt x="34246" y="70485"/>
                    </a:cubicBezTo>
                    <a:lnTo>
                      <a:pt x="34274" y="69802"/>
                    </a:lnTo>
                    <a:cubicBezTo>
                      <a:pt x="33441" y="69788"/>
                      <a:pt x="32594" y="69734"/>
                      <a:pt x="31762" y="69639"/>
                    </a:cubicBezTo>
                    <a:close/>
                    <a:moveTo>
                      <a:pt x="37344" y="69761"/>
                    </a:moveTo>
                    <a:cubicBezTo>
                      <a:pt x="36649" y="69802"/>
                      <a:pt x="35952" y="69815"/>
                      <a:pt x="35270" y="69815"/>
                    </a:cubicBezTo>
                    <a:lnTo>
                      <a:pt x="34833" y="69815"/>
                    </a:lnTo>
                    <a:lnTo>
                      <a:pt x="34820" y="70498"/>
                    </a:lnTo>
                    <a:lnTo>
                      <a:pt x="35257" y="70498"/>
                    </a:lnTo>
                    <a:cubicBezTo>
                      <a:pt x="35966" y="70498"/>
                      <a:pt x="36676" y="70471"/>
                      <a:pt x="37386" y="70430"/>
                    </a:cubicBezTo>
                    <a:lnTo>
                      <a:pt x="37344" y="6976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1681;p42">
                <a:extLst>
                  <a:ext uri="{FF2B5EF4-FFF2-40B4-BE49-F238E27FC236}">
                    <a16:creationId xmlns:a16="http://schemas.microsoft.com/office/drawing/2014/main" id="{F990951B-91D3-A33D-080B-A734BE97987C}"/>
                  </a:ext>
                </a:extLst>
              </p:cNvPr>
              <p:cNvSpPr/>
              <p:nvPr/>
            </p:nvSpPr>
            <p:spPr>
              <a:xfrm rot="-5400000">
                <a:off x="1201838" y="1887550"/>
                <a:ext cx="1965900" cy="1965900"/>
              </a:xfrm>
              <a:prstGeom prst="blockArc">
                <a:avLst>
                  <a:gd name="adj1" fmla="val 13560149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1682;p42">
                <a:extLst>
                  <a:ext uri="{FF2B5EF4-FFF2-40B4-BE49-F238E27FC236}">
                    <a16:creationId xmlns:a16="http://schemas.microsoft.com/office/drawing/2014/main" id="{25ECF45D-A028-9BCF-2689-52BA09C5CF5E}"/>
                  </a:ext>
                </a:extLst>
              </p:cNvPr>
              <p:cNvSpPr/>
              <p:nvPr/>
            </p:nvSpPr>
            <p:spPr>
              <a:xfrm rot="3949254">
                <a:off x="1201770" y="1887509"/>
                <a:ext cx="1965866" cy="1965866"/>
              </a:xfrm>
              <a:prstGeom prst="blockArc">
                <a:avLst>
                  <a:gd name="adj1" fmla="val 17246835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" name="Google Shape;1657;p42">
              <a:extLst>
                <a:ext uri="{FF2B5EF4-FFF2-40B4-BE49-F238E27FC236}">
                  <a16:creationId xmlns:a16="http://schemas.microsoft.com/office/drawing/2014/main" id="{D6C5C443-BA4E-BD89-7930-878A6DCE56BB}"/>
                </a:ext>
              </a:extLst>
            </p:cNvPr>
            <p:cNvGrpSpPr/>
            <p:nvPr/>
          </p:nvGrpSpPr>
          <p:grpSpPr>
            <a:xfrm>
              <a:off x="3017383" y="563884"/>
              <a:ext cx="635477" cy="633411"/>
              <a:chOff x="6039282" y="1042577"/>
              <a:chExt cx="734315" cy="731929"/>
            </a:xfrm>
          </p:grpSpPr>
          <p:sp>
            <p:nvSpPr>
              <p:cNvPr id="13" name="Google Shape;1658;p42">
                <a:extLst>
                  <a:ext uri="{FF2B5EF4-FFF2-40B4-BE49-F238E27FC236}">
                    <a16:creationId xmlns:a16="http://schemas.microsoft.com/office/drawing/2014/main" id="{87598C5C-2769-E8BF-FFC0-1345FF2F9855}"/>
                  </a:ext>
                </a:extLst>
              </p:cNvPr>
              <p:cNvSpPr/>
              <p:nvPr/>
            </p:nvSpPr>
            <p:spPr>
              <a:xfrm>
                <a:off x="6045348" y="1300071"/>
                <a:ext cx="131951" cy="65352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701" extrusionOk="0">
                    <a:moveTo>
                      <a:pt x="108" y="0"/>
                    </a:moveTo>
                    <a:lnTo>
                      <a:pt x="51" y="224"/>
                    </a:lnTo>
                    <a:cubicBezTo>
                      <a:pt x="29" y="303"/>
                      <a:pt x="7" y="375"/>
                      <a:pt x="0" y="455"/>
                    </a:cubicBezTo>
                    <a:lnTo>
                      <a:pt x="1342" y="700"/>
                    </a:lnTo>
                    <a:cubicBezTo>
                      <a:pt x="1349" y="650"/>
                      <a:pt x="1363" y="599"/>
                      <a:pt x="1378" y="549"/>
                    </a:cubicBezTo>
                    <a:lnTo>
                      <a:pt x="1414" y="397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659;p42">
                <a:extLst>
                  <a:ext uri="{FF2B5EF4-FFF2-40B4-BE49-F238E27FC236}">
                    <a16:creationId xmlns:a16="http://schemas.microsoft.com/office/drawing/2014/main" id="{B6B07E5A-8373-526A-AA2E-1360CE4341FD}"/>
                  </a:ext>
                </a:extLst>
              </p:cNvPr>
              <p:cNvSpPr/>
              <p:nvPr/>
            </p:nvSpPr>
            <p:spPr>
              <a:xfrm>
                <a:off x="6080342" y="1201250"/>
                <a:ext cx="127938" cy="96863"/>
              </a:xfrm>
              <a:custGeom>
                <a:avLst/>
                <a:gdLst/>
                <a:ahLst/>
                <a:cxnLst/>
                <a:rect l="l" t="t" r="r" b="b"/>
                <a:pathLst>
                  <a:path w="1371" h="1039" extrusionOk="0">
                    <a:moveTo>
                      <a:pt x="245" y="0"/>
                    </a:moveTo>
                    <a:cubicBezTo>
                      <a:pt x="159" y="137"/>
                      <a:pt x="72" y="267"/>
                      <a:pt x="0" y="404"/>
                    </a:cubicBezTo>
                    <a:lnTo>
                      <a:pt x="1219" y="1039"/>
                    </a:lnTo>
                    <a:cubicBezTo>
                      <a:pt x="1262" y="945"/>
                      <a:pt x="1320" y="866"/>
                      <a:pt x="1371" y="772"/>
                    </a:cubicBezTo>
                    <a:lnTo>
                      <a:pt x="245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660;p42">
                <a:extLst>
                  <a:ext uri="{FF2B5EF4-FFF2-40B4-BE49-F238E27FC236}">
                    <a16:creationId xmlns:a16="http://schemas.microsoft.com/office/drawing/2014/main" id="{F1EAA6E6-E10A-2F60-3353-1F5FE6CEB837}"/>
                  </a:ext>
                </a:extLst>
              </p:cNvPr>
              <p:cNvSpPr/>
              <p:nvPr/>
            </p:nvSpPr>
            <p:spPr>
              <a:xfrm>
                <a:off x="6144918" y="1121167"/>
                <a:ext cx="112541" cy="119145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1278" extrusionOk="0">
                    <a:moveTo>
                      <a:pt x="347" y="1"/>
                    </a:moveTo>
                    <a:cubicBezTo>
                      <a:pt x="224" y="95"/>
                      <a:pt x="116" y="210"/>
                      <a:pt x="1" y="318"/>
                    </a:cubicBezTo>
                    <a:lnTo>
                      <a:pt x="974" y="1278"/>
                    </a:lnTo>
                    <a:cubicBezTo>
                      <a:pt x="1046" y="1205"/>
                      <a:pt x="1126" y="1133"/>
                      <a:pt x="1205" y="1068"/>
                    </a:cubicBezTo>
                    <a:lnTo>
                      <a:pt x="347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61;p42">
                <a:extLst>
                  <a:ext uri="{FF2B5EF4-FFF2-40B4-BE49-F238E27FC236}">
                    <a16:creationId xmlns:a16="http://schemas.microsoft.com/office/drawing/2014/main" id="{3BA27870-F986-83B2-750D-0493FBCFE4CC}"/>
                  </a:ext>
                </a:extLst>
              </p:cNvPr>
              <p:cNvSpPr/>
              <p:nvPr/>
            </p:nvSpPr>
            <p:spPr>
              <a:xfrm>
                <a:off x="6232449" y="1066723"/>
                <a:ext cx="86879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931" h="1400" extrusionOk="0">
                    <a:moveTo>
                      <a:pt x="426" y="1"/>
                    </a:moveTo>
                    <a:cubicBezTo>
                      <a:pt x="354" y="22"/>
                      <a:pt x="282" y="58"/>
                      <a:pt x="209" y="94"/>
                    </a:cubicBezTo>
                    <a:lnTo>
                      <a:pt x="0" y="195"/>
                    </a:lnTo>
                    <a:lnTo>
                      <a:pt x="649" y="1400"/>
                    </a:lnTo>
                    <a:lnTo>
                      <a:pt x="786" y="1335"/>
                    </a:lnTo>
                    <a:cubicBezTo>
                      <a:pt x="830" y="1306"/>
                      <a:pt x="880" y="1285"/>
                      <a:pt x="931" y="1270"/>
                    </a:cubicBezTo>
                    <a:lnTo>
                      <a:pt x="426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662;p42">
                <a:extLst>
                  <a:ext uri="{FF2B5EF4-FFF2-40B4-BE49-F238E27FC236}">
                    <a16:creationId xmlns:a16="http://schemas.microsoft.com/office/drawing/2014/main" id="{A5107AB4-B641-3A81-E823-D748DAF738CB}"/>
                  </a:ext>
                </a:extLst>
              </p:cNvPr>
              <p:cNvSpPr/>
              <p:nvPr/>
            </p:nvSpPr>
            <p:spPr>
              <a:xfrm>
                <a:off x="6335379" y="1042577"/>
                <a:ext cx="53284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571" h="1400" extrusionOk="0">
                    <a:moveTo>
                      <a:pt x="470" y="0"/>
                    </a:moveTo>
                    <a:cubicBezTo>
                      <a:pt x="390" y="0"/>
                      <a:pt x="311" y="7"/>
                      <a:pt x="239" y="22"/>
                    </a:cubicBezTo>
                    <a:lnTo>
                      <a:pt x="1" y="58"/>
                    </a:lnTo>
                    <a:lnTo>
                      <a:pt x="268" y="1399"/>
                    </a:lnTo>
                    <a:lnTo>
                      <a:pt x="419" y="1378"/>
                    </a:lnTo>
                    <a:cubicBezTo>
                      <a:pt x="470" y="1370"/>
                      <a:pt x="520" y="1363"/>
                      <a:pt x="571" y="1363"/>
                    </a:cubicBezTo>
                    <a:lnTo>
                      <a:pt x="470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663;p42">
                <a:extLst>
                  <a:ext uri="{FF2B5EF4-FFF2-40B4-BE49-F238E27FC236}">
                    <a16:creationId xmlns:a16="http://schemas.microsoft.com/office/drawing/2014/main" id="{C551A044-8E9C-5DB3-0628-B7272A6CF0CB}"/>
                  </a:ext>
                </a:extLst>
              </p:cNvPr>
              <p:cNvSpPr/>
              <p:nvPr/>
            </p:nvSpPr>
            <p:spPr>
              <a:xfrm>
                <a:off x="6431682" y="1043229"/>
                <a:ext cx="56550" cy="131824"/>
              </a:xfrm>
              <a:custGeom>
                <a:avLst/>
                <a:gdLst/>
                <a:ahLst/>
                <a:cxnLst/>
                <a:rect l="l" t="t" r="r" b="b"/>
                <a:pathLst>
                  <a:path w="606" h="1414" extrusionOk="0">
                    <a:moveTo>
                      <a:pt x="144" y="0"/>
                    </a:moveTo>
                    <a:lnTo>
                      <a:pt x="0" y="1356"/>
                    </a:lnTo>
                    <a:cubicBezTo>
                      <a:pt x="101" y="1378"/>
                      <a:pt x="202" y="1385"/>
                      <a:pt x="303" y="1414"/>
                    </a:cubicBezTo>
                    <a:lnTo>
                      <a:pt x="606" y="80"/>
                    </a:lnTo>
                    <a:cubicBezTo>
                      <a:pt x="454" y="36"/>
                      <a:pt x="296" y="22"/>
                      <a:pt x="14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664;p42">
                <a:extLst>
                  <a:ext uri="{FF2B5EF4-FFF2-40B4-BE49-F238E27FC236}">
                    <a16:creationId xmlns:a16="http://schemas.microsoft.com/office/drawing/2014/main" id="{D640276E-0ED1-0A5E-0982-F7AB235390E5}"/>
                  </a:ext>
                </a:extLst>
              </p:cNvPr>
              <p:cNvSpPr/>
              <p:nvPr/>
            </p:nvSpPr>
            <p:spPr>
              <a:xfrm>
                <a:off x="6500924" y="1070731"/>
                <a:ext cx="89678" cy="130612"/>
              </a:xfrm>
              <a:custGeom>
                <a:avLst/>
                <a:gdLst/>
                <a:ahLst/>
                <a:cxnLst/>
                <a:rect l="l" t="t" r="r" b="b"/>
                <a:pathLst>
                  <a:path w="961" h="1401" extrusionOk="0">
                    <a:moveTo>
                      <a:pt x="542" y="1"/>
                    </a:moveTo>
                    <a:lnTo>
                      <a:pt x="1" y="1256"/>
                    </a:lnTo>
                    <a:lnTo>
                      <a:pt x="138" y="1321"/>
                    </a:lnTo>
                    <a:cubicBezTo>
                      <a:pt x="181" y="1343"/>
                      <a:pt x="232" y="1371"/>
                      <a:pt x="275" y="1400"/>
                    </a:cubicBezTo>
                    <a:lnTo>
                      <a:pt x="960" y="210"/>
                    </a:lnTo>
                    <a:cubicBezTo>
                      <a:pt x="895" y="174"/>
                      <a:pt x="823" y="131"/>
                      <a:pt x="751" y="102"/>
                    </a:cubicBezTo>
                    <a:lnTo>
                      <a:pt x="54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1665;p42">
                <a:extLst>
                  <a:ext uri="{FF2B5EF4-FFF2-40B4-BE49-F238E27FC236}">
                    <a16:creationId xmlns:a16="http://schemas.microsoft.com/office/drawing/2014/main" id="{4B9D9BC1-8F82-85F7-0523-BC7C8723BBB9}"/>
                  </a:ext>
                </a:extLst>
              </p:cNvPr>
              <p:cNvSpPr/>
              <p:nvPr/>
            </p:nvSpPr>
            <p:spPr>
              <a:xfrm>
                <a:off x="6561580" y="1127973"/>
                <a:ext cx="114501" cy="117746"/>
              </a:xfrm>
              <a:custGeom>
                <a:avLst/>
                <a:gdLst/>
                <a:ahLst/>
                <a:cxnLst/>
                <a:rect l="l" t="t" r="r" b="b"/>
                <a:pathLst>
                  <a:path w="1227" h="1263" extrusionOk="0">
                    <a:moveTo>
                      <a:pt x="887" y="0"/>
                    </a:moveTo>
                    <a:lnTo>
                      <a:pt x="0" y="1046"/>
                    </a:lnTo>
                    <a:cubicBezTo>
                      <a:pt x="79" y="1111"/>
                      <a:pt x="152" y="1183"/>
                      <a:pt x="224" y="1262"/>
                    </a:cubicBezTo>
                    <a:lnTo>
                      <a:pt x="1226" y="332"/>
                    </a:lnTo>
                    <a:cubicBezTo>
                      <a:pt x="1118" y="209"/>
                      <a:pt x="1003" y="101"/>
                      <a:pt x="88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1666;p42">
                <a:extLst>
                  <a:ext uri="{FF2B5EF4-FFF2-40B4-BE49-F238E27FC236}">
                    <a16:creationId xmlns:a16="http://schemas.microsoft.com/office/drawing/2014/main" id="{BA858997-A74A-5D6F-6F7B-3E1C385C4A86}"/>
                  </a:ext>
                </a:extLst>
              </p:cNvPr>
              <p:cNvSpPr/>
              <p:nvPr/>
            </p:nvSpPr>
            <p:spPr>
              <a:xfrm>
                <a:off x="6636887" y="1310792"/>
                <a:ext cx="132697" cy="61996"/>
              </a:xfrm>
              <a:custGeom>
                <a:avLst/>
                <a:gdLst/>
                <a:ahLst/>
                <a:cxnLst/>
                <a:rect l="l" t="t" r="r" b="b"/>
                <a:pathLst>
                  <a:path w="1422" h="665" extrusionOk="0">
                    <a:moveTo>
                      <a:pt x="1321" y="1"/>
                    </a:moveTo>
                    <a:lnTo>
                      <a:pt x="1" y="361"/>
                    </a:lnTo>
                    <a:lnTo>
                      <a:pt x="44" y="506"/>
                    </a:lnTo>
                    <a:cubicBezTo>
                      <a:pt x="51" y="556"/>
                      <a:pt x="59" y="614"/>
                      <a:pt x="66" y="664"/>
                    </a:cubicBezTo>
                    <a:lnTo>
                      <a:pt x="1422" y="462"/>
                    </a:lnTo>
                    <a:cubicBezTo>
                      <a:pt x="1407" y="383"/>
                      <a:pt x="1400" y="304"/>
                      <a:pt x="1378" y="232"/>
                    </a:cubicBezTo>
                    <a:lnTo>
                      <a:pt x="1321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1667;p42">
                <a:extLst>
                  <a:ext uri="{FF2B5EF4-FFF2-40B4-BE49-F238E27FC236}">
                    <a16:creationId xmlns:a16="http://schemas.microsoft.com/office/drawing/2014/main" id="{37D9AEAF-4DC7-66D2-A224-FBD15E171BBE}"/>
                  </a:ext>
                </a:extLst>
              </p:cNvPr>
              <p:cNvSpPr/>
              <p:nvPr/>
            </p:nvSpPr>
            <p:spPr>
              <a:xfrm>
                <a:off x="6642953" y="1415020"/>
                <a:ext cx="130645" cy="47826"/>
              </a:xfrm>
              <a:custGeom>
                <a:avLst/>
                <a:gdLst/>
                <a:ahLst/>
                <a:cxnLst/>
                <a:rect l="l" t="t" r="r" b="b"/>
                <a:pathLst>
                  <a:path w="1400" h="513" extrusionOk="0">
                    <a:moveTo>
                      <a:pt x="30" y="1"/>
                    </a:moveTo>
                    <a:cubicBezTo>
                      <a:pt x="30" y="109"/>
                      <a:pt x="15" y="210"/>
                      <a:pt x="1" y="311"/>
                    </a:cubicBezTo>
                    <a:lnTo>
                      <a:pt x="1357" y="513"/>
                    </a:lnTo>
                    <a:cubicBezTo>
                      <a:pt x="1378" y="354"/>
                      <a:pt x="1393" y="203"/>
                      <a:pt x="1400" y="44"/>
                    </a:cubicBezTo>
                    <a:lnTo>
                      <a:pt x="30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1668;p42">
                <a:extLst>
                  <a:ext uri="{FF2B5EF4-FFF2-40B4-BE49-F238E27FC236}">
                    <a16:creationId xmlns:a16="http://schemas.microsoft.com/office/drawing/2014/main" id="{2A1B5008-9F3C-D264-E4E3-70C221D72A5A}"/>
                  </a:ext>
                </a:extLst>
              </p:cNvPr>
              <p:cNvSpPr/>
              <p:nvPr/>
            </p:nvSpPr>
            <p:spPr>
              <a:xfrm>
                <a:off x="6622143" y="1485687"/>
                <a:ext cx="131951" cy="81388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73" extrusionOk="0">
                    <a:moveTo>
                      <a:pt x="123" y="0"/>
                    </a:moveTo>
                    <a:lnTo>
                      <a:pt x="65" y="144"/>
                    </a:lnTo>
                    <a:cubicBezTo>
                      <a:pt x="51" y="195"/>
                      <a:pt x="22" y="238"/>
                      <a:pt x="0" y="281"/>
                    </a:cubicBezTo>
                    <a:lnTo>
                      <a:pt x="1234" y="873"/>
                    </a:lnTo>
                    <a:cubicBezTo>
                      <a:pt x="1270" y="801"/>
                      <a:pt x="1306" y="736"/>
                      <a:pt x="1335" y="664"/>
                    </a:cubicBezTo>
                    <a:lnTo>
                      <a:pt x="1414" y="440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1669;p42">
                <a:extLst>
                  <a:ext uri="{FF2B5EF4-FFF2-40B4-BE49-F238E27FC236}">
                    <a16:creationId xmlns:a16="http://schemas.microsoft.com/office/drawing/2014/main" id="{E1FF7694-5E9C-53DD-A2BB-DB51B6D9411F}"/>
                  </a:ext>
                </a:extLst>
              </p:cNvPr>
              <p:cNvSpPr/>
              <p:nvPr/>
            </p:nvSpPr>
            <p:spPr>
              <a:xfrm>
                <a:off x="6582390" y="1548895"/>
                <a:ext cx="121219" cy="108983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169" extrusionOk="0">
                    <a:moveTo>
                      <a:pt x="195" y="0"/>
                    </a:moveTo>
                    <a:lnTo>
                      <a:pt x="102" y="123"/>
                    </a:lnTo>
                    <a:lnTo>
                      <a:pt x="1" y="238"/>
                    </a:lnTo>
                    <a:lnTo>
                      <a:pt x="1003" y="1168"/>
                    </a:lnTo>
                    <a:lnTo>
                      <a:pt x="1155" y="988"/>
                    </a:lnTo>
                    <a:lnTo>
                      <a:pt x="1299" y="801"/>
                    </a:lnTo>
                    <a:lnTo>
                      <a:pt x="19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1670;p42">
                <a:extLst>
                  <a:ext uri="{FF2B5EF4-FFF2-40B4-BE49-F238E27FC236}">
                    <a16:creationId xmlns:a16="http://schemas.microsoft.com/office/drawing/2014/main" id="{FB05563B-CC39-508A-12FC-B21BC617224A}"/>
                  </a:ext>
                </a:extLst>
              </p:cNvPr>
              <p:cNvSpPr/>
              <p:nvPr/>
            </p:nvSpPr>
            <p:spPr>
              <a:xfrm>
                <a:off x="6526586" y="1599238"/>
                <a:ext cx="100316" cy="126510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1357" extrusionOk="0">
                    <a:moveTo>
                      <a:pt x="252" y="1"/>
                    </a:moveTo>
                    <a:cubicBezTo>
                      <a:pt x="209" y="37"/>
                      <a:pt x="173" y="66"/>
                      <a:pt x="130" y="95"/>
                    </a:cubicBezTo>
                    <a:lnTo>
                      <a:pt x="0" y="174"/>
                    </a:lnTo>
                    <a:lnTo>
                      <a:pt x="685" y="1357"/>
                    </a:lnTo>
                    <a:lnTo>
                      <a:pt x="880" y="1234"/>
                    </a:lnTo>
                    <a:cubicBezTo>
                      <a:pt x="952" y="1191"/>
                      <a:pt x="1010" y="1141"/>
                      <a:pt x="1075" y="1097"/>
                    </a:cubicBezTo>
                    <a:lnTo>
                      <a:pt x="25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1671;p42">
                <a:extLst>
                  <a:ext uri="{FF2B5EF4-FFF2-40B4-BE49-F238E27FC236}">
                    <a16:creationId xmlns:a16="http://schemas.microsoft.com/office/drawing/2014/main" id="{CAB13424-A767-3C37-0BF6-D83C5B71026F}"/>
                  </a:ext>
                </a:extLst>
              </p:cNvPr>
              <p:cNvSpPr/>
              <p:nvPr/>
            </p:nvSpPr>
            <p:spPr>
              <a:xfrm>
                <a:off x="6459957" y="1632893"/>
                <a:ext cx="70735" cy="132570"/>
              </a:xfrm>
              <a:custGeom>
                <a:avLst/>
                <a:gdLst/>
                <a:ahLst/>
                <a:cxnLst/>
                <a:rect l="l" t="t" r="r" b="b"/>
                <a:pathLst>
                  <a:path w="758" h="1422" extrusionOk="0">
                    <a:moveTo>
                      <a:pt x="296" y="1"/>
                    </a:moveTo>
                    <a:cubicBezTo>
                      <a:pt x="195" y="37"/>
                      <a:pt x="101" y="73"/>
                      <a:pt x="0" y="94"/>
                    </a:cubicBezTo>
                    <a:lnTo>
                      <a:pt x="303" y="1421"/>
                    </a:lnTo>
                    <a:cubicBezTo>
                      <a:pt x="454" y="1393"/>
                      <a:pt x="606" y="1342"/>
                      <a:pt x="757" y="1292"/>
                    </a:cubicBezTo>
                    <a:lnTo>
                      <a:pt x="296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1672;p42">
                <a:extLst>
                  <a:ext uri="{FF2B5EF4-FFF2-40B4-BE49-F238E27FC236}">
                    <a16:creationId xmlns:a16="http://schemas.microsoft.com/office/drawing/2014/main" id="{8F1A984B-7927-19C7-6C6C-A0C599666445}"/>
                  </a:ext>
                </a:extLst>
              </p:cNvPr>
              <p:cNvSpPr/>
              <p:nvPr/>
            </p:nvSpPr>
            <p:spPr>
              <a:xfrm>
                <a:off x="6379145" y="1646318"/>
                <a:ext cx="43859" cy="128188"/>
              </a:xfrm>
              <a:custGeom>
                <a:avLst/>
                <a:gdLst/>
                <a:ahLst/>
                <a:cxnLst/>
                <a:rect l="l" t="t" r="r" b="b"/>
                <a:pathLst>
                  <a:path w="470" h="1375" extrusionOk="0">
                    <a:moveTo>
                      <a:pt x="102" y="1"/>
                    </a:moveTo>
                    <a:lnTo>
                      <a:pt x="1" y="1364"/>
                    </a:lnTo>
                    <a:cubicBezTo>
                      <a:pt x="113" y="1369"/>
                      <a:pt x="221" y="1374"/>
                      <a:pt x="331" y="1374"/>
                    </a:cubicBezTo>
                    <a:cubicBezTo>
                      <a:pt x="377" y="1374"/>
                      <a:pt x="423" y="1373"/>
                      <a:pt x="469" y="1371"/>
                    </a:cubicBezTo>
                    <a:lnTo>
                      <a:pt x="412" y="1"/>
                    </a:lnTo>
                    <a:cubicBezTo>
                      <a:pt x="361" y="4"/>
                      <a:pt x="309" y="6"/>
                      <a:pt x="257" y="6"/>
                    </a:cubicBezTo>
                    <a:cubicBezTo>
                      <a:pt x="204" y="6"/>
                      <a:pt x="152" y="4"/>
                      <a:pt x="1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1673;p42">
                <a:extLst>
                  <a:ext uri="{FF2B5EF4-FFF2-40B4-BE49-F238E27FC236}">
                    <a16:creationId xmlns:a16="http://schemas.microsoft.com/office/drawing/2014/main" id="{45761405-F114-AEF2-2812-EFF4F2DD0775}"/>
                  </a:ext>
                </a:extLst>
              </p:cNvPr>
              <p:cNvSpPr/>
              <p:nvPr/>
            </p:nvSpPr>
            <p:spPr>
              <a:xfrm>
                <a:off x="6272109" y="1630842"/>
                <a:ext cx="74187" cy="131917"/>
              </a:xfrm>
              <a:custGeom>
                <a:avLst/>
                <a:gdLst/>
                <a:ahLst/>
                <a:cxnLst/>
                <a:rect l="l" t="t" r="r" b="b"/>
                <a:pathLst>
                  <a:path w="795" h="1415" extrusionOk="0">
                    <a:moveTo>
                      <a:pt x="506" y="1"/>
                    </a:moveTo>
                    <a:lnTo>
                      <a:pt x="1" y="1270"/>
                    </a:lnTo>
                    <a:cubicBezTo>
                      <a:pt x="145" y="1328"/>
                      <a:pt x="296" y="1379"/>
                      <a:pt x="448" y="1415"/>
                    </a:cubicBezTo>
                    <a:lnTo>
                      <a:pt x="794" y="95"/>
                    </a:lnTo>
                    <a:cubicBezTo>
                      <a:pt x="693" y="66"/>
                      <a:pt x="599" y="37"/>
                      <a:pt x="5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1674;p42">
                <a:extLst>
                  <a:ext uri="{FF2B5EF4-FFF2-40B4-BE49-F238E27FC236}">
                    <a16:creationId xmlns:a16="http://schemas.microsoft.com/office/drawing/2014/main" id="{2C8C7718-B5C2-E239-3444-8D3757D88DCE}"/>
                  </a:ext>
                </a:extLst>
              </p:cNvPr>
              <p:cNvSpPr/>
              <p:nvPr/>
            </p:nvSpPr>
            <p:spPr>
              <a:xfrm>
                <a:off x="6177205" y="1595229"/>
                <a:ext cx="103769" cy="125205"/>
              </a:xfrm>
              <a:custGeom>
                <a:avLst/>
                <a:gdLst/>
                <a:ahLst/>
                <a:cxnLst/>
                <a:rect l="l" t="t" r="r" b="b"/>
                <a:pathLst>
                  <a:path w="1112" h="1343" extrusionOk="0">
                    <a:moveTo>
                      <a:pt x="859" y="1"/>
                    </a:moveTo>
                    <a:lnTo>
                      <a:pt x="1" y="1068"/>
                    </a:lnTo>
                    <a:cubicBezTo>
                      <a:pt x="123" y="1169"/>
                      <a:pt x="253" y="1256"/>
                      <a:pt x="390" y="1342"/>
                    </a:cubicBezTo>
                    <a:lnTo>
                      <a:pt x="1112" y="174"/>
                    </a:lnTo>
                    <a:cubicBezTo>
                      <a:pt x="1018" y="123"/>
                      <a:pt x="938" y="66"/>
                      <a:pt x="85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1675;p42">
                <a:extLst>
                  <a:ext uri="{FF2B5EF4-FFF2-40B4-BE49-F238E27FC236}">
                    <a16:creationId xmlns:a16="http://schemas.microsoft.com/office/drawing/2014/main" id="{91E95798-980D-21B5-F0BB-62415E9EEC29}"/>
                  </a:ext>
                </a:extLst>
              </p:cNvPr>
              <p:cNvSpPr/>
              <p:nvPr/>
            </p:nvSpPr>
            <p:spPr>
              <a:xfrm>
                <a:off x="6103205" y="1542835"/>
                <a:ext cx="123272" cy="106932"/>
              </a:xfrm>
              <a:custGeom>
                <a:avLst/>
                <a:gdLst/>
                <a:ahLst/>
                <a:cxnLst/>
                <a:rect l="l" t="t" r="r" b="b"/>
                <a:pathLst>
                  <a:path w="1321" h="1147" extrusionOk="0">
                    <a:moveTo>
                      <a:pt x="1126" y="0"/>
                    </a:moveTo>
                    <a:lnTo>
                      <a:pt x="0" y="772"/>
                    </a:lnTo>
                    <a:lnTo>
                      <a:pt x="137" y="959"/>
                    </a:lnTo>
                    <a:lnTo>
                      <a:pt x="210" y="1053"/>
                    </a:lnTo>
                    <a:lnTo>
                      <a:pt x="289" y="1147"/>
                    </a:lnTo>
                    <a:lnTo>
                      <a:pt x="1320" y="245"/>
                    </a:lnTo>
                    <a:lnTo>
                      <a:pt x="1263" y="188"/>
                    </a:lnTo>
                    <a:lnTo>
                      <a:pt x="1219" y="123"/>
                    </a:lnTo>
                    <a:lnTo>
                      <a:pt x="112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1676;p42">
                <a:extLst>
                  <a:ext uri="{FF2B5EF4-FFF2-40B4-BE49-F238E27FC236}">
                    <a16:creationId xmlns:a16="http://schemas.microsoft.com/office/drawing/2014/main" id="{88EEE51E-1558-4136-CA9D-FD24C0DB50FA}"/>
                  </a:ext>
                </a:extLst>
              </p:cNvPr>
              <p:cNvSpPr/>
              <p:nvPr/>
            </p:nvSpPr>
            <p:spPr>
              <a:xfrm>
                <a:off x="6055426" y="1478881"/>
                <a:ext cx="131951" cy="78777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45" extrusionOk="0">
                    <a:moveTo>
                      <a:pt x="1306" y="1"/>
                    </a:moveTo>
                    <a:lnTo>
                      <a:pt x="0" y="405"/>
                    </a:lnTo>
                    <a:cubicBezTo>
                      <a:pt x="51" y="549"/>
                      <a:pt x="101" y="701"/>
                      <a:pt x="166" y="845"/>
                    </a:cubicBezTo>
                    <a:lnTo>
                      <a:pt x="1414" y="282"/>
                    </a:lnTo>
                    <a:cubicBezTo>
                      <a:pt x="1371" y="196"/>
                      <a:pt x="1342" y="95"/>
                      <a:pt x="13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1677;p42">
                <a:extLst>
                  <a:ext uri="{FF2B5EF4-FFF2-40B4-BE49-F238E27FC236}">
                    <a16:creationId xmlns:a16="http://schemas.microsoft.com/office/drawing/2014/main" id="{93D3F65A-3DF3-6D7D-019F-19B53813D75C}"/>
                  </a:ext>
                </a:extLst>
              </p:cNvPr>
              <p:cNvSpPr/>
              <p:nvPr/>
            </p:nvSpPr>
            <p:spPr>
              <a:xfrm>
                <a:off x="6039282" y="1408308"/>
                <a:ext cx="129338" cy="43817"/>
              </a:xfrm>
              <a:custGeom>
                <a:avLst/>
                <a:gdLst/>
                <a:ahLst/>
                <a:cxnLst/>
                <a:rect l="l" t="t" r="r" b="b"/>
                <a:pathLst>
                  <a:path w="1386" h="470" extrusionOk="0">
                    <a:moveTo>
                      <a:pt x="0" y="1"/>
                    </a:moveTo>
                    <a:cubicBezTo>
                      <a:pt x="7" y="152"/>
                      <a:pt x="7" y="311"/>
                      <a:pt x="29" y="469"/>
                    </a:cubicBezTo>
                    <a:lnTo>
                      <a:pt x="1385" y="304"/>
                    </a:lnTo>
                    <a:cubicBezTo>
                      <a:pt x="1371" y="203"/>
                      <a:pt x="1378" y="102"/>
                      <a:pt x="13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1678;p42">
                <a:extLst>
                  <a:ext uri="{FF2B5EF4-FFF2-40B4-BE49-F238E27FC236}">
                    <a16:creationId xmlns:a16="http://schemas.microsoft.com/office/drawing/2014/main" id="{04DD8A12-A721-FAE5-F981-35DF2A735AAB}"/>
                  </a:ext>
                </a:extLst>
              </p:cNvPr>
              <p:cNvSpPr/>
              <p:nvPr/>
            </p:nvSpPr>
            <p:spPr>
              <a:xfrm>
                <a:off x="6608612" y="1210666"/>
                <a:ext cx="128685" cy="93507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003" extrusionOk="0">
                    <a:moveTo>
                      <a:pt x="1155" y="0"/>
                    </a:moveTo>
                    <a:lnTo>
                      <a:pt x="1" y="736"/>
                    </a:lnTo>
                    <a:lnTo>
                      <a:pt x="80" y="866"/>
                    </a:lnTo>
                    <a:cubicBezTo>
                      <a:pt x="102" y="909"/>
                      <a:pt x="131" y="959"/>
                      <a:pt x="145" y="1003"/>
                    </a:cubicBezTo>
                    <a:lnTo>
                      <a:pt x="1379" y="411"/>
                    </a:lnTo>
                    <a:cubicBezTo>
                      <a:pt x="1342" y="339"/>
                      <a:pt x="1314" y="267"/>
                      <a:pt x="1278" y="202"/>
                    </a:cubicBezTo>
                    <a:lnTo>
                      <a:pt x="115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" name="Google Shape;184;p31">
              <a:extLst>
                <a:ext uri="{FF2B5EF4-FFF2-40B4-BE49-F238E27FC236}">
                  <a16:creationId xmlns:a16="http://schemas.microsoft.com/office/drawing/2014/main" id="{BD091E66-B6B2-7C36-BE59-2B905B10DBA7}"/>
                </a:ext>
              </a:extLst>
            </p:cNvPr>
            <p:cNvSpPr txBox="1">
              <a:spLocks/>
            </p:cNvSpPr>
            <p:nvPr/>
          </p:nvSpPr>
          <p:spPr>
            <a:xfrm>
              <a:off x="4022116" y="539105"/>
              <a:ext cx="4152337" cy="7204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9pPr>
            </a:lstStyle>
            <a:p>
              <a:pPr marL="0" indent="0">
                <a:buSzPts val="3000"/>
              </a:pPr>
              <a:r>
                <a:rPr lang="zh-TW" altLang="en-US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影像循線演算法</a:t>
              </a:r>
            </a:p>
          </p:txBody>
        </p:sp>
      </p:grpSp>
      <p:pic>
        <p:nvPicPr>
          <p:cNvPr id="5" name="圖片 4">
            <a:extLst>
              <a:ext uri="{FF2B5EF4-FFF2-40B4-BE49-F238E27FC236}">
                <a16:creationId xmlns:a16="http://schemas.microsoft.com/office/drawing/2014/main" id="{CFC5DBEE-81F3-1B0A-0285-5168900526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1008" y="1287921"/>
            <a:ext cx="3941443" cy="3591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169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>
          <a:extLst>
            <a:ext uri="{FF2B5EF4-FFF2-40B4-BE49-F238E27FC236}">
              <a16:creationId xmlns:a16="http://schemas.microsoft.com/office/drawing/2014/main" id="{7C7E138A-2286-ED99-702C-576CAF2581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754;p38">
            <a:extLst>
              <a:ext uri="{FF2B5EF4-FFF2-40B4-BE49-F238E27FC236}">
                <a16:creationId xmlns:a16="http://schemas.microsoft.com/office/drawing/2014/main" id="{9875D979-476B-3035-F451-95E7B608853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2200" y="1286365"/>
            <a:ext cx="7719600" cy="336085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搜尋三個藍牙模組的</a:t>
            </a:r>
            <a:r>
              <a:rPr lang="en-US" altLang="zh-TW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RSSI(</a:t>
            </a:r>
            <a:r>
              <a:rPr lang="zh-TW" altLang="en-US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接收訊號強度指示</a:t>
            </a:r>
            <a:r>
              <a:rPr lang="en-US" altLang="zh-TW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)</a:t>
            </a:r>
            <a:br>
              <a:rPr lang="en-US" altLang="zh-TW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</a:br>
            <a:r>
              <a:rPr lang="zh-TW" altLang="en-US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利用三角定位法，計算車頭方位與人之間的距離</a:t>
            </a:r>
            <a:br>
              <a:rPr lang="en-US" altLang="zh-TW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</a:br>
            <a:r>
              <a:rPr lang="zh-TW" altLang="en-US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算出車輛移動速度</a:t>
            </a:r>
            <a:br>
              <a:rPr lang="en-US" altLang="zh-TW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</a:br>
            <a:endParaRPr lang="en-US" sz="2800" dirty="0">
              <a:solidFill>
                <a:schemeClr val="tx2"/>
              </a:solidFill>
              <a:latin typeface="SoukouMincho" panose="02000600000000000000" pitchFamily="2" charset="-128"/>
              <a:ea typeface="SoukouMincho" panose="02000600000000000000" pitchFamily="2" charset="-128"/>
            </a:endParaRPr>
          </a:p>
        </p:txBody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id="{DDD48813-0673-1D9E-746A-07008E2F7C7F}"/>
              </a:ext>
            </a:extLst>
          </p:cNvPr>
          <p:cNvGrpSpPr/>
          <p:nvPr/>
        </p:nvGrpSpPr>
        <p:grpSpPr>
          <a:xfrm>
            <a:off x="1024480" y="0"/>
            <a:ext cx="7095039" cy="1359428"/>
            <a:chOff x="2655826" y="205510"/>
            <a:chExt cx="7095039" cy="1359428"/>
          </a:xfrm>
        </p:grpSpPr>
        <p:grpSp>
          <p:nvGrpSpPr>
            <p:cNvPr id="10" name="Google Shape;1679;p42">
              <a:extLst>
                <a:ext uri="{FF2B5EF4-FFF2-40B4-BE49-F238E27FC236}">
                  <a16:creationId xmlns:a16="http://schemas.microsoft.com/office/drawing/2014/main" id="{AE553A6E-3952-1320-278F-4828B03A74B3}"/>
                </a:ext>
              </a:extLst>
            </p:cNvPr>
            <p:cNvGrpSpPr/>
            <p:nvPr/>
          </p:nvGrpSpPr>
          <p:grpSpPr>
            <a:xfrm rot="3938964">
              <a:off x="2655826" y="205510"/>
              <a:ext cx="1359428" cy="1359428"/>
              <a:chOff x="885403" y="1571142"/>
              <a:chExt cx="2598600" cy="2598600"/>
            </a:xfrm>
          </p:grpSpPr>
          <p:sp>
            <p:nvSpPr>
              <p:cNvPr id="34" name="Google Shape;1680;p42">
                <a:extLst>
                  <a:ext uri="{FF2B5EF4-FFF2-40B4-BE49-F238E27FC236}">
                    <a16:creationId xmlns:a16="http://schemas.microsoft.com/office/drawing/2014/main" id="{2D0EF584-4D5E-EF73-17CC-BC88A7D8BDB4}"/>
                  </a:ext>
                </a:extLst>
              </p:cNvPr>
              <p:cNvSpPr/>
              <p:nvPr/>
            </p:nvSpPr>
            <p:spPr>
              <a:xfrm>
                <a:off x="1303550" y="1980350"/>
                <a:ext cx="1762475" cy="1762450"/>
              </a:xfrm>
              <a:custGeom>
                <a:avLst/>
                <a:gdLst/>
                <a:ahLst/>
                <a:cxnLst/>
                <a:rect l="l" t="t" r="r" b="b"/>
                <a:pathLst>
                  <a:path w="70499" h="70498" extrusionOk="0">
                    <a:moveTo>
                      <a:pt x="35133" y="1"/>
                    </a:moveTo>
                    <a:lnTo>
                      <a:pt x="35133" y="683"/>
                    </a:lnTo>
                    <a:lnTo>
                      <a:pt x="35257" y="683"/>
                    </a:lnTo>
                    <a:cubicBezTo>
                      <a:pt x="36048" y="683"/>
                      <a:pt x="36853" y="710"/>
                      <a:pt x="37645" y="751"/>
                    </a:cubicBezTo>
                    <a:lnTo>
                      <a:pt x="37686" y="82"/>
                    </a:lnTo>
                    <a:cubicBezTo>
                      <a:pt x="36880" y="28"/>
                      <a:pt x="36061" y="1"/>
                      <a:pt x="35257" y="1"/>
                    </a:cubicBezTo>
                    <a:close/>
                    <a:moveTo>
                      <a:pt x="34560" y="1"/>
                    </a:moveTo>
                    <a:cubicBezTo>
                      <a:pt x="33714" y="28"/>
                      <a:pt x="32840" y="68"/>
                      <a:pt x="32008" y="150"/>
                    </a:cubicBezTo>
                    <a:lnTo>
                      <a:pt x="32063" y="820"/>
                    </a:lnTo>
                    <a:cubicBezTo>
                      <a:pt x="32895" y="751"/>
                      <a:pt x="33741" y="696"/>
                      <a:pt x="34574" y="683"/>
                    </a:cubicBezTo>
                    <a:lnTo>
                      <a:pt x="34560" y="1"/>
                    </a:lnTo>
                    <a:close/>
                    <a:moveTo>
                      <a:pt x="38259" y="123"/>
                    </a:moveTo>
                    <a:lnTo>
                      <a:pt x="38205" y="805"/>
                    </a:lnTo>
                    <a:cubicBezTo>
                      <a:pt x="39037" y="874"/>
                      <a:pt x="39870" y="969"/>
                      <a:pt x="40689" y="1106"/>
                    </a:cubicBezTo>
                    <a:lnTo>
                      <a:pt x="40798" y="437"/>
                    </a:lnTo>
                    <a:cubicBezTo>
                      <a:pt x="39965" y="301"/>
                      <a:pt x="39106" y="192"/>
                      <a:pt x="38259" y="123"/>
                    </a:cubicBezTo>
                    <a:close/>
                    <a:moveTo>
                      <a:pt x="31435" y="205"/>
                    </a:moveTo>
                    <a:cubicBezTo>
                      <a:pt x="30588" y="301"/>
                      <a:pt x="29742" y="423"/>
                      <a:pt x="28896" y="574"/>
                    </a:cubicBezTo>
                    <a:lnTo>
                      <a:pt x="29018" y="1242"/>
                    </a:lnTo>
                    <a:cubicBezTo>
                      <a:pt x="29837" y="1093"/>
                      <a:pt x="30683" y="969"/>
                      <a:pt x="31502" y="874"/>
                    </a:cubicBezTo>
                    <a:lnTo>
                      <a:pt x="31435" y="205"/>
                    </a:lnTo>
                    <a:close/>
                    <a:moveTo>
                      <a:pt x="41357" y="532"/>
                    </a:moveTo>
                    <a:lnTo>
                      <a:pt x="41248" y="1188"/>
                    </a:lnTo>
                    <a:cubicBezTo>
                      <a:pt x="42067" y="1338"/>
                      <a:pt x="42900" y="1515"/>
                      <a:pt x="43705" y="1720"/>
                    </a:cubicBezTo>
                    <a:lnTo>
                      <a:pt x="43869" y="1065"/>
                    </a:lnTo>
                    <a:cubicBezTo>
                      <a:pt x="43037" y="847"/>
                      <a:pt x="42203" y="669"/>
                      <a:pt x="41357" y="532"/>
                    </a:cubicBezTo>
                    <a:close/>
                    <a:moveTo>
                      <a:pt x="28336" y="683"/>
                    </a:moveTo>
                    <a:cubicBezTo>
                      <a:pt x="27504" y="847"/>
                      <a:pt x="26671" y="1038"/>
                      <a:pt x="25852" y="1269"/>
                    </a:cubicBezTo>
                    <a:lnTo>
                      <a:pt x="26030" y="1925"/>
                    </a:lnTo>
                    <a:cubicBezTo>
                      <a:pt x="26834" y="1693"/>
                      <a:pt x="27653" y="1502"/>
                      <a:pt x="28472" y="1338"/>
                    </a:cubicBezTo>
                    <a:lnTo>
                      <a:pt x="28336" y="683"/>
                    </a:lnTo>
                    <a:close/>
                    <a:moveTo>
                      <a:pt x="44415" y="1202"/>
                    </a:moveTo>
                    <a:lnTo>
                      <a:pt x="44238" y="1857"/>
                    </a:lnTo>
                    <a:cubicBezTo>
                      <a:pt x="45042" y="2075"/>
                      <a:pt x="45848" y="2321"/>
                      <a:pt x="46640" y="2594"/>
                    </a:cubicBezTo>
                    <a:lnTo>
                      <a:pt x="46871" y="1952"/>
                    </a:lnTo>
                    <a:cubicBezTo>
                      <a:pt x="46067" y="1679"/>
                      <a:pt x="45234" y="1420"/>
                      <a:pt x="44415" y="1202"/>
                    </a:cubicBezTo>
                    <a:close/>
                    <a:moveTo>
                      <a:pt x="25306" y="1420"/>
                    </a:moveTo>
                    <a:cubicBezTo>
                      <a:pt x="24487" y="1666"/>
                      <a:pt x="23668" y="1939"/>
                      <a:pt x="22863" y="2239"/>
                    </a:cubicBezTo>
                    <a:lnTo>
                      <a:pt x="23109" y="2867"/>
                    </a:lnTo>
                    <a:cubicBezTo>
                      <a:pt x="23886" y="2580"/>
                      <a:pt x="24692" y="2307"/>
                      <a:pt x="25484" y="2075"/>
                    </a:cubicBezTo>
                    <a:lnTo>
                      <a:pt x="25306" y="1420"/>
                    </a:lnTo>
                    <a:close/>
                    <a:moveTo>
                      <a:pt x="47404" y="2157"/>
                    </a:moveTo>
                    <a:lnTo>
                      <a:pt x="47172" y="2785"/>
                    </a:lnTo>
                    <a:cubicBezTo>
                      <a:pt x="47950" y="3071"/>
                      <a:pt x="48742" y="3399"/>
                      <a:pt x="49492" y="3740"/>
                    </a:cubicBezTo>
                    <a:lnTo>
                      <a:pt x="49779" y="3126"/>
                    </a:lnTo>
                    <a:cubicBezTo>
                      <a:pt x="49001" y="2771"/>
                      <a:pt x="48209" y="2443"/>
                      <a:pt x="47404" y="2157"/>
                    </a:cubicBezTo>
                    <a:close/>
                    <a:moveTo>
                      <a:pt x="22344" y="2443"/>
                    </a:moveTo>
                    <a:cubicBezTo>
                      <a:pt x="21553" y="2758"/>
                      <a:pt x="20761" y="3098"/>
                      <a:pt x="19997" y="3467"/>
                    </a:cubicBezTo>
                    <a:lnTo>
                      <a:pt x="20283" y="4068"/>
                    </a:lnTo>
                    <a:cubicBezTo>
                      <a:pt x="21034" y="3713"/>
                      <a:pt x="21812" y="3371"/>
                      <a:pt x="22590" y="3071"/>
                    </a:cubicBezTo>
                    <a:lnTo>
                      <a:pt x="22344" y="2443"/>
                    </a:lnTo>
                    <a:close/>
                    <a:moveTo>
                      <a:pt x="50298" y="3358"/>
                    </a:moveTo>
                    <a:lnTo>
                      <a:pt x="50011" y="3972"/>
                    </a:lnTo>
                    <a:cubicBezTo>
                      <a:pt x="50762" y="4327"/>
                      <a:pt x="51512" y="4723"/>
                      <a:pt x="52236" y="5133"/>
                    </a:cubicBezTo>
                    <a:lnTo>
                      <a:pt x="52577" y="4545"/>
                    </a:lnTo>
                    <a:cubicBezTo>
                      <a:pt x="51827" y="4123"/>
                      <a:pt x="51062" y="3726"/>
                      <a:pt x="50298" y="3358"/>
                    </a:cubicBezTo>
                    <a:close/>
                    <a:moveTo>
                      <a:pt x="19478" y="3713"/>
                    </a:moveTo>
                    <a:cubicBezTo>
                      <a:pt x="18727" y="4095"/>
                      <a:pt x="17962" y="4505"/>
                      <a:pt x="17240" y="4942"/>
                    </a:cubicBezTo>
                    <a:lnTo>
                      <a:pt x="17580" y="5528"/>
                    </a:lnTo>
                    <a:cubicBezTo>
                      <a:pt x="18304" y="5105"/>
                      <a:pt x="19041" y="4696"/>
                      <a:pt x="19791" y="4314"/>
                    </a:cubicBezTo>
                    <a:lnTo>
                      <a:pt x="19478" y="3713"/>
                    </a:lnTo>
                    <a:close/>
                    <a:moveTo>
                      <a:pt x="53068" y="4832"/>
                    </a:moveTo>
                    <a:lnTo>
                      <a:pt x="52728" y="5406"/>
                    </a:lnTo>
                    <a:cubicBezTo>
                      <a:pt x="53450" y="5828"/>
                      <a:pt x="54160" y="6292"/>
                      <a:pt x="54843" y="6756"/>
                    </a:cubicBezTo>
                    <a:lnTo>
                      <a:pt x="55225" y="6210"/>
                    </a:lnTo>
                    <a:cubicBezTo>
                      <a:pt x="54529" y="5719"/>
                      <a:pt x="53805" y="5255"/>
                      <a:pt x="53068" y="4832"/>
                    </a:cubicBezTo>
                    <a:close/>
                    <a:moveTo>
                      <a:pt x="16748" y="5242"/>
                    </a:moveTo>
                    <a:cubicBezTo>
                      <a:pt x="16230" y="5569"/>
                      <a:pt x="15697" y="5910"/>
                      <a:pt x="15192" y="6265"/>
                    </a:cubicBezTo>
                    <a:lnTo>
                      <a:pt x="15574" y="6811"/>
                    </a:lnTo>
                    <a:cubicBezTo>
                      <a:pt x="16079" y="6470"/>
                      <a:pt x="16598" y="6129"/>
                      <a:pt x="17103" y="5815"/>
                    </a:cubicBezTo>
                    <a:lnTo>
                      <a:pt x="16748" y="5242"/>
                    </a:lnTo>
                    <a:close/>
                    <a:moveTo>
                      <a:pt x="14960" y="6429"/>
                    </a:moveTo>
                    <a:cubicBezTo>
                      <a:pt x="14850" y="6498"/>
                      <a:pt x="14728" y="6579"/>
                      <a:pt x="14619" y="6661"/>
                    </a:cubicBezTo>
                    <a:lnTo>
                      <a:pt x="15014" y="7207"/>
                    </a:lnTo>
                    <a:cubicBezTo>
                      <a:pt x="15123" y="7139"/>
                      <a:pt x="15233" y="7057"/>
                      <a:pt x="15342" y="6975"/>
                    </a:cubicBezTo>
                    <a:lnTo>
                      <a:pt x="14960" y="6429"/>
                    </a:lnTo>
                    <a:close/>
                    <a:moveTo>
                      <a:pt x="55703" y="6525"/>
                    </a:moveTo>
                    <a:lnTo>
                      <a:pt x="55307" y="7084"/>
                    </a:lnTo>
                    <a:cubicBezTo>
                      <a:pt x="55989" y="7562"/>
                      <a:pt x="56658" y="8081"/>
                      <a:pt x="57299" y="8613"/>
                    </a:cubicBezTo>
                    <a:lnTo>
                      <a:pt x="57723" y="8094"/>
                    </a:lnTo>
                    <a:cubicBezTo>
                      <a:pt x="57068" y="7548"/>
                      <a:pt x="56386" y="7029"/>
                      <a:pt x="55703" y="6525"/>
                    </a:cubicBezTo>
                    <a:close/>
                    <a:moveTo>
                      <a:pt x="14168" y="7002"/>
                    </a:moveTo>
                    <a:cubicBezTo>
                      <a:pt x="13485" y="7508"/>
                      <a:pt x="12817" y="8054"/>
                      <a:pt x="12175" y="8613"/>
                    </a:cubicBezTo>
                    <a:lnTo>
                      <a:pt x="12612" y="9118"/>
                    </a:lnTo>
                    <a:cubicBezTo>
                      <a:pt x="13240" y="8572"/>
                      <a:pt x="13895" y="8039"/>
                      <a:pt x="14564" y="7548"/>
                    </a:cubicBezTo>
                    <a:lnTo>
                      <a:pt x="14168" y="7002"/>
                    </a:lnTo>
                    <a:close/>
                    <a:moveTo>
                      <a:pt x="58160" y="8463"/>
                    </a:moveTo>
                    <a:lnTo>
                      <a:pt x="57723" y="8968"/>
                    </a:lnTo>
                    <a:cubicBezTo>
                      <a:pt x="58351" y="9514"/>
                      <a:pt x="58979" y="10087"/>
                      <a:pt x="59565" y="10674"/>
                    </a:cubicBezTo>
                    <a:lnTo>
                      <a:pt x="60043" y="10196"/>
                    </a:lnTo>
                    <a:cubicBezTo>
                      <a:pt x="59443" y="9595"/>
                      <a:pt x="58815" y="9009"/>
                      <a:pt x="58160" y="8463"/>
                    </a:cubicBezTo>
                    <a:close/>
                    <a:moveTo>
                      <a:pt x="11738" y="8982"/>
                    </a:moveTo>
                    <a:cubicBezTo>
                      <a:pt x="11111" y="9555"/>
                      <a:pt x="10483" y="10156"/>
                      <a:pt x="9896" y="10756"/>
                    </a:cubicBezTo>
                    <a:lnTo>
                      <a:pt x="10388" y="11233"/>
                    </a:lnTo>
                    <a:cubicBezTo>
                      <a:pt x="10961" y="10633"/>
                      <a:pt x="11575" y="10046"/>
                      <a:pt x="12189" y="9486"/>
                    </a:cubicBezTo>
                    <a:lnTo>
                      <a:pt x="11738" y="8982"/>
                    </a:lnTo>
                    <a:close/>
                    <a:moveTo>
                      <a:pt x="60453" y="10605"/>
                    </a:moveTo>
                    <a:lnTo>
                      <a:pt x="59962" y="11070"/>
                    </a:lnTo>
                    <a:cubicBezTo>
                      <a:pt x="60548" y="11670"/>
                      <a:pt x="61121" y="12298"/>
                      <a:pt x="61654" y="12926"/>
                    </a:cubicBezTo>
                    <a:lnTo>
                      <a:pt x="62173" y="12489"/>
                    </a:lnTo>
                    <a:cubicBezTo>
                      <a:pt x="61627" y="11848"/>
                      <a:pt x="61039" y="11206"/>
                      <a:pt x="60453" y="10605"/>
                    </a:cubicBezTo>
                    <a:close/>
                    <a:moveTo>
                      <a:pt x="9500" y="11179"/>
                    </a:moveTo>
                    <a:cubicBezTo>
                      <a:pt x="8927" y="11793"/>
                      <a:pt x="8353" y="12449"/>
                      <a:pt x="7822" y="13104"/>
                    </a:cubicBezTo>
                    <a:lnTo>
                      <a:pt x="8353" y="13526"/>
                    </a:lnTo>
                    <a:cubicBezTo>
                      <a:pt x="8872" y="12885"/>
                      <a:pt x="9432" y="12243"/>
                      <a:pt x="10005" y="11630"/>
                    </a:cubicBezTo>
                    <a:lnTo>
                      <a:pt x="9500" y="11179"/>
                    </a:lnTo>
                    <a:close/>
                    <a:moveTo>
                      <a:pt x="62541" y="12926"/>
                    </a:moveTo>
                    <a:lnTo>
                      <a:pt x="62009" y="13363"/>
                    </a:lnTo>
                    <a:cubicBezTo>
                      <a:pt x="62541" y="14005"/>
                      <a:pt x="63046" y="14673"/>
                      <a:pt x="63523" y="15342"/>
                    </a:cubicBezTo>
                    <a:lnTo>
                      <a:pt x="64069" y="14960"/>
                    </a:lnTo>
                    <a:cubicBezTo>
                      <a:pt x="63592" y="14263"/>
                      <a:pt x="63074" y="13581"/>
                      <a:pt x="62541" y="12926"/>
                    </a:cubicBezTo>
                    <a:close/>
                    <a:moveTo>
                      <a:pt x="7467" y="13554"/>
                    </a:moveTo>
                    <a:cubicBezTo>
                      <a:pt x="6948" y="14223"/>
                      <a:pt x="6442" y="14919"/>
                      <a:pt x="5965" y="15628"/>
                    </a:cubicBezTo>
                    <a:lnTo>
                      <a:pt x="6524" y="16010"/>
                    </a:lnTo>
                    <a:cubicBezTo>
                      <a:pt x="6988" y="15315"/>
                      <a:pt x="7494" y="14632"/>
                      <a:pt x="7999" y="13963"/>
                    </a:cubicBezTo>
                    <a:lnTo>
                      <a:pt x="7467" y="13554"/>
                    </a:lnTo>
                    <a:close/>
                    <a:moveTo>
                      <a:pt x="64411" y="15437"/>
                    </a:moveTo>
                    <a:lnTo>
                      <a:pt x="63851" y="15819"/>
                    </a:lnTo>
                    <a:cubicBezTo>
                      <a:pt x="64315" y="16516"/>
                      <a:pt x="64766" y="17226"/>
                      <a:pt x="65189" y="17949"/>
                    </a:cubicBezTo>
                    <a:lnTo>
                      <a:pt x="65776" y="17608"/>
                    </a:lnTo>
                    <a:cubicBezTo>
                      <a:pt x="65352" y="16871"/>
                      <a:pt x="64888" y="16147"/>
                      <a:pt x="64411" y="15437"/>
                    </a:cubicBezTo>
                    <a:close/>
                    <a:moveTo>
                      <a:pt x="5651" y="16107"/>
                    </a:moveTo>
                    <a:cubicBezTo>
                      <a:pt x="5187" y="16816"/>
                      <a:pt x="4750" y="17553"/>
                      <a:pt x="4341" y="18304"/>
                    </a:cubicBezTo>
                    <a:lnTo>
                      <a:pt x="4928" y="18631"/>
                    </a:lnTo>
                    <a:cubicBezTo>
                      <a:pt x="5323" y="17894"/>
                      <a:pt x="5760" y="17171"/>
                      <a:pt x="6224" y="16475"/>
                    </a:cubicBezTo>
                    <a:lnTo>
                      <a:pt x="5651" y="16107"/>
                    </a:lnTo>
                    <a:close/>
                    <a:moveTo>
                      <a:pt x="66049" y="18099"/>
                    </a:moveTo>
                    <a:lnTo>
                      <a:pt x="65462" y="18427"/>
                    </a:lnTo>
                    <a:cubicBezTo>
                      <a:pt x="65871" y="19164"/>
                      <a:pt x="66253" y="19914"/>
                      <a:pt x="66608" y="20665"/>
                    </a:cubicBezTo>
                    <a:lnTo>
                      <a:pt x="67223" y="20378"/>
                    </a:lnTo>
                    <a:cubicBezTo>
                      <a:pt x="66868" y="19614"/>
                      <a:pt x="66472" y="18850"/>
                      <a:pt x="66049" y="18099"/>
                    </a:cubicBezTo>
                    <a:close/>
                    <a:moveTo>
                      <a:pt x="4068" y="18809"/>
                    </a:moveTo>
                    <a:cubicBezTo>
                      <a:pt x="3672" y="19559"/>
                      <a:pt x="3290" y="20338"/>
                      <a:pt x="2948" y="21115"/>
                    </a:cubicBezTo>
                    <a:lnTo>
                      <a:pt x="3576" y="21388"/>
                    </a:lnTo>
                    <a:cubicBezTo>
                      <a:pt x="3904" y="20624"/>
                      <a:pt x="4273" y="19860"/>
                      <a:pt x="4668" y="19123"/>
                    </a:cubicBezTo>
                    <a:lnTo>
                      <a:pt x="4068" y="18809"/>
                    </a:lnTo>
                    <a:close/>
                    <a:moveTo>
                      <a:pt x="67454" y="20897"/>
                    </a:moveTo>
                    <a:lnTo>
                      <a:pt x="66841" y="21170"/>
                    </a:lnTo>
                    <a:cubicBezTo>
                      <a:pt x="67181" y="21934"/>
                      <a:pt x="67496" y="22713"/>
                      <a:pt x="67782" y="23504"/>
                    </a:cubicBezTo>
                    <a:lnTo>
                      <a:pt x="68410" y="23272"/>
                    </a:lnTo>
                    <a:cubicBezTo>
                      <a:pt x="68124" y="22467"/>
                      <a:pt x="67796" y="21675"/>
                      <a:pt x="67454" y="20897"/>
                    </a:cubicBezTo>
                    <a:close/>
                    <a:moveTo>
                      <a:pt x="2730" y="21648"/>
                    </a:moveTo>
                    <a:cubicBezTo>
                      <a:pt x="2402" y="22426"/>
                      <a:pt x="2089" y="23231"/>
                      <a:pt x="1816" y="24036"/>
                    </a:cubicBezTo>
                    <a:lnTo>
                      <a:pt x="2457" y="24255"/>
                    </a:lnTo>
                    <a:cubicBezTo>
                      <a:pt x="2730" y="23463"/>
                      <a:pt x="3030" y="22671"/>
                      <a:pt x="3345" y="21907"/>
                    </a:cubicBezTo>
                    <a:lnTo>
                      <a:pt x="2730" y="21648"/>
                    </a:lnTo>
                    <a:close/>
                    <a:moveTo>
                      <a:pt x="68601" y="23805"/>
                    </a:moveTo>
                    <a:lnTo>
                      <a:pt x="67960" y="24023"/>
                    </a:lnTo>
                    <a:cubicBezTo>
                      <a:pt x="68233" y="24815"/>
                      <a:pt x="68479" y="25619"/>
                      <a:pt x="68683" y="26425"/>
                    </a:cubicBezTo>
                    <a:lnTo>
                      <a:pt x="69338" y="26262"/>
                    </a:lnTo>
                    <a:cubicBezTo>
                      <a:pt x="69134" y="25443"/>
                      <a:pt x="68874" y="24609"/>
                      <a:pt x="68601" y="23805"/>
                    </a:cubicBezTo>
                    <a:close/>
                    <a:moveTo>
                      <a:pt x="1638" y="24582"/>
                    </a:moveTo>
                    <a:cubicBezTo>
                      <a:pt x="1392" y="25401"/>
                      <a:pt x="1161" y="26234"/>
                      <a:pt x="956" y="27053"/>
                    </a:cubicBezTo>
                    <a:lnTo>
                      <a:pt x="1625" y="27217"/>
                    </a:lnTo>
                    <a:cubicBezTo>
                      <a:pt x="1816" y="26398"/>
                      <a:pt x="2034" y="25592"/>
                      <a:pt x="2293" y="24787"/>
                    </a:cubicBezTo>
                    <a:lnTo>
                      <a:pt x="1638" y="24582"/>
                    </a:lnTo>
                    <a:close/>
                    <a:moveTo>
                      <a:pt x="69489" y="26808"/>
                    </a:moveTo>
                    <a:lnTo>
                      <a:pt x="68834" y="26971"/>
                    </a:lnTo>
                    <a:cubicBezTo>
                      <a:pt x="69025" y="27776"/>
                      <a:pt x="69202" y="28609"/>
                      <a:pt x="69338" y="29428"/>
                    </a:cubicBezTo>
                    <a:lnTo>
                      <a:pt x="70007" y="29319"/>
                    </a:lnTo>
                    <a:cubicBezTo>
                      <a:pt x="69857" y="28486"/>
                      <a:pt x="69693" y="27640"/>
                      <a:pt x="69489" y="26808"/>
                    </a:cubicBezTo>
                    <a:close/>
                    <a:moveTo>
                      <a:pt x="833" y="27612"/>
                    </a:moveTo>
                    <a:cubicBezTo>
                      <a:pt x="655" y="28445"/>
                      <a:pt x="491" y="29292"/>
                      <a:pt x="369" y="30124"/>
                    </a:cubicBezTo>
                    <a:lnTo>
                      <a:pt x="1037" y="30233"/>
                    </a:lnTo>
                    <a:cubicBezTo>
                      <a:pt x="1161" y="29401"/>
                      <a:pt x="1310" y="28568"/>
                      <a:pt x="1488" y="27763"/>
                    </a:cubicBezTo>
                    <a:lnTo>
                      <a:pt x="833" y="27612"/>
                    </a:lnTo>
                    <a:close/>
                    <a:moveTo>
                      <a:pt x="70089" y="29878"/>
                    </a:moveTo>
                    <a:lnTo>
                      <a:pt x="69420" y="29987"/>
                    </a:lnTo>
                    <a:cubicBezTo>
                      <a:pt x="69556" y="30806"/>
                      <a:pt x="69653" y="31652"/>
                      <a:pt x="69720" y="32486"/>
                    </a:cubicBezTo>
                    <a:lnTo>
                      <a:pt x="70390" y="32431"/>
                    </a:lnTo>
                    <a:cubicBezTo>
                      <a:pt x="70321" y="31571"/>
                      <a:pt x="70226" y="30724"/>
                      <a:pt x="70089" y="29878"/>
                    </a:cubicBezTo>
                    <a:close/>
                    <a:moveTo>
                      <a:pt x="300" y="30697"/>
                    </a:moveTo>
                    <a:cubicBezTo>
                      <a:pt x="191" y="31530"/>
                      <a:pt x="109" y="32389"/>
                      <a:pt x="55" y="33250"/>
                    </a:cubicBezTo>
                    <a:lnTo>
                      <a:pt x="737" y="33277"/>
                    </a:lnTo>
                    <a:cubicBezTo>
                      <a:pt x="779" y="32444"/>
                      <a:pt x="861" y="31612"/>
                      <a:pt x="970" y="30779"/>
                    </a:cubicBezTo>
                    <a:lnTo>
                      <a:pt x="300" y="30697"/>
                    </a:lnTo>
                    <a:close/>
                    <a:moveTo>
                      <a:pt x="27" y="33809"/>
                    </a:moveTo>
                    <a:cubicBezTo>
                      <a:pt x="14" y="34287"/>
                      <a:pt x="0" y="34764"/>
                      <a:pt x="0" y="35243"/>
                    </a:cubicBezTo>
                    <a:cubicBezTo>
                      <a:pt x="0" y="35625"/>
                      <a:pt x="14" y="36007"/>
                      <a:pt x="27" y="36375"/>
                    </a:cubicBezTo>
                    <a:lnTo>
                      <a:pt x="697" y="36348"/>
                    </a:lnTo>
                    <a:cubicBezTo>
                      <a:pt x="683" y="35993"/>
                      <a:pt x="683" y="35611"/>
                      <a:pt x="683" y="35243"/>
                    </a:cubicBezTo>
                    <a:cubicBezTo>
                      <a:pt x="683" y="34779"/>
                      <a:pt x="697" y="34300"/>
                      <a:pt x="710" y="33836"/>
                    </a:cubicBezTo>
                    <a:lnTo>
                      <a:pt x="27" y="33809"/>
                    </a:lnTo>
                    <a:close/>
                    <a:moveTo>
                      <a:pt x="70430" y="32990"/>
                    </a:moveTo>
                    <a:lnTo>
                      <a:pt x="69748" y="33032"/>
                    </a:lnTo>
                    <a:cubicBezTo>
                      <a:pt x="69802" y="33769"/>
                      <a:pt x="69829" y="34506"/>
                      <a:pt x="69829" y="35243"/>
                    </a:cubicBezTo>
                    <a:cubicBezTo>
                      <a:pt x="69829" y="36075"/>
                      <a:pt x="69789" y="36921"/>
                      <a:pt x="69734" y="37754"/>
                    </a:cubicBezTo>
                    <a:lnTo>
                      <a:pt x="70403" y="37809"/>
                    </a:lnTo>
                    <a:cubicBezTo>
                      <a:pt x="70471" y="36962"/>
                      <a:pt x="70499" y="36102"/>
                      <a:pt x="70499" y="35243"/>
                    </a:cubicBezTo>
                    <a:cubicBezTo>
                      <a:pt x="70499" y="34491"/>
                      <a:pt x="70471" y="33741"/>
                      <a:pt x="70430" y="32990"/>
                    </a:cubicBezTo>
                    <a:close/>
                    <a:moveTo>
                      <a:pt x="724" y="36908"/>
                    </a:moveTo>
                    <a:lnTo>
                      <a:pt x="42" y="36948"/>
                    </a:lnTo>
                    <a:cubicBezTo>
                      <a:pt x="82" y="37795"/>
                      <a:pt x="151" y="38655"/>
                      <a:pt x="260" y="39501"/>
                    </a:cubicBezTo>
                    <a:lnTo>
                      <a:pt x="928" y="39419"/>
                    </a:lnTo>
                    <a:cubicBezTo>
                      <a:pt x="833" y="38586"/>
                      <a:pt x="764" y="37754"/>
                      <a:pt x="724" y="36908"/>
                    </a:cubicBezTo>
                    <a:close/>
                    <a:moveTo>
                      <a:pt x="69693" y="38313"/>
                    </a:moveTo>
                    <a:cubicBezTo>
                      <a:pt x="69611" y="39146"/>
                      <a:pt x="69516" y="39978"/>
                      <a:pt x="69380" y="40812"/>
                    </a:cubicBezTo>
                    <a:lnTo>
                      <a:pt x="70048" y="40921"/>
                    </a:lnTo>
                    <a:cubicBezTo>
                      <a:pt x="70184" y="40074"/>
                      <a:pt x="70293" y="39214"/>
                      <a:pt x="70362" y="38368"/>
                    </a:cubicBezTo>
                    <a:lnTo>
                      <a:pt x="69693" y="38313"/>
                    </a:lnTo>
                    <a:close/>
                    <a:moveTo>
                      <a:pt x="997" y="39965"/>
                    </a:moveTo>
                    <a:lnTo>
                      <a:pt x="328" y="40060"/>
                    </a:lnTo>
                    <a:cubicBezTo>
                      <a:pt x="451" y="40907"/>
                      <a:pt x="588" y="41753"/>
                      <a:pt x="764" y="42586"/>
                    </a:cubicBezTo>
                    <a:lnTo>
                      <a:pt x="1434" y="42449"/>
                    </a:lnTo>
                    <a:cubicBezTo>
                      <a:pt x="1256" y="41630"/>
                      <a:pt x="1119" y="40797"/>
                      <a:pt x="997" y="39965"/>
                    </a:cubicBezTo>
                    <a:close/>
                    <a:moveTo>
                      <a:pt x="69283" y="41357"/>
                    </a:moveTo>
                    <a:cubicBezTo>
                      <a:pt x="69134" y="42176"/>
                      <a:pt x="68956" y="43008"/>
                      <a:pt x="68752" y="43814"/>
                    </a:cubicBezTo>
                    <a:lnTo>
                      <a:pt x="69407" y="43978"/>
                    </a:lnTo>
                    <a:cubicBezTo>
                      <a:pt x="69625" y="43159"/>
                      <a:pt x="69802" y="42313"/>
                      <a:pt x="69953" y="41480"/>
                    </a:cubicBezTo>
                    <a:lnTo>
                      <a:pt x="69283" y="41357"/>
                    </a:lnTo>
                    <a:close/>
                    <a:moveTo>
                      <a:pt x="1556" y="42995"/>
                    </a:moveTo>
                    <a:lnTo>
                      <a:pt x="888" y="43145"/>
                    </a:lnTo>
                    <a:cubicBezTo>
                      <a:pt x="1079" y="43964"/>
                      <a:pt x="1297" y="44797"/>
                      <a:pt x="1556" y="45616"/>
                    </a:cubicBezTo>
                    <a:lnTo>
                      <a:pt x="2198" y="45411"/>
                    </a:lnTo>
                    <a:cubicBezTo>
                      <a:pt x="1952" y="44619"/>
                      <a:pt x="1734" y="43800"/>
                      <a:pt x="1556" y="42995"/>
                    </a:cubicBezTo>
                    <a:close/>
                    <a:moveTo>
                      <a:pt x="68615" y="44360"/>
                    </a:moveTo>
                    <a:cubicBezTo>
                      <a:pt x="68397" y="45165"/>
                      <a:pt x="68137" y="45971"/>
                      <a:pt x="67864" y="46748"/>
                    </a:cubicBezTo>
                    <a:lnTo>
                      <a:pt x="68506" y="46981"/>
                    </a:lnTo>
                    <a:cubicBezTo>
                      <a:pt x="68779" y="46175"/>
                      <a:pt x="69038" y="45356"/>
                      <a:pt x="69270" y="44537"/>
                    </a:cubicBezTo>
                    <a:lnTo>
                      <a:pt x="68615" y="44360"/>
                    </a:lnTo>
                    <a:close/>
                    <a:moveTo>
                      <a:pt x="2375" y="45957"/>
                    </a:moveTo>
                    <a:lnTo>
                      <a:pt x="1720" y="46162"/>
                    </a:lnTo>
                    <a:cubicBezTo>
                      <a:pt x="1993" y="46967"/>
                      <a:pt x="2280" y="47773"/>
                      <a:pt x="2608" y="48564"/>
                    </a:cubicBezTo>
                    <a:lnTo>
                      <a:pt x="3235" y="48304"/>
                    </a:lnTo>
                    <a:cubicBezTo>
                      <a:pt x="2921" y="47540"/>
                      <a:pt x="2621" y="46748"/>
                      <a:pt x="2375" y="45957"/>
                    </a:cubicBezTo>
                    <a:close/>
                    <a:moveTo>
                      <a:pt x="67673" y="47281"/>
                    </a:moveTo>
                    <a:cubicBezTo>
                      <a:pt x="67387" y="48059"/>
                      <a:pt x="67059" y="48837"/>
                      <a:pt x="66704" y="49602"/>
                    </a:cubicBezTo>
                    <a:lnTo>
                      <a:pt x="67332" y="49888"/>
                    </a:lnTo>
                    <a:cubicBezTo>
                      <a:pt x="67687" y="49110"/>
                      <a:pt x="68015" y="48319"/>
                      <a:pt x="68301" y="47513"/>
                    </a:cubicBezTo>
                    <a:lnTo>
                      <a:pt x="67673" y="47281"/>
                    </a:lnTo>
                    <a:close/>
                    <a:moveTo>
                      <a:pt x="3454" y="48823"/>
                    </a:moveTo>
                    <a:lnTo>
                      <a:pt x="2826" y="49083"/>
                    </a:lnTo>
                    <a:cubicBezTo>
                      <a:pt x="3154" y="49875"/>
                      <a:pt x="3522" y="50652"/>
                      <a:pt x="3918" y="51403"/>
                    </a:cubicBezTo>
                    <a:lnTo>
                      <a:pt x="4519" y="51089"/>
                    </a:lnTo>
                    <a:cubicBezTo>
                      <a:pt x="4136" y="50352"/>
                      <a:pt x="3781" y="49587"/>
                      <a:pt x="3454" y="48823"/>
                    </a:cubicBezTo>
                    <a:close/>
                    <a:moveTo>
                      <a:pt x="66472" y="50106"/>
                    </a:moveTo>
                    <a:cubicBezTo>
                      <a:pt x="66117" y="50870"/>
                      <a:pt x="65722" y="51622"/>
                      <a:pt x="65312" y="52345"/>
                    </a:cubicBezTo>
                    <a:lnTo>
                      <a:pt x="65898" y="52672"/>
                    </a:lnTo>
                    <a:cubicBezTo>
                      <a:pt x="66322" y="51935"/>
                      <a:pt x="66717" y="51171"/>
                      <a:pt x="67086" y="50406"/>
                    </a:cubicBezTo>
                    <a:lnTo>
                      <a:pt x="66472" y="50106"/>
                    </a:lnTo>
                    <a:close/>
                    <a:moveTo>
                      <a:pt x="4777" y="51580"/>
                    </a:moveTo>
                    <a:lnTo>
                      <a:pt x="4177" y="51908"/>
                    </a:lnTo>
                    <a:cubicBezTo>
                      <a:pt x="4586" y="52659"/>
                      <a:pt x="5023" y="53396"/>
                      <a:pt x="5474" y="54119"/>
                    </a:cubicBezTo>
                    <a:lnTo>
                      <a:pt x="6047" y="53751"/>
                    </a:lnTo>
                    <a:cubicBezTo>
                      <a:pt x="5596" y="53054"/>
                      <a:pt x="5174" y="52317"/>
                      <a:pt x="4777" y="51580"/>
                    </a:cubicBezTo>
                    <a:close/>
                    <a:moveTo>
                      <a:pt x="6347" y="54228"/>
                    </a:moveTo>
                    <a:lnTo>
                      <a:pt x="5787" y="54597"/>
                    </a:lnTo>
                    <a:cubicBezTo>
                      <a:pt x="5938" y="54829"/>
                      <a:pt x="6102" y="55074"/>
                      <a:pt x="6266" y="55307"/>
                    </a:cubicBezTo>
                    <a:lnTo>
                      <a:pt x="6825" y="54925"/>
                    </a:lnTo>
                    <a:cubicBezTo>
                      <a:pt x="6661" y="54692"/>
                      <a:pt x="6497" y="54461"/>
                      <a:pt x="6347" y="54228"/>
                    </a:cubicBezTo>
                    <a:close/>
                    <a:moveTo>
                      <a:pt x="65025" y="52823"/>
                    </a:moveTo>
                    <a:cubicBezTo>
                      <a:pt x="64602" y="53546"/>
                      <a:pt x="64151" y="54255"/>
                      <a:pt x="63674" y="54938"/>
                    </a:cubicBezTo>
                    <a:lnTo>
                      <a:pt x="64220" y="55320"/>
                    </a:lnTo>
                    <a:cubicBezTo>
                      <a:pt x="64712" y="54624"/>
                      <a:pt x="65176" y="53901"/>
                      <a:pt x="65612" y="53163"/>
                    </a:cubicBezTo>
                    <a:lnTo>
                      <a:pt x="65025" y="52823"/>
                    </a:lnTo>
                    <a:close/>
                    <a:moveTo>
                      <a:pt x="6975" y="55156"/>
                    </a:moveTo>
                    <a:lnTo>
                      <a:pt x="6429" y="55538"/>
                    </a:lnTo>
                    <a:cubicBezTo>
                      <a:pt x="6702" y="55921"/>
                      <a:pt x="6975" y="56303"/>
                      <a:pt x="7261" y="56685"/>
                    </a:cubicBezTo>
                    <a:lnTo>
                      <a:pt x="7807" y="56275"/>
                    </a:lnTo>
                    <a:cubicBezTo>
                      <a:pt x="7521" y="55907"/>
                      <a:pt x="7248" y="55525"/>
                      <a:pt x="6975" y="55156"/>
                    </a:cubicBezTo>
                    <a:close/>
                    <a:moveTo>
                      <a:pt x="63347" y="55402"/>
                    </a:moveTo>
                    <a:cubicBezTo>
                      <a:pt x="62855" y="56071"/>
                      <a:pt x="62350" y="56740"/>
                      <a:pt x="61804" y="57382"/>
                    </a:cubicBezTo>
                    <a:lnTo>
                      <a:pt x="62322" y="57818"/>
                    </a:lnTo>
                    <a:cubicBezTo>
                      <a:pt x="62868" y="57163"/>
                      <a:pt x="63401" y="56481"/>
                      <a:pt x="63893" y="55798"/>
                    </a:cubicBezTo>
                    <a:lnTo>
                      <a:pt x="63347" y="55402"/>
                    </a:lnTo>
                    <a:close/>
                    <a:moveTo>
                      <a:pt x="8149" y="56712"/>
                    </a:moveTo>
                    <a:lnTo>
                      <a:pt x="7616" y="57136"/>
                    </a:lnTo>
                    <a:cubicBezTo>
                      <a:pt x="8149" y="57791"/>
                      <a:pt x="8708" y="58446"/>
                      <a:pt x="9282" y="59074"/>
                    </a:cubicBezTo>
                    <a:lnTo>
                      <a:pt x="9773" y="58623"/>
                    </a:lnTo>
                    <a:cubicBezTo>
                      <a:pt x="9214" y="58009"/>
                      <a:pt x="8668" y="57367"/>
                      <a:pt x="8149" y="56712"/>
                    </a:cubicBezTo>
                    <a:close/>
                    <a:moveTo>
                      <a:pt x="61449" y="57804"/>
                    </a:moveTo>
                    <a:cubicBezTo>
                      <a:pt x="60903" y="58446"/>
                      <a:pt x="60330" y="59060"/>
                      <a:pt x="59743" y="59647"/>
                    </a:cubicBezTo>
                    <a:lnTo>
                      <a:pt x="60220" y="60125"/>
                    </a:lnTo>
                    <a:cubicBezTo>
                      <a:pt x="60821" y="59524"/>
                      <a:pt x="61408" y="58896"/>
                      <a:pt x="61954" y="58255"/>
                    </a:cubicBezTo>
                    <a:lnTo>
                      <a:pt x="61449" y="57804"/>
                    </a:lnTo>
                    <a:close/>
                    <a:moveTo>
                      <a:pt x="10155" y="59033"/>
                    </a:moveTo>
                    <a:lnTo>
                      <a:pt x="9664" y="59497"/>
                    </a:lnTo>
                    <a:cubicBezTo>
                      <a:pt x="10251" y="60111"/>
                      <a:pt x="10865" y="60712"/>
                      <a:pt x="11493" y="61285"/>
                    </a:cubicBezTo>
                    <a:lnTo>
                      <a:pt x="11957" y="60794"/>
                    </a:lnTo>
                    <a:cubicBezTo>
                      <a:pt x="11343" y="60234"/>
                      <a:pt x="10728" y="59633"/>
                      <a:pt x="10155" y="59033"/>
                    </a:cubicBezTo>
                    <a:close/>
                    <a:moveTo>
                      <a:pt x="59334" y="60043"/>
                    </a:moveTo>
                    <a:cubicBezTo>
                      <a:pt x="58746" y="60630"/>
                      <a:pt x="58118" y="61189"/>
                      <a:pt x="57477" y="61735"/>
                    </a:cubicBezTo>
                    <a:lnTo>
                      <a:pt x="57914" y="62254"/>
                    </a:lnTo>
                    <a:cubicBezTo>
                      <a:pt x="58555" y="61695"/>
                      <a:pt x="59197" y="61121"/>
                      <a:pt x="59811" y="60534"/>
                    </a:cubicBezTo>
                    <a:lnTo>
                      <a:pt x="59334" y="60043"/>
                    </a:lnTo>
                    <a:close/>
                    <a:moveTo>
                      <a:pt x="12366" y="61162"/>
                    </a:moveTo>
                    <a:lnTo>
                      <a:pt x="11916" y="61667"/>
                    </a:lnTo>
                    <a:cubicBezTo>
                      <a:pt x="12557" y="62226"/>
                      <a:pt x="13227" y="62787"/>
                      <a:pt x="13895" y="63291"/>
                    </a:cubicBezTo>
                    <a:lnTo>
                      <a:pt x="14304" y="62759"/>
                    </a:lnTo>
                    <a:cubicBezTo>
                      <a:pt x="13649" y="62254"/>
                      <a:pt x="12994" y="61722"/>
                      <a:pt x="12366" y="61162"/>
                    </a:cubicBezTo>
                    <a:close/>
                    <a:moveTo>
                      <a:pt x="57041" y="62090"/>
                    </a:moveTo>
                    <a:cubicBezTo>
                      <a:pt x="56440" y="62581"/>
                      <a:pt x="55798" y="63060"/>
                      <a:pt x="55157" y="63524"/>
                    </a:cubicBezTo>
                    <a:lnTo>
                      <a:pt x="55539" y="64070"/>
                    </a:lnTo>
                    <a:cubicBezTo>
                      <a:pt x="56194" y="63606"/>
                      <a:pt x="56850" y="63114"/>
                      <a:pt x="57477" y="62609"/>
                    </a:cubicBezTo>
                    <a:lnTo>
                      <a:pt x="57041" y="62090"/>
                    </a:lnTo>
                    <a:close/>
                    <a:moveTo>
                      <a:pt x="14755" y="63087"/>
                    </a:moveTo>
                    <a:lnTo>
                      <a:pt x="14359" y="63633"/>
                    </a:lnTo>
                    <a:cubicBezTo>
                      <a:pt x="15041" y="64137"/>
                      <a:pt x="15751" y="64629"/>
                      <a:pt x="16475" y="65080"/>
                    </a:cubicBezTo>
                    <a:lnTo>
                      <a:pt x="16830" y="64506"/>
                    </a:lnTo>
                    <a:cubicBezTo>
                      <a:pt x="16133" y="64070"/>
                      <a:pt x="15438" y="63591"/>
                      <a:pt x="14755" y="63087"/>
                    </a:cubicBezTo>
                    <a:close/>
                    <a:moveTo>
                      <a:pt x="54584" y="63919"/>
                    </a:moveTo>
                    <a:cubicBezTo>
                      <a:pt x="53887" y="64383"/>
                      <a:pt x="53177" y="64834"/>
                      <a:pt x="52455" y="65243"/>
                    </a:cubicBezTo>
                    <a:lnTo>
                      <a:pt x="52782" y="65830"/>
                    </a:lnTo>
                    <a:cubicBezTo>
                      <a:pt x="53519" y="65407"/>
                      <a:pt x="54256" y="64956"/>
                      <a:pt x="54966" y="64479"/>
                    </a:cubicBezTo>
                    <a:lnTo>
                      <a:pt x="54584" y="63919"/>
                    </a:lnTo>
                    <a:close/>
                    <a:moveTo>
                      <a:pt x="17307" y="64807"/>
                    </a:moveTo>
                    <a:lnTo>
                      <a:pt x="16952" y="65380"/>
                    </a:lnTo>
                    <a:cubicBezTo>
                      <a:pt x="17689" y="65830"/>
                      <a:pt x="18441" y="66254"/>
                      <a:pt x="19191" y="66636"/>
                    </a:cubicBezTo>
                    <a:lnTo>
                      <a:pt x="19505" y="66035"/>
                    </a:lnTo>
                    <a:cubicBezTo>
                      <a:pt x="18768" y="65653"/>
                      <a:pt x="18031" y="65243"/>
                      <a:pt x="17307" y="64807"/>
                    </a:cubicBezTo>
                    <a:close/>
                    <a:moveTo>
                      <a:pt x="51963" y="65516"/>
                    </a:moveTo>
                    <a:cubicBezTo>
                      <a:pt x="51239" y="65926"/>
                      <a:pt x="50475" y="66308"/>
                      <a:pt x="49725" y="66649"/>
                    </a:cubicBezTo>
                    <a:lnTo>
                      <a:pt x="50011" y="67264"/>
                    </a:lnTo>
                    <a:cubicBezTo>
                      <a:pt x="50775" y="66909"/>
                      <a:pt x="51554" y="66527"/>
                      <a:pt x="52291" y="66103"/>
                    </a:cubicBezTo>
                    <a:lnTo>
                      <a:pt x="51963" y="65516"/>
                    </a:lnTo>
                    <a:close/>
                    <a:moveTo>
                      <a:pt x="20010" y="66281"/>
                    </a:moveTo>
                    <a:lnTo>
                      <a:pt x="19710" y="66894"/>
                    </a:lnTo>
                    <a:cubicBezTo>
                      <a:pt x="20474" y="67264"/>
                      <a:pt x="21252" y="67618"/>
                      <a:pt x="22044" y="67932"/>
                    </a:cubicBezTo>
                    <a:lnTo>
                      <a:pt x="22303" y="67318"/>
                    </a:lnTo>
                    <a:cubicBezTo>
                      <a:pt x="21525" y="67004"/>
                      <a:pt x="20761" y="66649"/>
                      <a:pt x="20010" y="66281"/>
                    </a:cubicBezTo>
                    <a:close/>
                    <a:moveTo>
                      <a:pt x="49219" y="66881"/>
                    </a:moveTo>
                    <a:cubicBezTo>
                      <a:pt x="48455" y="67222"/>
                      <a:pt x="47677" y="67537"/>
                      <a:pt x="46886" y="67810"/>
                    </a:cubicBezTo>
                    <a:lnTo>
                      <a:pt x="47117" y="68450"/>
                    </a:lnTo>
                    <a:cubicBezTo>
                      <a:pt x="47909" y="68164"/>
                      <a:pt x="48715" y="67850"/>
                      <a:pt x="49492" y="67495"/>
                    </a:cubicBezTo>
                    <a:lnTo>
                      <a:pt x="49219" y="66881"/>
                    </a:lnTo>
                    <a:close/>
                    <a:moveTo>
                      <a:pt x="22822" y="67522"/>
                    </a:moveTo>
                    <a:lnTo>
                      <a:pt x="22576" y="68150"/>
                    </a:lnTo>
                    <a:cubicBezTo>
                      <a:pt x="23368" y="68450"/>
                      <a:pt x="24186" y="68738"/>
                      <a:pt x="25005" y="68983"/>
                    </a:cubicBezTo>
                    <a:lnTo>
                      <a:pt x="25197" y="68341"/>
                    </a:lnTo>
                    <a:cubicBezTo>
                      <a:pt x="24405" y="68096"/>
                      <a:pt x="23600" y="67823"/>
                      <a:pt x="22822" y="67522"/>
                    </a:cubicBezTo>
                    <a:close/>
                    <a:moveTo>
                      <a:pt x="46353" y="68001"/>
                    </a:moveTo>
                    <a:cubicBezTo>
                      <a:pt x="45575" y="68259"/>
                      <a:pt x="44756" y="68505"/>
                      <a:pt x="43951" y="68710"/>
                    </a:cubicBezTo>
                    <a:lnTo>
                      <a:pt x="44114" y="69366"/>
                    </a:lnTo>
                    <a:cubicBezTo>
                      <a:pt x="44947" y="69160"/>
                      <a:pt x="45766" y="68915"/>
                      <a:pt x="46571" y="68642"/>
                    </a:cubicBezTo>
                    <a:lnTo>
                      <a:pt x="46353" y="68001"/>
                    </a:lnTo>
                    <a:close/>
                    <a:moveTo>
                      <a:pt x="25742" y="68492"/>
                    </a:moveTo>
                    <a:lnTo>
                      <a:pt x="25551" y="69147"/>
                    </a:lnTo>
                    <a:cubicBezTo>
                      <a:pt x="26370" y="69379"/>
                      <a:pt x="27203" y="69584"/>
                      <a:pt x="28036" y="69761"/>
                    </a:cubicBezTo>
                    <a:lnTo>
                      <a:pt x="28172" y="69093"/>
                    </a:lnTo>
                    <a:cubicBezTo>
                      <a:pt x="27367" y="68929"/>
                      <a:pt x="26534" y="68723"/>
                      <a:pt x="25742" y="68492"/>
                    </a:cubicBezTo>
                    <a:close/>
                    <a:moveTo>
                      <a:pt x="43405" y="68847"/>
                    </a:moveTo>
                    <a:cubicBezTo>
                      <a:pt x="42600" y="69051"/>
                      <a:pt x="41767" y="69215"/>
                      <a:pt x="40948" y="69351"/>
                    </a:cubicBezTo>
                    <a:lnTo>
                      <a:pt x="41057" y="70021"/>
                    </a:lnTo>
                    <a:cubicBezTo>
                      <a:pt x="41903" y="69884"/>
                      <a:pt x="42749" y="69706"/>
                      <a:pt x="43568" y="69502"/>
                    </a:cubicBezTo>
                    <a:lnTo>
                      <a:pt x="43405" y="68847"/>
                    </a:lnTo>
                    <a:close/>
                    <a:moveTo>
                      <a:pt x="28718" y="69202"/>
                    </a:moveTo>
                    <a:lnTo>
                      <a:pt x="28596" y="69870"/>
                    </a:lnTo>
                    <a:cubicBezTo>
                      <a:pt x="29428" y="70021"/>
                      <a:pt x="30288" y="70157"/>
                      <a:pt x="31134" y="70252"/>
                    </a:cubicBezTo>
                    <a:lnTo>
                      <a:pt x="31202" y="69584"/>
                    </a:lnTo>
                    <a:cubicBezTo>
                      <a:pt x="30370" y="69488"/>
                      <a:pt x="29537" y="69366"/>
                      <a:pt x="28718" y="69202"/>
                    </a:cubicBezTo>
                    <a:close/>
                    <a:moveTo>
                      <a:pt x="40402" y="69433"/>
                    </a:moveTo>
                    <a:cubicBezTo>
                      <a:pt x="39570" y="69557"/>
                      <a:pt x="38737" y="69652"/>
                      <a:pt x="37904" y="69720"/>
                    </a:cubicBezTo>
                    <a:lnTo>
                      <a:pt x="37945" y="70389"/>
                    </a:lnTo>
                    <a:cubicBezTo>
                      <a:pt x="38805" y="70334"/>
                      <a:pt x="39652" y="70239"/>
                      <a:pt x="40498" y="70103"/>
                    </a:cubicBezTo>
                    <a:lnTo>
                      <a:pt x="40402" y="69433"/>
                    </a:lnTo>
                    <a:close/>
                    <a:moveTo>
                      <a:pt x="31762" y="69639"/>
                    </a:moveTo>
                    <a:lnTo>
                      <a:pt x="31694" y="70321"/>
                    </a:lnTo>
                    <a:cubicBezTo>
                      <a:pt x="32540" y="70403"/>
                      <a:pt x="33400" y="70457"/>
                      <a:pt x="34246" y="70485"/>
                    </a:cubicBezTo>
                    <a:lnTo>
                      <a:pt x="34274" y="69802"/>
                    </a:lnTo>
                    <a:cubicBezTo>
                      <a:pt x="33441" y="69788"/>
                      <a:pt x="32594" y="69734"/>
                      <a:pt x="31762" y="69639"/>
                    </a:cubicBezTo>
                    <a:close/>
                    <a:moveTo>
                      <a:pt x="37344" y="69761"/>
                    </a:moveTo>
                    <a:cubicBezTo>
                      <a:pt x="36649" y="69802"/>
                      <a:pt x="35952" y="69815"/>
                      <a:pt x="35270" y="69815"/>
                    </a:cubicBezTo>
                    <a:lnTo>
                      <a:pt x="34833" y="69815"/>
                    </a:lnTo>
                    <a:lnTo>
                      <a:pt x="34820" y="70498"/>
                    </a:lnTo>
                    <a:lnTo>
                      <a:pt x="35257" y="70498"/>
                    </a:lnTo>
                    <a:cubicBezTo>
                      <a:pt x="35966" y="70498"/>
                      <a:pt x="36676" y="70471"/>
                      <a:pt x="37386" y="70430"/>
                    </a:cubicBezTo>
                    <a:lnTo>
                      <a:pt x="37344" y="6976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1681;p42">
                <a:extLst>
                  <a:ext uri="{FF2B5EF4-FFF2-40B4-BE49-F238E27FC236}">
                    <a16:creationId xmlns:a16="http://schemas.microsoft.com/office/drawing/2014/main" id="{9A39BDCC-68A6-A4D2-4D9E-E9DA80885298}"/>
                  </a:ext>
                </a:extLst>
              </p:cNvPr>
              <p:cNvSpPr/>
              <p:nvPr/>
            </p:nvSpPr>
            <p:spPr>
              <a:xfrm rot="-5400000">
                <a:off x="1201838" y="1887550"/>
                <a:ext cx="1965900" cy="1965900"/>
              </a:xfrm>
              <a:prstGeom prst="blockArc">
                <a:avLst>
                  <a:gd name="adj1" fmla="val 13560149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1682;p42">
                <a:extLst>
                  <a:ext uri="{FF2B5EF4-FFF2-40B4-BE49-F238E27FC236}">
                    <a16:creationId xmlns:a16="http://schemas.microsoft.com/office/drawing/2014/main" id="{D2527A75-A75A-6926-DD76-096D29F8A343}"/>
                  </a:ext>
                </a:extLst>
              </p:cNvPr>
              <p:cNvSpPr/>
              <p:nvPr/>
            </p:nvSpPr>
            <p:spPr>
              <a:xfrm rot="3949254">
                <a:off x="1201770" y="1887509"/>
                <a:ext cx="1965866" cy="1965866"/>
              </a:xfrm>
              <a:prstGeom prst="blockArc">
                <a:avLst>
                  <a:gd name="adj1" fmla="val 17246835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" name="Google Shape;1657;p42">
              <a:extLst>
                <a:ext uri="{FF2B5EF4-FFF2-40B4-BE49-F238E27FC236}">
                  <a16:creationId xmlns:a16="http://schemas.microsoft.com/office/drawing/2014/main" id="{5DB130E2-3565-EA8D-7D6B-551A737AE83F}"/>
                </a:ext>
              </a:extLst>
            </p:cNvPr>
            <p:cNvGrpSpPr/>
            <p:nvPr/>
          </p:nvGrpSpPr>
          <p:grpSpPr>
            <a:xfrm>
              <a:off x="3017383" y="563884"/>
              <a:ext cx="635477" cy="633411"/>
              <a:chOff x="6039282" y="1042577"/>
              <a:chExt cx="734315" cy="731929"/>
            </a:xfrm>
          </p:grpSpPr>
          <p:sp>
            <p:nvSpPr>
              <p:cNvPr id="13" name="Google Shape;1658;p42">
                <a:extLst>
                  <a:ext uri="{FF2B5EF4-FFF2-40B4-BE49-F238E27FC236}">
                    <a16:creationId xmlns:a16="http://schemas.microsoft.com/office/drawing/2014/main" id="{7332F3CA-2BD0-C4E9-DBBD-C5CF2E2632D5}"/>
                  </a:ext>
                </a:extLst>
              </p:cNvPr>
              <p:cNvSpPr/>
              <p:nvPr/>
            </p:nvSpPr>
            <p:spPr>
              <a:xfrm>
                <a:off x="6045348" y="1300071"/>
                <a:ext cx="131951" cy="65352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701" extrusionOk="0">
                    <a:moveTo>
                      <a:pt x="108" y="0"/>
                    </a:moveTo>
                    <a:lnTo>
                      <a:pt x="51" y="224"/>
                    </a:lnTo>
                    <a:cubicBezTo>
                      <a:pt x="29" y="303"/>
                      <a:pt x="7" y="375"/>
                      <a:pt x="0" y="455"/>
                    </a:cubicBezTo>
                    <a:lnTo>
                      <a:pt x="1342" y="700"/>
                    </a:lnTo>
                    <a:cubicBezTo>
                      <a:pt x="1349" y="650"/>
                      <a:pt x="1363" y="599"/>
                      <a:pt x="1378" y="549"/>
                    </a:cubicBezTo>
                    <a:lnTo>
                      <a:pt x="1414" y="397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659;p42">
                <a:extLst>
                  <a:ext uri="{FF2B5EF4-FFF2-40B4-BE49-F238E27FC236}">
                    <a16:creationId xmlns:a16="http://schemas.microsoft.com/office/drawing/2014/main" id="{D4479C59-3F3C-3F14-C5E4-43AACC61086D}"/>
                  </a:ext>
                </a:extLst>
              </p:cNvPr>
              <p:cNvSpPr/>
              <p:nvPr/>
            </p:nvSpPr>
            <p:spPr>
              <a:xfrm>
                <a:off x="6080342" y="1201250"/>
                <a:ext cx="127938" cy="96863"/>
              </a:xfrm>
              <a:custGeom>
                <a:avLst/>
                <a:gdLst/>
                <a:ahLst/>
                <a:cxnLst/>
                <a:rect l="l" t="t" r="r" b="b"/>
                <a:pathLst>
                  <a:path w="1371" h="1039" extrusionOk="0">
                    <a:moveTo>
                      <a:pt x="245" y="0"/>
                    </a:moveTo>
                    <a:cubicBezTo>
                      <a:pt x="159" y="137"/>
                      <a:pt x="72" y="267"/>
                      <a:pt x="0" y="404"/>
                    </a:cubicBezTo>
                    <a:lnTo>
                      <a:pt x="1219" y="1039"/>
                    </a:lnTo>
                    <a:cubicBezTo>
                      <a:pt x="1262" y="945"/>
                      <a:pt x="1320" y="866"/>
                      <a:pt x="1371" y="772"/>
                    </a:cubicBezTo>
                    <a:lnTo>
                      <a:pt x="245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660;p42">
                <a:extLst>
                  <a:ext uri="{FF2B5EF4-FFF2-40B4-BE49-F238E27FC236}">
                    <a16:creationId xmlns:a16="http://schemas.microsoft.com/office/drawing/2014/main" id="{14686AC7-56D7-DA09-26C0-713F49C69BFF}"/>
                  </a:ext>
                </a:extLst>
              </p:cNvPr>
              <p:cNvSpPr/>
              <p:nvPr/>
            </p:nvSpPr>
            <p:spPr>
              <a:xfrm>
                <a:off x="6144918" y="1121167"/>
                <a:ext cx="112541" cy="119145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1278" extrusionOk="0">
                    <a:moveTo>
                      <a:pt x="347" y="1"/>
                    </a:moveTo>
                    <a:cubicBezTo>
                      <a:pt x="224" y="95"/>
                      <a:pt x="116" y="210"/>
                      <a:pt x="1" y="318"/>
                    </a:cubicBezTo>
                    <a:lnTo>
                      <a:pt x="974" y="1278"/>
                    </a:lnTo>
                    <a:cubicBezTo>
                      <a:pt x="1046" y="1205"/>
                      <a:pt x="1126" y="1133"/>
                      <a:pt x="1205" y="1068"/>
                    </a:cubicBezTo>
                    <a:lnTo>
                      <a:pt x="347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61;p42">
                <a:extLst>
                  <a:ext uri="{FF2B5EF4-FFF2-40B4-BE49-F238E27FC236}">
                    <a16:creationId xmlns:a16="http://schemas.microsoft.com/office/drawing/2014/main" id="{5D0FAEBE-23DC-929F-E8E6-D8D2C3071F62}"/>
                  </a:ext>
                </a:extLst>
              </p:cNvPr>
              <p:cNvSpPr/>
              <p:nvPr/>
            </p:nvSpPr>
            <p:spPr>
              <a:xfrm>
                <a:off x="6232449" y="1066723"/>
                <a:ext cx="86879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931" h="1400" extrusionOk="0">
                    <a:moveTo>
                      <a:pt x="426" y="1"/>
                    </a:moveTo>
                    <a:cubicBezTo>
                      <a:pt x="354" y="22"/>
                      <a:pt x="282" y="58"/>
                      <a:pt x="209" y="94"/>
                    </a:cubicBezTo>
                    <a:lnTo>
                      <a:pt x="0" y="195"/>
                    </a:lnTo>
                    <a:lnTo>
                      <a:pt x="649" y="1400"/>
                    </a:lnTo>
                    <a:lnTo>
                      <a:pt x="786" y="1335"/>
                    </a:lnTo>
                    <a:cubicBezTo>
                      <a:pt x="830" y="1306"/>
                      <a:pt x="880" y="1285"/>
                      <a:pt x="931" y="1270"/>
                    </a:cubicBezTo>
                    <a:lnTo>
                      <a:pt x="426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662;p42">
                <a:extLst>
                  <a:ext uri="{FF2B5EF4-FFF2-40B4-BE49-F238E27FC236}">
                    <a16:creationId xmlns:a16="http://schemas.microsoft.com/office/drawing/2014/main" id="{E697871B-85D8-C95D-E55B-6BCC9210354B}"/>
                  </a:ext>
                </a:extLst>
              </p:cNvPr>
              <p:cNvSpPr/>
              <p:nvPr/>
            </p:nvSpPr>
            <p:spPr>
              <a:xfrm>
                <a:off x="6335379" y="1042577"/>
                <a:ext cx="53284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571" h="1400" extrusionOk="0">
                    <a:moveTo>
                      <a:pt x="470" y="0"/>
                    </a:moveTo>
                    <a:cubicBezTo>
                      <a:pt x="390" y="0"/>
                      <a:pt x="311" y="7"/>
                      <a:pt x="239" y="22"/>
                    </a:cubicBezTo>
                    <a:lnTo>
                      <a:pt x="1" y="58"/>
                    </a:lnTo>
                    <a:lnTo>
                      <a:pt x="268" y="1399"/>
                    </a:lnTo>
                    <a:lnTo>
                      <a:pt x="419" y="1378"/>
                    </a:lnTo>
                    <a:cubicBezTo>
                      <a:pt x="470" y="1370"/>
                      <a:pt x="520" y="1363"/>
                      <a:pt x="571" y="1363"/>
                    </a:cubicBezTo>
                    <a:lnTo>
                      <a:pt x="470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663;p42">
                <a:extLst>
                  <a:ext uri="{FF2B5EF4-FFF2-40B4-BE49-F238E27FC236}">
                    <a16:creationId xmlns:a16="http://schemas.microsoft.com/office/drawing/2014/main" id="{985E86F8-2549-FE1E-F7C0-1D7284A3FF4D}"/>
                  </a:ext>
                </a:extLst>
              </p:cNvPr>
              <p:cNvSpPr/>
              <p:nvPr/>
            </p:nvSpPr>
            <p:spPr>
              <a:xfrm>
                <a:off x="6431682" y="1043229"/>
                <a:ext cx="56550" cy="131824"/>
              </a:xfrm>
              <a:custGeom>
                <a:avLst/>
                <a:gdLst/>
                <a:ahLst/>
                <a:cxnLst/>
                <a:rect l="l" t="t" r="r" b="b"/>
                <a:pathLst>
                  <a:path w="606" h="1414" extrusionOk="0">
                    <a:moveTo>
                      <a:pt x="144" y="0"/>
                    </a:moveTo>
                    <a:lnTo>
                      <a:pt x="0" y="1356"/>
                    </a:lnTo>
                    <a:cubicBezTo>
                      <a:pt x="101" y="1378"/>
                      <a:pt x="202" y="1385"/>
                      <a:pt x="303" y="1414"/>
                    </a:cubicBezTo>
                    <a:lnTo>
                      <a:pt x="606" y="80"/>
                    </a:lnTo>
                    <a:cubicBezTo>
                      <a:pt x="454" y="36"/>
                      <a:pt x="296" y="22"/>
                      <a:pt x="14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664;p42">
                <a:extLst>
                  <a:ext uri="{FF2B5EF4-FFF2-40B4-BE49-F238E27FC236}">
                    <a16:creationId xmlns:a16="http://schemas.microsoft.com/office/drawing/2014/main" id="{4594DAA3-4B07-D613-2A82-392387C375B7}"/>
                  </a:ext>
                </a:extLst>
              </p:cNvPr>
              <p:cNvSpPr/>
              <p:nvPr/>
            </p:nvSpPr>
            <p:spPr>
              <a:xfrm>
                <a:off x="6500924" y="1070731"/>
                <a:ext cx="89678" cy="130612"/>
              </a:xfrm>
              <a:custGeom>
                <a:avLst/>
                <a:gdLst/>
                <a:ahLst/>
                <a:cxnLst/>
                <a:rect l="l" t="t" r="r" b="b"/>
                <a:pathLst>
                  <a:path w="961" h="1401" extrusionOk="0">
                    <a:moveTo>
                      <a:pt x="542" y="1"/>
                    </a:moveTo>
                    <a:lnTo>
                      <a:pt x="1" y="1256"/>
                    </a:lnTo>
                    <a:lnTo>
                      <a:pt x="138" y="1321"/>
                    </a:lnTo>
                    <a:cubicBezTo>
                      <a:pt x="181" y="1343"/>
                      <a:pt x="232" y="1371"/>
                      <a:pt x="275" y="1400"/>
                    </a:cubicBezTo>
                    <a:lnTo>
                      <a:pt x="960" y="210"/>
                    </a:lnTo>
                    <a:cubicBezTo>
                      <a:pt x="895" y="174"/>
                      <a:pt x="823" y="131"/>
                      <a:pt x="751" y="102"/>
                    </a:cubicBezTo>
                    <a:lnTo>
                      <a:pt x="54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1665;p42">
                <a:extLst>
                  <a:ext uri="{FF2B5EF4-FFF2-40B4-BE49-F238E27FC236}">
                    <a16:creationId xmlns:a16="http://schemas.microsoft.com/office/drawing/2014/main" id="{482082F2-5B02-2A3C-D295-E6C2D5363B4C}"/>
                  </a:ext>
                </a:extLst>
              </p:cNvPr>
              <p:cNvSpPr/>
              <p:nvPr/>
            </p:nvSpPr>
            <p:spPr>
              <a:xfrm>
                <a:off x="6561580" y="1127973"/>
                <a:ext cx="114501" cy="117746"/>
              </a:xfrm>
              <a:custGeom>
                <a:avLst/>
                <a:gdLst/>
                <a:ahLst/>
                <a:cxnLst/>
                <a:rect l="l" t="t" r="r" b="b"/>
                <a:pathLst>
                  <a:path w="1227" h="1263" extrusionOk="0">
                    <a:moveTo>
                      <a:pt x="887" y="0"/>
                    </a:moveTo>
                    <a:lnTo>
                      <a:pt x="0" y="1046"/>
                    </a:lnTo>
                    <a:cubicBezTo>
                      <a:pt x="79" y="1111"/>
                      <a:pt x="152" y="1183"/>
                      <a:pt x="224" y="1262"/>
                    </a:cubicBezTo>
                    <a:lnTo>
                      <a:pt x="1226" y="332"/>
                    </a:lnTo>
                    <a:cubicBezTo>
                      <a:pt x="1118" y="209"/>
                      <a:pt x="1003" y="101"/>
                      <a:pt x="88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1666;p42">
                <a:extLst>
                  <a:ext uri="{FF2B5EF4-FFF2-40B4-BE49-F238E27FC236}">
                    <a16:creationId xmlns:a16="http://schemas.microsoft.com/office/drawing/2014/main" id="{73510F6C-6859-CE31-F4FB-549556C18D55}"/>
                  </a:ext>
                </a:extLst>
              </p:cNvPr>
              <p:cNvSpPr/>
              <p:nvPr/>
            </p:nvSpPr>
            <p:spPr>
              <a:xfrm>
                <a:off x="6636887" y="1310792"/>
                <a:ext cx="132697" cy="61996"/>
              </a:xfrm>
              <a:custGeom>
                <a:avLst/>
                <a:gdLst/>
                <a:ahLst/>
                <a:cxnLst/>
                <a:rect l="l" t="t" r="r" b="b"/>
                <a:pathLst>
                  <a:path w="1422" h="665" extrusionOk="0">
                    <a:moveTo>
                      <a:pt x="1321" y="1"/>
                    </a:moveTo>
                    <a:lnTo>
                      <a:pt x="1" y="361"/>
                    </a:lnTo>
                    <a:lnTo>
                      <a:pt x="44" y="506"/>
                    </a:lnTo>
                    <a:cubicBezTo>
                      <a:pt x="51" y="556"/>
                      <a:pt x="59" y="614"/>
                      <a:pt x="66" y="664"/>
                    </a:cubicBezTo>
                    <a:lnTo>
                      <a:pt x="1422" y="462"/>
                    </a:lnTo>
                    <a:cubicBezTo>
                      <a:pt x="1407" y="383"/>
                      <a:pt x="1400" y="304"/>
                      <a:pt x="1378" y="232"/>
                    </a:cubicBezTo>
                    <a:lnTo>
                      <a:pt x="1321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1667;p42">
                <a:extLst>
                  <a:ext uri="{FF2B5EF4-FFF2-40B4-BE49-F238E27FC236}">
                    <a16:creationId xmlns:a16="http://schemas.microsoft.com/office/drawing/2014/main" id="{14297FAD-7838-2E37-47E5-ECF0D3C1076A}"/>
                  </a:ext>
                </a:extLst>
              </p:cNvPr>
              <p:cNvSpPr/>
              <p:nvPr/>
            </p:nvSpPr>
            <p:spPr>
              <a:xfrm>
                <a:off x="6642953" y="1415020"/>
                <a:ext cx="130645" cy="47826"/>
              </a:xfrm>
              <a:custGeom>
                <a:avLst/>
                <a:gdLst/>
                <a:ahLst/>
                <a:cxnLst/>
                <a:rect l="l" t="t" r="r" b="b"/>
                <a:pathLst>
                  <a:path w="1400" h="513" extrusionOk="0">
                    <a:moveTo>
                      <a:pt x="30" y="1"/>
                    </a:moveTo>
                    <a:cubicBezTo>
                      <a:pt x="30" y="109"/>
                      <a:pt x="15" y="210"/>
                      <a:pt x="1" y="311"/>
                    </a:cubicBezTo>
                    <a:lnTo>
                      <a:pt x="1357" y="513"/>
                    </a:lnTo>
                    <a:cubicBezTo>
                      <a:pt x="1378" y="354"/>
                      <a:pt x="1393" y="203"/>
                      <a:pt x="1400" y="44"/>
                    </a:cubicBezTo>
                    <a:lnTo>
                      <a:pt x="30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1668;p42">
                <a:extLst>
                  <a:ext uri="{FF2B5EF4-FFF2-40B4-BE49-F238E27FC236}">
                    <a16:creationId xmlns:a16="http://schemas.microsoft.com/office/drawing/2014/main" id="{FE6C1EF5-C427-BE55-1646-B8C973753101}"/>
                  </a:ext>
                </a:extLst>
              </p:cNvPr>
              <p:cNvSpPr/>
              <p:nvPr/>
            </p:nvSpPr>
            <p:spPr>
              <a:xfrm>
                <a:off x="6622143" y="1485687"/>
                <a:ext cx="131951" cy="81388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73" extrusionOk="0">
                    <a:moveTo>
                      <a:pt x="123" y="0"/>
                    </a:moveTo>
                    <a:lnTo>
                      <a:pt x="65" y="144"/>
                    </a:lnTo>
                    <a:cubicBezTo>
                      <a:pt x="51" y="195"/>
                      <a:pt x="22" y="238"/>
                      <a:pt x="0" y="281"/>
                    </a:cubicBezTo>
                    <a:lnTo>
                      <a:pt x="1234" y="873"/>
                    </a:lnTo>
                    <a:cubicBezTo>
                      <a:pt x="1270" y="801"/>
                      <a:pt x="1306" y="736"/>
                      <a:pt x="1335" y="664"/>
                    </a:cubicBezTo>
                    <a:lnTo>
                      <a:pt x="1414" y="440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1669;p42">
                <a:extLst>
                  <a:ext uri="{FF2B5EF4-FFF2-40B4-BE49-F238E27FC236}">
                    <a16:creationId xmlns:a16="http://schemas.microsoft.com/office/drawing/2014/main" id="{84B35266-CEF8-A2E7-4F5B-64724979BE38}"/>
                  </a:ext>
                </a:extLst>
              </p:cNvPr>
              <p:cNvSpPr/>
              <p:nvPr/>
            </p:nvSpPr>
            <p:spPr>
              <a:xfrm>
                <a:off x="6582390" y="1548895"/>
                <a:ext cx="121219" cy="108983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169" extrusionOk="0">
                    <a:moveTo>
                      <a:pt x="195" y="0"/>
                    </a:moveTo>
                    <a:lnTo>
                      <a:pt x="102" y="123"/>
                    </a:lnTo>
                    <a:lnTo>
                      <a:pt x="1" y="238"/>
                    </a:lnTo>
                    <a:lnTo>
                      <a:pt x="1003" y="1168"/>
                    </a:lnTo>
                    <a:lnTo>
                      <a:pt x="1155" y="988"/>
                    </a:lnTo>
                    <a:lnTo>
                      <a:pt x="1299" y="801"/>
                    </a:lnTo>
                    <a:lnTo>
                      <a:pt x="19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1670;p42">
                <a:extLst>
                  <a:ext uri="{FF2B5EF4-FFF2-40B4-BE49-F238E27FC236}">
                    <a16:creationId xmlns:a16="http://schemas.microsoft.com/office/drawing/2014/main" id="{F9278D9F-A389-5F52-BAC9-1070E368C9E7}"/>
                  </a:ext>
                </a:extLst>
              </p:cNvPr>
              <p:cNvSpPr/>
              <p:nvPr/>
            </p:nvSpPr>
            <p:spPr>
              <a:xfrm>
                <a:off x="6526586" y="1599238"/>
                <a:ext cx="100316" cy="126510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1357" extrusionOk="0">
                    <a:moveTo>
                      <a:pt x="252" y="1"/>
                    </a:moveTo>
                    <a:cubicBezTo>
                      <a:pt x="209" y="37"/>
                      <a:pt x="173" y="66"/>
                      <a:pt x="130" y="95"/>
                    </a:cubicBezTo>
                    <a:lnTo>
                      <a:pt x="0" y="174"/>
                    </a:lnTo>
                    <a:lnTo>
                      <a:pt x="685" y="1357"/>
                    </a:lnTo>
                    <a:lnTo>
                      <a:pt x="880" y="1234"/>
                    </a:lnTo>
                    <a:cubicBezTo>
                      <a:pt x="952" y="1191"/>
                      <a:pt x="1010" y="1141"/>
                      <a:pt x="1075" y="1097"/>
                    </a:cubicBezTo>
                    <a:lnTo>
                      <a:pt x="25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1671;p42">
                <a:extLst>
                  <a:ext uri="{FF2B5EF4-FFF2-40B4-BE49-F238E27FC236}">
                    <a16:creationId xmlns:a16="http://schemas.microsoft.com/office/drawing/2014/main" id="{EA68BF14-D192-00C2-63DD-0DEDAE166C3D}"/>
                  </a:ext>
                </a:extLst>
              </p:cNvPr>
              <p:cNvSpPr/>
              <p:nvPr/>
            </p:nvSpPr>
            <p:spPr>
              <a:xfrm>
                <a:off x="6459957" y="1632893"/>
                <a:ext cx="70735" cy="132570"/>
              </a:xfrm>
              <a:custGeom>
                <a:avLst/>
                <a:gdLst/>
                <a:ahLst/>
                <a:cxnLst/>
                <a:rect l="l" t="t" r="r" b="b"/>
                <a:pathLst>
                  <a:path w="758" h="1422" extrusionOk="0">
                    <a:moveTo>
                      <a:pt x="296" y="1"/>
                    </a:moveTo>
                    <a:cubicBezTo>
                      <a:pt x="195" y="37"/>
                      <a:pt x="101" y="73"/>
                      <a:pt x="0" y="94"/>
                    </a:cubicBezTo>
                    <a:lnTo>
                      <a:pt x="303" y="1421"/>
                    </a:lnTo>
                    <a:cubicBezTo>
                      <a:pt x="454" y="1393"/>
                      <a:pt x="606" y="1342"/>
                      <a:pt x="757" y="1292"/>
                    </a:cubicBezTo>
                    <a:lnTo>
                      <a:pt x="296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1672;p42">
                <a:extLst>
                  <a:ext uri="{FF2B5EF4-FFF2-40B4-BE49-F238E27FC236}">
                    <a16:creationId xmlns:a16="http://schemas.microsoft.com/office/drawing/2014/main" id="{DC394D51-C689-D81A-301D-A98C00CBD528}"/>
                  </a:ext>
                </a:extLst>
              </p:cNvPr>
              <p:cNvSpPr/>
              <p:nvPr/>
            </p:nvSpPr>
            <p:spPr>
              <a:xfrm>
                <a:off x="6379145" y="1646318"/>
                <a:ext cx="43859" cy="128188"/>
              </a:xfrm>
              <a:custGeom>
                <a:avLst/>
                <a:gdLst/>
                <a:ahLst/>
                <a:cxnLst/>
                <a:rect l="l" t="t" r="r" b="b"/>
                <a:pathLst>
                  <a:path w="470" h="1375" extrusionOk="0">
                    <a:moveTo>
                      <a:pt x="102" y="1"/>
                    </a:moveTo>
                    <a:lnTo>
                      <a:pt x="1" y="1364"/>
                    </a:lnTo>
                    <a:cubicBezTo>
                      <a:pt x="113" y="1369"/>
                      <a:pt x="221" y="1374"/>
                      <a:pt x="331" y="1374"/>
                    </a:cubicBezTo>
                    <a:cubicBezTo>
                      <a:pt x="377" y="1374"/>
                      <a:pt x="423" y="1373"/>
                      <a:pt x="469" y="1371"/>
                    </a:cubicBezTo>
                    <a:lnTo>
                      <a:pt x="412" y="1"/>
                    </a:lnTo>
                    <a:cubicBezTo>
                      <a:pt x="361" y="4"/>
                      <a:pt x="309" y="6"/>
                      <a:pt x="257" y="6"/>
                    </a:cubicBezTo>
                    <a:cubicBezTo>
                      <a:pt x="204" y="6"/>
                      <a:pt x="152" y="4"/>
                      <a:pt x="1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1673;p42">
                <a:extLst>
                  <a:ext uri="{FF2B5EF4-FFF2-40B4-BE49-F238E27FC236}">
                    <a16:creationId xmlns:a16="http://schemas.microsoft.com/office/drawing/2014/main" id="{1BA040B7-67BE-86B9-CC5C-5C4A3AB5811C}"/>
                  </a:ext>
                </a:extLst>
              </p:cNvPr>
              <p:cNvSpPr/>
              <p:nvPr/>
            </p:nvSpPr>
            <p:spPr>
              <a:xfrm>
                <a:off x="6272109" y="1630842"/>
                <a:ext cx="74187" cy="131917"/>
              </a:xfrm>
              <a:custGeom>
                <a:avLst/>
                <a:gdLst/>
                <a:ahLst/>
                <a:cxnLst/>
                <a:rect l="l" t="t" r="r" b="b"/>
                <a:pathLst>
                  <a:path w="795" h="1415" extrusionOk="0">
                    <a:moveTo>
                      <a:pt x="506" y="1"/>
                    </a:moveTo>
                    <a:lnTo>
                      <a:pt x="1" y="1270"/>
                    </a:lnTo>
                    <a:cubicBezTo>
                      <a:pt x="145" y="1328"/>
                      <a:pt x="296" y="1379"/>
                      <a:pt x="448" y="1415"/>
                    </a:cubicBezTo>
                    <a:lnTo>
                      <a:pt x="794" y="95"/>
                    </a:lnTo>
                    <a:cubicBezTo>
                      <a:pt x="693" y="66"/>
                      <a:pt x="599" y="37"/>
                      <a:pt x="5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1674;p42">
                <a:extLst>
                  <a:ext uri="{FF2B5EF4-FFF2-40B4-BE49-F238E27FC236}">
                    <a16:creationId xmlns:a16="http://schemas.microsoft.com/office/drawing/2014/main" id="{BB577415-D0FA-EA84-4DCB-C804987AE803}"/>
                  </a:ext>
                </a:extLst>
              </p:cNvPr>
              <p:cNvSpPr/>
              <p:nvPr/>
            </p:nvSpPr>
            <p:spPr>
              <a:xfrm>
                <a:off x="6177205" y="1595229"/>
                <a:ext cx="103769" cy="125205"/>
              </a:xfrm>
              <a:custGeom>
                <a:avLst/>
                <a:gdLst/>
                <a:ahLst/>
                <a:cxnLst/>
                <a:rect l="l" t="t" r="r" b="b"/>
                <a:pathLst>
                  <a:path w="1112" h="1343" extrusionOk="0">
                    <a:moveTo>
                      <a:pt x="859" y="1"/>
                    </a:moveTo>
                    <a:lnTo>
                      <a:pt x="1" y="1068"/>
                    </a:lnTo>
                    <a:cubicBezTo>
                      <a:pt x="123" y="1169"/>
                      <a:pt x="253" y="1256"/>
                      <a:pt x="390" y="1342"/>
                    </a:cubicBezTo>
                    <a:lnTo>
                      <a:pt x="1112" y="174"/>
                    </a:lnTo>
                    <a:cubicBezTo>
                      <a:pt x="1018" y="123"/>
                      <a:pt x="938" y="66"/>
                      <a:pt x="85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1675;p42">
                <a:extLst>
                  <a:ext uri="{FF2B5EF4-FFF2-40B4-BE49-F238E27FC236}">
                    <a16:creationId xmlns:a16="http://schemas.microsoft.com/office/drawing/2014/main" id="{5C11B4B5-20C1-23BF-B0FC-C8BCB9A0F2D9}"/>
                  </a:ext>
                </a:extLst>
              </p:cNvPr>
              <p:cNvSpPr/>
              <p:nvPr/>
            </p:nvSpPr>
            <p:spPr>
              <a:xfrm>
                <a:off x="6103205" y="1542835"/>
                <a:ext cx="123272" cy="106932"/>
              </a:xfrm>
              <a:custGeom>
                <a:avLst/>
                <a:gdLst/>
                <a:ahLst/>
                <a:cxnLst/>
                <a:rect l="l" t="t" r="r" b="b"/>
                <a:pathLst>
                  <a:path w="1321" h="1147" extrusionOk="0">
                    <a:moveTo>
                      <a:pt x="1126" y="0"/>
                    </a:moveTo>
                    <a:lnTo>
                      <a:pt x="0" y="772"/>
                    </a:lnTo>
                    <a:lnTo>
                      <a:pt x="137" y="959"/>
                    </a:lnTo>
                    <a:lnTo>
                      <a:pt x="210" y="1053"/>
                    </a:lnTo>
                    <a:lnTo>
                      <a:pt x="289" y="1147"/>
                    </a:lnTo>
                    <a:lnTo>
                      <a:pt x="1320" y="245"/>
                    </a:lnTo>
                    <a:lnTo>
                      <a:pt x="1263" y="188"/>
                    </a:lnTo>
                    <a:lnTo>
                      <a:pt x="1219" y="123"/>
                    </a:lnTo>
                    <a:lnTo>
                      <a:pt x="112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1676;p42">
                <a:extLst>
                  <a:ext uri="{FF2B5EF4-FFF2-40B4-BE49-F238E27FC236}">
                    <a16:creationId xmlns:a16="http://schemas.microsoft.com/office/drawing/2014/main" id="{4CADF811-2E93-5E75-0D3E-B2605A48EC0C}"/>
                  </a:ext>
                </a:extLst>
              </p:cNvPr>
              <p:cNvSpPr/>
              <p:nvPr/>
            </p:nvSpPr>
            <p:spPr>
              <a:xfrm>
                <a:off x="6055426" y="1478881"/>
                <a:ext cx="131951" cy="78777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45" extrusionOk="0">
                    <a:moveTo>
                      <a:pt x="1306" y="1"/>
                    </a:moveTo>
                    <a:lnTo>
                      <a:pt x="0" y="405"/>
                    </a:lnTo>
                    <a:cubicBezTo>
                      <a:pt x="51" y="549"/>
                      <a:pt x="101" y="701"/>
                      <a:pt x="166" y="845"/>
                    </a:cubicBezTo>
                    <a:lnTo>
                      <a:pt x="1414" y="282"/>
                    </a:lnTo>
                    <a:cubicBezTo>
                      <a:pt x="1371" y="196"/>
                      <a:pt x="1342" y="95"/>
                      <a:pt x="13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1677;p42">
                <a:extLst>
                  <a:ext uri="{FF2B5EF4-FFF2-40B4-BE49-F238E27FC236}">
                    <a16:creationId xmlns:a16="http://schemas.microsoft.com/office/drawing/2014/main" id="{412F8554-0C72-9C5B-9A75-D86FAF5C11E6}"/>
                  </a:ext>
                </a:extLst>
              </p:cNvPr>
              <p:cNvSpPr/>
              <p:nvPr/>
            </p:nvSpPr>
            <p:spPr>
              <a:xfrm>
                <a:off x="6039282" y="1408308"/>
                <a:ext cx="129338" cy="43817"/>
              </a:xfrm>
              <a:custGeom>
                <a:avLst/>
                <a:gdLst/>
                <a:ahLst/>
                <a:cxnLst/>
                <a:rect l="l" t="t" r="r" b="b"/>
                <a:pathLst>
                  <a:path w="1386" h="470" extrusionOk="0">
                    <a:moveTo>
                      <a:pt x="0" y="1"/>
                    </a:moveTo>
                    <a:cubicBezTo>
                      <a:pt x="7" y="152"/>
                      <a:pt x="7" y="311"/>
                      <a:pt x="29" y="469"/>
                    </a:cubicBezTo>
                    <a:lnTo>
                      <a:pt x="1385" y="304"/>
                    </a:lnTo>
                    <a:cubicBezTo>
                      <a:pt x="1371" y="203"/>
                      <a:pt x="1378" y="102"/>
                      <a:pt x="13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1678;p42">
                <a:extLst>
                  <a:ext uri="{FF2B5EF4-FFF2-40B4-BE49-F238E27FC236}">
                    <a16:creationId xmlns:a16="http://schemas.microsoft.com/office/drawing/2014/main" id="{D0466F33-839F-6332-CD04-0B74C7612DD7}"/>
                  </a:ext>
                </a:extLst>
              </p:cNvPr>
              <p:cNvSpPr/>
              <p:nvPr/>
            </p:nvSpPr>
            <p:spPr>
              <a:xfrm>
                <a:off x="6608612" y="1210666"/>
                <a:ext cx="128685" cy="93507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003" extrusionOk="0">
                    <a:moveTo>
                      <a:pt x="1155" y="0"/>
                    </a:moveTo>
                    <a:lnTo>
                      <a:pt x="1" y="736"/>
                    </a:lnTo>
                    <a:lnTo>
                      <a:pt x="80" y="866"/>
                    </a:lnTo>
                    <a:cubicBezTo>
                      <a:pt x="102" y="909"/>
                      <a:pt x="131" y="959"/>
                      <a:pt x="145" y="1003"/>
                    </a:cubicBezTo>
                    <a:lnTo>
                      <a:pt x="1379" y="411"/>
                    </a:lnTo>
                    <a:cubicBezTo>
                      <a:pt x="1342" y="339"/>
                      <a:pt x="1314" y="267"/>
                      <a:pt x="1278" y="202"/>
                    </a:cubicBezTo>
                    <a:lnTo>
                      <a:pt x="115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" name="Google Shape;184;p31">
              <a:extLst>
                <a:ext uri="{FF2B5EF4-FFF2-40B4-BE49-F238E27FC236}">
                  <a16:creationId xmlns:a16="http://schemas.microsoft.com/office/drawing/2014/main" id="{9A9E11B8-3818-4627-0C25-B2ECF2934AB2}"/>
                </a:ext>
              </a:extLst>
            </p:cNvPr>
            <p:cNvSpPr txBox="1">
              <a:spLocks/>
            </p:cNvSpPr>
            <p:nvPr/>
          </p:nvSpPr>
          <p:spPr>
            <a:xfrm>
              <a:off x="4022116" y="539105"/>
              <a:ext cx="5728749" cy="7204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9pPr>
            </a:lstStyle>
            <a:p>
              <a:pPr marL="0" indent="0">
                <a:buSzPts val="3000"/>
              </a:pPr>
              <a:r>
                <a:rPr lang="zh-TW" altLang="en-US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藍牙自動跟隨演算法</a:t>
              </a: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7" name="文字方塊 36">
                <a:extLst>
                  <a:ext uri="{FF2B5EF4-FFF2-40B4-BE49-F238E27FC236}">
                    <a16:creationId xmlns:a16="http://schemas.microsoft.com/office/drawing/2014/main" id="{CBB3A8A4-92E9-DB0C-EB28-F12D2A483788}"/>
                  </a:ext>
                </a:extLst>
              </p:cNvPr>
              <p:cNvSpPr txBox="1"/>
              <p:nvPr/>
            </p:nvSpPr>
            <p:spPr>
              <a:xfrm>
                <a:off x="3427456" y="3489248"/>
                <a:ext cx="2289088" cy="9707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kumimoji="1" lang="en-US" altLang="zh-TW" sz="200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TW" sz="200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TW" sz="20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sz="20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kumimoji="1" lang="en-US" altLang="zh-TW" sz="20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kumimoji="1" lang="en-US" altLang="zh-TW" sz="2000" i="1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</m:mr>
                          </m:m>
                        </m:e>
                      </m:d>
                      <m:r>
                        <a:rPr kumimoji="1" lang="en-US" altLang="zh-TW" sz="20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TW" sz="20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kumimoji="1" lang="en-US" altLang="zh-TW" sz="20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TW" sz="2000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TW" sz="2000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TW" sz="20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sz="2000" b="0" i="1" smtClean="0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𝑅𝑆𝑆𝐼</m:t>
                                    </m:r>
                                  </m:e>
                                  <m:sub>
                                    <m:r>
                                      <a:rPr kumimoji="1" lang="en-US" altLang="zh-TW" sz="2000" b="0" i="1" smtClean="0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TW" sz="20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sz="20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𝑅𝑆𝑆𝐼</m:t>
                                    </m:r>
                                  </m:e>
                                  <m:sub>
                                    <m:r>
                                      <a:rPr kumimoji="1" lang="en-US" altLang="zh-TW" sz="2000" b="0" i="1" smtClean="0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TW" sz="20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sz="20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𝑅𝑆𝑆𝐼</m:t>
                                    </m:r>
                                  </m:e>
                                  <m:sub>
                                    <m:r>
                                      <a:rPr kumimoji="1" lang="en-US" altLang="zh-TW" sz="2000" b="0" i="1" smtClean="0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kumimoji="1" lang="en-US" altLang="zh-TW" sz="20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TW" altLang="en-US" sz="2000" dirty="0"/>
              </a:p>
            </p:txBody>
          </p:sp>
        </mc:Choice>
        <mc:Fallback>
          <p:sp>
            <p:nvSpPr>
              <p:cNvPr id="37" name="文字方塊 36">
                <a:extLst>
                  <a:ext uri="{FF2B5EF4-FFF2-40B4-BE49-F238E27FC236}">
                    <a16:creationId xmlns:a16="http://schemas.microsoft.com/office/drawing/2014/main" id="{CBB3A8A4-92E9-DB0C-EB28-F12D2A4837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7456" y="3489248"/>
                <a:ext cx="2289088" cy="97077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085959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>
          <a:extLst>
            <a:ext uri="{FF2B5EF4-FFF2-40B4-BE49-F238E27FC236}">
              <a16:creationId xmlns:a16="http://schemas.microsoft.com/office/drawing/2014/main" id="{EFDB1E6A-2CE6-287B-1B99-ED2769ED8A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6">
            <a:extLst>
              <a:ext uri="{FF2B5EF4-FFF2-40B4-BE49-F238E27FC236}">
                <a16:creationId xmlns:a16="http://schemas.microsoft.com/office/drawing/2014/main" id="{8FADD04E-B596-FD67-8BAC-66D1D2A80D5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19569" y="1802800"/>
            <a:ext cx="5145494" cy="153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72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測試</a:t>
            </a:r>
          </a:p>
        </p:txBody>
      </p:sp>
      <p:sp>
        <p:nvSpPr>
          <p:cNvPr id="124" name="Google Shape;124;p26">
            <a:extLst>
              <a:ext uri="{FF2B5EF4-FFF2-40B4-BE49-F238E27FC236}">
                <a16:creationId xmlns:a16="http://schemas.microsoft.com/office/drawing/2014/main" id="{A8368E09-7753-F5A7-A87D-B0495990585F}"/>
              </a:ext>
            </a:extLst>
          </p:cNvPr>
          <p:cNvSpPr txBox="1">
            <a:spLocks noGrp="1"/>
          </p:cNvSpPr>
          <p:nvPr>
            <p:ph type="title" idx="9"/>
          </p:nvPr>
        </p:nvSpPr>
        <p:spPr>
          <a:xfrm>
            <a:off x="778937" y="1802800"/>
            <a:ext cx="2161999" cy="153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1400"/>
            </a:pPr>
            <a:r>
              <a:rPr lang="en" sz="72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08</a:t>
            </a:r>
            <a:endParaRPr sz="7200" dirty="0">
              <a:solidFill>
                <a:schemeClr val="tx2"/>
              </a:solidFill>
              <a:latin typeface="SoukouMincho" panose="02000600000000000000" pitchFamily="2" charset="-128"/>
              <a:ea typeface="SoukouMincho" panose="02000600000000000000" pitchFamily="2" charset="-128"/>
            </a:endParaRPr>
          </a:p>
        </p:txBody>
      </p:sp>
      <p:cxnSp>
        <p:nvCxnSpPr>
          <p:cNvPr id="130" name="Google Shape;130;p26">
            <a:extLst>
              <a:ext uri="{FF2B5EF4-FFF2-40B4-BE49-F238E27FC236}">
                <a16:creationId xmlns:a16="http://schemas.microsoft.com/office/drawing/2014/main" id="{261E2DA1-4A64-C0EB-923C-F323FF929871}"/>
              </a:ext>
            </a:extLst>
          </p:cNvPr>
          <p:cNvCxnSpPr>
            <a:cxnSpLocks/>
          </p:cNvCxnSpPr>
          <p:nvPr/>
        </p:nvCxnSpPr>
        <p:spPr>
          <a:xfrm>
            <a:off x="3099271" y="1802800"/>
            <a:ext cx="0" cy="1439333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5701800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>
          <a:extLst>
            <a:ext uri="{FF2B5EF4-FFF2-40B4-BE49-F238E27FC236}">
              <a16:creationId xmlns:a16="http://schemas.microsoft.com/office/drawing/2014/main" id="{77688271-61AC-D3C1-8497-D00ECC83B2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6">
            <a:extLst>
              <a:ext uri="{FF2B5EF4-FFF2-40B4-BE49-F238E27FC236}">
                <a16:creationId xmlns:a16="http://schemas.microsoft.com/office/drawing/2014/main" id="{B9FBC539-A63C-004B-477A-1C6F4D27E44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19567" y="1802800"/>
            <a:ext cx="6147883" cy="153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72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手把控制</a:t>
            </a:r>
            <a:r>
              <a:rPr lang="zh-TW" altLang="en-US" sz="72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  <a:cs typeface="Rajdhani"/>
              </a:rPr>
              <a:t>模式</a:t>
            </a:r>
            <a:endParaRPr lang="zh-TW" altLang="en-US" sz="7200" dirty="0">
              <a:solidFill>
                <a:schemeClr val="tx2"/>
              </a:solidFill>
              <a:latin typeface="SoukouMincho" panose="02000600000000000000" pitchFamily="2" charset="-128"/>
              <a:ea typeface="SoukouMincho" panose="02000600000000000000" pitchFamily="2" charset="-128"/>
            </a:endParaRPr>
          </a:p>
        </p:txBody>
      </p:sp>
      <p:sp>
        <p:nvSpPr>
          <p:cNvPr id="124" name="Google Shape;124;p26">
            <a:extLst>
              <a:ext uri="{FF2B5EF4-FFF2-40B4-BE49-F238E27FC236}">
                <a16:creationId xmlns:a16="http://schemas.microsoft.com/office/drawing/2014/main" id="{3D764BE0-6E2D-3F96-51A8-F5311ECF2B79}"/>
              </a:ext>
            </a:extLst>
          </p:cNvPr>
          <p:cNvSpPr txBox="1">
            <a:spLocks noGrp="1"/>
          </p:cNvSpPr>
          <p:nvPr>
            <p:ph type="title" idx="9"/>
          </p:nvPr>
        </p:nvSpPr>
        <p:spPr>
          <a:xfrm>
            <a:off x="0" y="1802800"/>
            <a:ext cx="2940936" cy="153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1400"/>
            </a:pPr>
            <a:r>
              <a:rPr lang="en" sz="72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08-1</a:t>
            </a:r>
            <a:endParaRPr sz="7200" dirty="0">
              <a:solidFill>
                <a:schemeClr val="tx2"/>
              </a:solidFill>
              <a:latin typeface="SoukouMincho" panose="02000600000000000000" pitchFamily="2" charset="-128"/>
              <a:ea typeface="SoukouMincho" panose="02000600000000000000" pitchFamily="2" charset="-128"/>
            </a:endParaRPr>
          </a:p>
        </p:txBody>
      </p:sp>
      <p:cxnSp>
        <p:nvCxnSpPr>
          <p:cNvPr id="130" name="Google Shape;130;p26">
            <a:extLst>
              <a:ext uri="{FF2B5EF4-FFF2-40B4-BE49-F238E27FC236}">
                <a16:creationId xmlns:a16="http://schemas.microsoft.com/office/drawing/2014/main" id="{175DBBD8-60C0-4446-C0EE-1B990BDBBE3D}"/>
              </a:ext>
            </a:extLst>
          </p:cNvPr>
          <p:cNvCxnSpPr>
            <a:cxnSpLocks/>
          </p:cNvCxnSpPr>
          <p:nvPr/>
        </p:nvCxnSpPr>
        <p:spPr>
          <a:xfrm>
            <a:off x="3099270" y="1802800"/>
            <a:ext cx="0" cy="1439333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9102394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>
          <a:extLst>
            <a:ext uri="{FF2B5EF4-FFF2-40B4-BE49-F238E27FC236}">
              <a16:creationId xmlns:a16="http://schemas.microsoft.com/office/drawing/2014/main" id="{301A44D4-C6E3-9DD6-275C-1CA8DF289F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54E485E2-0024-FA74-DB30-4325995F5F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9706" y="333595"/>
            <a:ext cx="4074725" cy="4390947"/>
          </a:xfrm>
          <a:prstGeom prst="rect">
            <a:avLst/>
          </a:prstGeom>
        </p:spPr>
      </p:pic>
      <p:grpSp>
        <p:nvGrpSpPr>
          <p:cNvPr id="6" name="群組 5">
            <a:extLst>
              <a:ext uri="{FF2B5EF4-FFF2-40B4-BE49-F238E27FC236}">
                <a16:creationId xmlns:a16="http://schemas.microsoft.com/office/drawing/2014/main" id="{717C37DD-36D1-4548-F734-1A08945168C3}"/>
              </a:ext>
            </a:extLst>
          </p:cNvPr>
          <p:cNvGrpSpPr/>
          <p:nvPr/>
        </p:nvGrpSpPr>
        <p:grpSpPr>
          <a:xfrm>
            <a:off x="646773" y="0"/>
            <a:ext cx="3925227" cy="1359428"/>
            <a:chOff x="2655826" y="205510"/>
            <a:chExt cx="3925227" cy="1359428"/>
          </a:xfrm>
        </p:grpSpPr>
        <p:grpSp>
          <p:nvGrpSpPr>
            <p:cNvPr id="7" name="Google Shape;1679;p42">
              <a:extLst>
                <a:ext uri="{FF2B5EF4-FFF2-40B4-BE49-F238E27FC236}">
                  <a16:creationId xmlns:a16="http://schemas.microsoft.com/office/drawing/2014/main" id="{9452FBB7-93CB-9265-C4BA-E3D94BC494E2}"/>
                </a:ext>
              </a:extLst>
            </p:cNvPr>
            <p:cNvGrpSpPr/>
            <p:nvPr/>
          </p:nvGrpSpPr>
          <p:grpSpPr>
            <a:xfrm rot="3938964">
              <a:off x="2655826" y="205510"/>
              <a:ext cx="1359428" cy="1359428"/>
              <a:chOff x="885403" y="1571142"/>
              <a:chExt cx="2598600" cy="2598600"/>
            </a:xfrm>
          </p:grpSpPr>
          <p:sp>
            <p:nvSpPr>
              <p:cNvPr id="31" name="Google Shape;1680;p42">
                <a:extLst>
                  <a:ext uri="{FF2B5EF4-FFF2-40B4-BE49-F238E27FC236}">
                    <a16:creationId xmlns:a16="http://schemas.microsoft.com/office/drawing/2014/main" id="{DD380753-BA46-E767-53DF-07548A721210}"/>
                  </a:ext>
                </a:extLst>
              </p:cNvPr>
              <p:cNvSpPr/>
              <p:nvPr/>
            </p:nvSpPr>
            <p:spPr>
              <a:xfrm>
                <a:off x="1303550" y="1980350"/>
                <a:ext cx="1762475" cy="1762450"/>
              </a:xfrm>
              <a:custGeom>
                <a:avLst/>
                <a:gdLst/>
                <a:ahLst/>
                <a:cxnLst/>
                <a:rect l="l" t="t" r="r" b="b"/>
                <a:pathLst>
                  <a:path w="70499" h="70498" extrusionOk="0">
                    <a:moveTo>
                      <a:pt x="35133" y="1"/>
                    </a:moveTo>
                    <a:lnTo>
                      <a:pt x="35133" y="683"/>
                    </a:lnTo>
                    <a:lnTo>
                      <a:pt x="35257" y="683"/>
                    </a:lnTo>
                    <a:cubicBezTo>
                      <a:pt x="36048" y="683"/>
                      <a:pt x="36853" y="710"/>
                      <a:pt x="37645" y="751"/>
                    </a:cubicBezTo>
                    <a:lnTo>
                      <a:pt x="37686" y="82"/>
                    </a:lnTo>
                    <a:cubicBezTo>
                      <a:pt x="36880" y="28"/>
                      <a:pt x="36061" y="1"/>
                      <a:pt x="35257" y="1"/>
                    </a:cubicBezTo>
                    <a:close/>
                    <a:moveTo>
                      <a:pt x="34560" y="1"/>
                    </a:moveTo>
                    <a:cubicBezTo>
                      <a:pt x="33714" y="28"/>
                      <a:pt x="32840" y="68"/>
                      <a:pt x="32008" y="150"/>
                    </a:cubicBezTo>
                    <a:lnTo>
                      <a:pt x="32063" y="820"/>
                    </a:lnTo>
                    <a:cubicBezTo>
                      <a:pt x="32895" y="751"/>
                      <a:pt x="33741" y="696"/>
                      <a:pt x="34574" y="683"/>
                    </a:cubicBezTo>
                    <a:lnTo>
                      <a:pt x="34560" y="1"/>
                    </a:lnTo>
                    <a:close/>
                    <a:moveTo>
                      <a:pt x="38259" y="123"/>
                    </a:moveTo>
                    <a:lnTo>
                      <a:pt x="38205" y="805"/>
                    </a:lnTo>
                    <a:cubicBezTo>
                      <a:pt x="39037" y="874"/>
                      <a:pt x="39870" y="969"/>
                      <a:pt x="40689" y="1106"/>
                    </a:cubicBezTo>
                    <a:lnTo>
                      <a:pt x="40798" y="437"/>
                    </a:lnTo>
                    <a:cubicBezTo>
                      <a:pt x="39965" y="301"/>
                      <a:pt x="39106" y="192"/>
                      <a:pt x="38259" y="123"/>
                    </a:cubicBezTo>
                    <a:close/>
                    <a:moveTo>
                      <a:pt x="31435" y="205"/>
                    </a:moveTo>
                    <a:cubicBezTo>
                      <a:pt x="30588" y="301"/>
                      <a:pt x="29742" y="423"/>
                      <a:pt x="28896" y="574"/>
                    </a:cubicBezTo>
                    <a:lnTo>
                      <a:pt x="29018" y="1242"/>
                    </a:lnTo>
                    <a:cubicBezTo>
                      <a:pt x="29837" y="1093"/>
                      <a:pt x="30683" y="969"/>
                      <a:pt x="31502" y="874"/>
                    </a:cubicBezTo>
                    <a:lnTo>
                      <a:pt x="31435" y="205"/>
                    </a:lnTo>
                    <a:close/>
                    <a:moveTo>
                      <a:pt x="41357" y="532"/>
                    </a:moveTo>
                    <a:lnTo>
                      <a:pt x="41248" y="1188"/>
                    </a:lnTo>
                    <a:cubicBezTo>
                      <a:pt x="42067" y="1338"/>
                      <a:pt x="42900" y="1515"/>
                      <a:pt x="43705" y="1720"/>
                    </a:cubicBezTo>
                    <a:lnTo>
                      <a:pt x="43869" y="1065"/>
                    </a:lnTo>
                    <a:cubicBezTo>
                      <a:pt x="43037" y="847"/>
                      <a:pt x="42203" y="669"/>
                      <a:pt x="41357" y="532"/>
                    </a:cubicBezTo>
                    <a:close/>
                    <a:moveTo>
                      <a:pt x="28336" y="683"/>
                    </a:moveTo>
                    <a:cubicBezTo>
                      <a:pt x="27504" y="847"/>
                      <a:pt x="26671" y="1038"/>
                      <a:pt x="25852" y="1269"/>
                    </a:cubicBezTo>
                    <a:lnTo>
                      <a:pt x="26030" y="1925"/>
                    </a:lnTo>
                    <a:cubicBezTo>
                      <a:pt x="26834" y="1693"/>
                      <a:pt x="27653" y="1502"/>
                      <a:pt x="28472" y="1338"/>
                    </a:cubicBezTo>
                    <a:lnTo>
                      <a:pt x="28336" y="683"/>
                    </a:lnTo>
                    <a:close/>
                    <a:moveTo>
                      <a:pt x="44415" y="1202"/>
                    </a:moveTo>
                    <a:lnTo>
                      <a:pt x="44238" y="1857"/>
                    </a:lnTo>
                    <a:cubicBezTo>
                      <a:pt x="45042" y="2075"/>
                      <a:pt x="45848" y="2321"/>
                      <a:pt x="46640" y="2594"/>
                    </a:cubicBezTo>
                    <a:lnTo>
                      <a:pt x="46871" y="1952"/>
                    </a:lnTo>
                    <a:cubicBezTo>
                      <a:pt x="46067" y="1679"/>
                      <a:pt x="45234" y="1420"/>
                      <a:pt x="44415" y="1202"/>
                    </a:cubicBezTo>
                    <a:close/>
                    <a:moveTo>
                      <a:pt x="25306" y="1420"/>
                    </a:moveTo>
                    <a:cubicBezTo>
                      <a:pt x="24487" y="1666"/>
                      <a:pt x="23668" y="1939"/>
                      <a:pt x="22863" y="2239"/>
                    </a:cubicBezTo>
                    <a:lnTo>
                      <a:pt x="23109" y="2867"/>
                    </a:lnTo>
                    <a:cubicBezTo>
                      <a:pt x="23886" y="2580"/>
                      <a:pt x="24692" y="2307"/>
                      <a:pt x="25484" y="2075"/>
                    </a:cubicBezTo>
                    <a:lnTo>
                      <a:pt x="25306" y="1420"/>
                    </a:lnTo>
                    <a:close/>
                    <a:moveTo>
                      <a:pt x="47404" y="2157"/>
                    </a:moveTo>
                    <a:lnTo>
                      <a:pt x="47172" y="2785"/>
                    </a:lnTo>
                    <a:cubicBezTo>
                      <a:pt x="47950" y="3071"/>
                      <a:pt x="48742" y="3399"/>
                      <a:pt x="49492" y="3740"/>
                    </a:cubicBezTo>
                    <a:lnTo>
                      <a:pt x="49779" y="3126"/>
                    </a:lnTo>
                    <a:cubicBezTo>
                      <a:pt x="49001" y="2771"/>
                      <a:pt x="48209" y="2443"/>
                      <a:pt x="47404" y="2157"/>
                    </a:cubicBezTo>
                    <a:close/>
                    <a:moveTo>
                      <a:pt x="22344" y="2443"/>
                    </a:moveTo>
                    <a:cubicBezTo>
                      <a:pt x="21553" y="2758"/>
                      <a:pt x="20761" y="3098"/>
                      <a:pt x="19997" y="3467"/>
                    </a:cubicBezTo>
                    <a:lnTo>
                      <a:pt x="20283" y="4068"/>
                    </a:lnTo>
                    <a:cubicBezTo>
                      <a:pt x="21034" y="3713"/>
                      <a:pt x="21812" y="3371"/>
                      <a:pt x="22590" y="3071"/>
                    </a:cubicBezTo>
                    <a:lnTo>
                      <a:pt x="22344" y="2443"/>
                    </a:lnTo>
                    <a:close/>
                    <a:moveTo>
                      <a:pt x="50298" y="3358"/>
                    </a:moveTo>
                    <a:lnTo>
                      <a:pt x="50011" y="3972"/>
                    </a:lnTo>
                    <a:cubicBezTo>
                      <a:pt x="50762" y="4327"/>
                      <a:pt x="51512" y="4723"/>
                      <a:pt x="52236" y="5133"/>
                    </a:cubicBezTo>
                    <a:lnTo>
                      <a:pt x="52577" y="4545"/>
                    </a:lnTo>
                    <a:cubicBezTo>
                      <a:pt x="51827" y="4123"/>
                      <a:pt x="51062" y="3726"/>
                      <a:pt x="50298" y="3358"/>
                    </a:cubicBezTo>
                    <a:close/>
                    <a:moveTo>
                      <a:pt x="19478" y="3713"/>
                    </a:moveTo>
                    <a:cubicBezTo>
                      <a:pt x="18727" y="4095"/>
                      <a:pt x="17962" y="4505"/>
                      <a:pt x="17240" y="4942"/>
                    </a:cubicBezTo>
                    <a:lnTo>
                      <a:pt x="17580" y="5528"/>
                    </a:lnTo>
                    <a:cubicBezTo>
                      <a:pt x="18304" y="5105"/>
                      <a:pt x="19041" y="4696"/>
                      <a:pt x="19791" y="4314"/>
                    </a:cubicBezTo>
                    <a:lnTo>
                      <a:pt x="19478" y="3713"/>
                    </a:lnTo>
                    <a:close/>
                    <a:moveTo>
                      <a:pt x="53068" y="4832"/>
                    </a:moveTo>
                    <a:lnTo>
                      <a:pt x="52728" y="5406"/>
                    </a:lnTo>
                    <a:cubicBezTo>
                      <a:pt x="53450" y="5828"/>
                      <a:pt x="54160" y="6292"/>
                      <a:pt x="54843" y="6756"/>
                    </a:cubicBezTo>
                    <a:lnTo>
                      <a:pt x="55225" y="6210"/>
                    </a:lnTo>
                    <a:cubicBezTo>
                      <a:pt x="54529" y="5719"/>
                      <a:pt x="53805" y="5255"/>
                      <a:pt x="53068" y="4832"/>
                    </a:cubicBezTo>
                    <a:close/>
                    <a:moveTo>
                      <a:pt x="16748" y="5242"/>
                    </a:moveTo>
                    <a:cubicBezTo>
                      <a:pt x="16230" y="5569"/>
                      <a:pt x="15697" y="5910"/>
                      <a:pt x="15192" y="6265"/>
                    </a:cubicBezTo>
                    <a:lnTo>
                      <a:pt x="15574" y="6811"/>
                    </a:lnTo>
                    <a:cubicBezTo>
                      <a:pt x="16079" y="6470"/>
                      <a:pt x="16598" y="6129"/>
                      <a:pt x="17103" y="5815"/>
                    </a:cubicBezTo>
                    <a:lnTo>
                      <a:pt x="16748" y="5242"/>
                    </a:lnTo>
                    <a:close/>
                    <a:moveTo>
                      <a:pt x="14960" y="6429"/>
                    </a:moveTo>
                    <a:cubicBezTo>
                      <a:pt x="14850" y="6498"/>
                      <a:pt x="14728" y="6579"/>
                      <a:pt x="14619" y="6661"/>
                    </a:cubicBezTo>
                    <a:lnTo>
                      <a:pt x="15014" y="7207"/>
                    </a:lnTo>
                    <a:cubicBezTo>
                      <a:pt x="15123" y="7139"/>
                      <a:pt x="15233" y="7057"/>
                      <a:pt x="15342" y="6975"/>
                    </a:cubicBezTo>
                    <a:lnTo>
                      <a:pt x="14960" y="6429"/>
                    </a:lnTo>
                    <a:close/>
                    <a:moveTo>
                      <a:pt x="55703" y="6525"/>
                    </a:moveTo>
                    <a:lnTo>
                      <a:pt x="55307" y="7084"/>
                    </a:lnTo>
                    <a:cubicBezTo>
                      <a:pt x="55989" y="7562"/>
                      <a:pt x="56658" y="8081"/>
                      <a:pt x="57299" y="8613"/>
                    </a:cubicBezTo>
                    <a:lnTo>
                      <a:pt x="57723" y="8094"/>
                    </a:lnTo>
                    <a:cubicBezTo>
                      <a:pt x="57068" y="7548"/>
                      <a:pt x="56386" y="7029"/>
                      <a:pt x="55703" y="6525"/>
                    </a:cubicBezTo>
                    <a:close/>
                    <a:moveTo>
                      <a:pt x="14168" y="7002"/>
                    </a:moveTo>
                    <a:cubicBezTo>
                      <a:pt x="13485" y="7508"/>
                      <a:pt x="12817" y="8054"/>
                      <a:pt x="12175" y="8613"/>
                    </a:cubicBezTo>
                    <a:lnTo>
                      <a:pt x="12612" y="9118"/>
                    </a:lnTo>
                    <a:cubicBezTo>
                      <a:pt x="13240" y="8572"/>
                      <a:pt x="13895" y="8039"/>
                      <a:pt x="14564" y="7548"/>
                    </a:cubicBezTo>
                    <a:lnTo>
                      <a:pt x="14168" y="7002"/>
                    </a:lnTo>
                    <a:close/>
                    <a:moveTo>
                      <a:pt x="58160" y="8463"/>
                    </a:moveTo>
                    <a:lnTo>
                      <a:pt x="57723" y="8968"/>
                    </a:lnTo>
                    <a:cubicBezTo>
                      <a:pt x="58351" y="9514"/>
                      <a:pt x="58979" y="10087"/>
                      <a:pt x="59565" y="10674"/>
                    </a:cubicBezTo>
                    <a:lnTo>
                      <a:pt x="60043" y="10196"/>
                    </a:lnTo>
                    <a:cubicBezTo>
                      <a:pt x="59443" y="9595"/>
                      <a:pt x="58815" y="9009"/>
                      <a:pt x="58160" y="8463"/>
                    </a:cubicBezTo>
                    <a:close/>
                    <a:moveTo>
                      <a:pt x="11738" y="8982"/>
                    </a:moveTo>
                    <a:cubicBezTo>
                      <a:pt x="11111" y="9555"/>
                      <a:pt x="10483" y="10156"/>
                      <a:pt x="9896" y="10756"/>
                    </a:cubicBezTo>
                    <a:lnTo>
                      <a:pt x="10388" y="11233"/>
                    </a:lnTo>
                    <a:cubicBezTo>
                      <a:pt x="10961" y="10633"/>
                      <a:pt x="11575" y="10046"/>
                      <a:pt x="12189" y="9486"/>
                    </a:cubicBezTo>
                    <a:lnTo>
                      <a:pt x="11738" y="8982"/>
                    </a:lnTo>
                    <a:close/>
                    <a:moveTo>
                      <a:pt x="60453" y="10605"/>
                    </a:moveTo>
                    <a:lnTo>
                      <a:pt x="59962" y="11070"/>
                    </a:lnTo>
                    <a:cubicBezTo>
                      <a:pt x="60548" y="11670"/>
                      <a:pt x="61121" y="12298"/>
                      <a:pt x="61654" y="12926"/>
                    </a:cubicBezTo>
                    <a:lnTo>
                      <a:pt x="62173" y="12489"/>
                    </a:lnTo>
                    <a:cubicBezTo>
                      <a:pt x="61627" y="11848"/>
                      <a:pt x="61039" y="11206"/>
                      <a:pt x="60453" y="10605"/>
                    </a:cubicBezTo>
                    <a:close/>
                    <a:moveTo>
                      <a:pt x="9500" y="11179"/>
                    </a:moveTo>
                    <a:cubicBezTo>
                      <a:pt x="8927" y="11793"/>
                      <a:pt x="8353" y="12449"/>
                      <a:pt x="7822" y="13104"/>
                    </a:cubicBezTo>
                    <a:lnTo>
                      <a:pt x="8353" y="13526"/>
                    </a:lnTo>
                    <a:cubicBezTo>
                      <a:pt x="8872" y="12885"/>
                      <a:pt x="9432" y="12243"/>
                      <a:pt x="10005" y="11630"/>
                    </a:cubicBezTo>
                    <a:lnTo>
                      <a:pt x="9500" y="11179"/>
                    </a:lnTo>
                    <a:close/>
                    <a:moveTo>
                      <a:pt x="62541" y="12926"/>
                    </a:moveTo>
                    <a:lnTo>
                      <a:pt x="62009" y="13363"/>
                    </a:lnTo>
                    <a:cubicBezTo>
                      <a:pt x="62541" y="14005"/>
                      <a:pt x="63046" y="14673"/>
                      <a:pt x="63523" y="15342"/>
                    </a:cubicBezTo>
                    <a:lnTo>
                      <a:pt x="64069" y="14960"/>
                    </a:lnTo>
                    <a:cubicBezTo>
                      <a:pt x="63592" y="14263"/>
                      <a:pt x="63074" y="13581"/>
                      <a:pt x="62541" y="12926"/>
                    </a:cubicBezTo>
                    <a:close/>
                    <a:moveTo>
                      <a:pt x="7467" y="13554"/>
                    </a:moveTo>
                    <a:cubicBezTo>
                      <a:pt x="6948" y="14223"/>
                      <a:pt x="6442" y="14919"/>
                      <a:pt x="5965" y="15628"/>
                    </a:cubicBezTo>
                    <a:lnTo>
                      <a:pt x="6524" y="16010"/>
                    </a:lnTo>
                    <a:cubicBezTo>
                      <a:pt x="6988" y="15315"/>
                      <a:pt x="7494" y="14632"/>
                      <a:pt x="7999" y="13963"/>
                    </a:cubicBezTo>
                    <a:lnTo>
                      <a:pt x="7467" y="13554"/>
                    </a:lnTo>
                    <a:close/>
                    <a:moveTo>
                      <a:pt x="64411" y="15437"/>
                    </a:moveTo>
                    <a:lnTo>
                      <a:pt x="63851" y="15819"/>
                    </a:lnTo>
                    <a:cubicBezTo>
                      <a:pt x="64315" y="16516"/>
                      <a:pt x="64766" y="17226"/>
                      <a:pt x="65189" y="17949"/>
                    </a:cubicBezTo>
                    <a:lnTo>
                      <a:pt x="65776" y="17608"/>
                    </a:lnTo>
                    <a:cubicBezTo>
                      <a:pt x="65352" y="16871"/>
                      <a:pt x="64888" y="16147"/>
                      <a:pt x="64411" y="15437"/>
                    </a:cubicBezTo>
                    <a:close/>
                    <a:moveTo>
                      <a:pt x="5651" y="16107"/>
                    </a:moveTo>
                    <a:cubicBezTo>
                      <a:pt x="5187" y="16816"/>
                      <a:pt x="4750" y="17553"/>
                      <a:pt x="4341" y="18304"/>
                    </a:cubicBezTo>
                    <a:lnTo>
                      <a:pt x="4928" y="18631"/>
                    </a:lnTo>
                    <a:cubicBezTo>
                      <a:pt x="5323" y="17894"/>
                      <a:pt x="5760" y="17171"/>
                      <a:pt x="6224" y="16475"/>
                    </a:cubicBezTo>
                    <a:lnTo>
                      <a:pt x="5651" y="16107"/>
                    </a:lnTo>
                    <a:close/>
                    <a:moveTo>
                      <a:pt x="66049" y="18099"/>
                    </a:moveTo>
                    <a:lnTo>
                      <a:pt x="65462" y="18427"/>
                    </a:lnTo>
                    <a:cubicBezTo>
                      <a:pt x="65871" y="19164"/>
                      <a:pt x="66253" y="19914"/>
                      <a:pt x="66608" y="20665"/>
                    </a:cubicBezTo>
                    <a:lnTo>
                      <a:pt x="67223" y="20378"/>
                    </a:lnTo>
                    <a:cubicBezTo>
                      <a:pt x="66868" y="19614"/>
                      <a:pt x="66472" y="18850"/>
                      <a:pt x="66049" y="18099"/>
                    </a:cubicBezTo>
                    <a:close/>
                    <a:moveTo>
                      <a:pt x="4068" y="18809"/>
                    </a:moveTo>
                    <a:cubicBezTo>
                      <a:pt x="3672" y="19559"/>
                      <a:pt x="3290" y="20338"/>
                      <a:pt x="2948" y="21115"/>
                    </a:cubicBezTo>
                    <a:lnTo>
                      <a:pt x="3576" y="21388"/>
                    </a:lnTo>
                    <a:cubicBezTo>
                      <a:pt x="3904" y="20624"/>
                      <a:pt x="4273" y="19860"/>
                      <a:pt x="4668" y="19123"/>
                    </a:cubicBezTo>
                    <a:lnTo>
                      <a:pt x="4068" y="18809"/>
                    </a:lnTo>
                    <a:close/>
                    <a:moveTo>
                      <a:pt x="67454" y="20897"/>
                    </a:moveTo>
                    <a:lnTo>
                      <a:pt x="66841" y="21170"/>
                    </a:lnTo>
                    <a:cubicBezTo>
                      <a:pt x="67181" y="21934"/>
                      <a:pt x="67496" y="22713"/>
                      <a:pt x="67782" y="23504"/>
                    </a:cubicBezTo>
                    <a:lnTo>
                      <a:pt x="68410" y="23272"/>
                    </a:lnTo>
                    <a:cubicBezTo>
                      <a:pt x="68124" y="22467"/>
                      <a:pt x="67796" y="21675"/>
                      <a:pt x="67454" y="20897"/>
                    </a:cubicBezTo>
                    <a:close/>
                    <a:moveTo>
                      <a:pt x="2730" y="21648"/>
                    </a:moveTo>
                    <a:cubicBezTo>
                      <a:pt x="2402" y="22426"/>
                      <a:pt x="2089" y="23231"/>
                      <a:pt x="1816" y="24036"/>
                    </a:cubicBezTo>
                    <a:lnTo>
                      <a:pt x="2457" y="24255"/>
                    </a:lnTo>
                    <a:cubicBezTo>
                      <a:pt x="2730" y="23463"/>
                      <a:pt x="3030" y="22671"/>
                      <a:pt x="3345" y="21907"/>
                    </a:cubicBezTo>
                    <a:lnTo>
                      <a:pt x="2730" y="21648"/>
                    </a:lnTo>
                    <a:close/>
                    <a:moveTo>
                      <a:pt x="68601" y="23805"/>
                    </a:moveTo>
                    <a:lnTo>
                      <a:pt x="67960" y="24023"/>
                    </a:lnTo>
                    <a:cubicBezTo>
                      <a:pt x="68233" y="24815"/>
                      <a:pt x="68479" y="25619"/>
                      <a:pt x="68683" y="26425"/>
                    </a:cubicBezTo>
                    <a:lnTo>
                      <a:pt x="69338" y="26262"/>
                    </a:lnTo>
                    <a:cubicBezTo>
                      <a:pt x="69134" y="25443"/>
                      <a:pt x="68874" y="24609"/>
                      <a:pt x="68601" y="23805"/>
                    </a:cubicBezTo>
                    <a:close/>
                    <a:moveTo>
                      <a:pt x="1638" y="24582"/>
                    </a:moveTo>
                    <a:cubicBezTo>
                      <a:pt x="1392" y="25401"/>
                      <a:pt x="1161" y="26234"/>
                      <a:pt x="956" y="27053"/>
                    </a:cubicBezTo>
                    <a:lnTo>
                      <a:pt x="1625" y="27217"/>
                    </a:lnTo>
                    <a:cubicBezTo>
                      <a:pt x="1816" y="26398"/>
                      <a:pt x="2034" y="25592"/>
                      <a:pt x="2293" y="24787"/>
                    </a:cubicBezTo>
                    <a:lnTo>
                      <a:pt x="1638" y="24582"/>
                    </a:lnTo>
                    <a:close/>
                    <a:moveTo>
                      <a:pt x="69489" y="26808"/>
                    </a:moveTo>
                    <a:lnTo>
                      <a:pt x="68834" y="26971"/>
                    </a:lnTo>
                    <a:cubicBezTo>
                      <a:pt x="69025" y="27776"/>
                      <a:pt x="69202" y="28609"/>
                      <a:pt x="69338" y="29428"/>
                    </a:cubicBezTo>
                    <a:lnTo>
                      <a:pt x="70007" y="29319"/>
                    </a:lnTo>
                    <a:cubicBezTo>
                      <a:pt x="69857" y="28486"/>
                      <a:pt x="69693" y="27640"/>
                      <a:pt x="69489" y="26808"/>
                    </a:cubicBezTo>
                    <a:close/>
                    <a:moveTo>
                      <a:pt x="833" y="27612"/>
                    </a:moveTo>
                    <a:cubicBezTo>
                      <a:pt x="655" y="28445"/>
                      <a:pt x="491" y="29292"/>
                      <a:pt x="369" y="30124"/>
                    </a:cubicBezTo>
                    <a:lnTo>
                      <a:pt x="1037" y="30233"/>
                    </a:lnTo>
                    <a:cubicBezTo>
                      <a:pt x="1161" y="29401"/>
                      <a:pt x="1310" y="28568"/>
                      <a:pt x="1488" y="27763"/>
                    </a:cubicBezTo>
                    <a:lnTo>
                      <a:pt x="833" y="27612"/>
                    </a:lnTo>
                    <a:close/>
                    <a:moveTo>
                      <a:pt x="70089" y="29878"/>
                    </a:moveTo>
                    <a:lnTo>
                      <a:pt x="69420" y="29987"/>
                    </a:lnTo>
                    <a:cubicBezTo>
                      <a:pt x="69556" y="30806"/>
                      <a:pt x="69653" y="31652"/>
                      <a:pt x="69720" y="32486"/>
                    </a:cubicBezTo>
                    <a:lnTo>
                      <a:pt x="70390" y="32431"/>
                    </a:lnTo>
                    <a:cubicBezTo>
                      <a:pt x="70321" y="31571"/>
                      <a:pt x="70226" y="30724"/>
                      <a:pt x="70089" y="29878"/>
                    </a:cubicBezTo>
                    <a:close/>
                    <a:moveTo>
                      <a:pt x="300" y="30697"/>
                    </a:moveTo>
                    <a:cubicBezTo>
                      <a:pt x="191" y="31530"/>
                      <a:pt x="109" y="32389"/>
                      <a:pt x="55" y="33250"/>
                    </a:cubicBezTo>
                    <a:lnTo>
                      <a:pt x="737" y="33277"/>
                    </a:lnTo>
                    <a:cubicBezTo>
                      <a:pt x="779" y="32444"/>
                      <a:pt x="861" y="31612"/>
                      <a:pt x="970" y="30779"/>
                    </a:cubicBezTo>
                    <a:lnTo>
                      <a:pt x="300" y="30697"/>
                    </a:lnTo>
                    <a:close/>
                    <a:moveTo>
                      <a:pt x="27" y="33809"/>
                    </a:moveTo>
                    <a:cubicBezTo>
                      <a:pt x="14" y="34287"/>
                      <a:pt x="0" y="34764"/>
                      <a:pt x="0" y="35243"/>
                    </a:cubicBezTo>
                    <a:cubicBezTo>
                      <a:pt x="0" y="35625"/>
                      <a:pt x="14" y="36007"/>
                      <a:pt x="27" y="36375"/>
                    </a:cubicBezTo>
                    <a:lnTo>
                      <a:pt x="697" y="36348"/>
                    </a:lnTo>
                    <a:cubicBezTo>
                      <a:pt x="683" y="35993"/>
                      <a:pt x="683" y="35611"/>
                      <a:pt x="683" y="35243"/>
                    </a:cubicBezTo>
                    <a:cubicBezTo>
                      <a:pt x="683" y="34779"/>
                      <a:pt x="697" y="34300"/>
                      <a:pt x="710" y="33836"/>
                    </a:cubicBezTo>
                    <a:lnTo>
                      <a:pt x="27" y="33809"/>
                    </a:lnTo>
                    <a:close/>
                    <a:moveTo>
                      <a:pt x="70430" y="32990"/>
                    </a:moveTo>
                    <a:lnTo>
                      <a:pt x="69748" y="33032"/>
                    </a:lnTo>
                    <a:cubicBezTo>
                      <a:pt x="69802" y="33769"/>
                      <a:pt x="69829" y="34506"/>
                      <a:pt x="69829" y="35243"/>
                    </a:cubicBezTo>
                    <a:cubicBezTo>
                      <a:pt x="69829" y="36075"/>
                      <a:pt x="69789" y="36921"/>
                      <a:pt x="69734" y="37754"/>
                    </a:cubicBezTo>
                    <a:lnTo>
                      <a:pt x="70403" y="37809"/>
                    </a:lnTo>
                    <a:cubicBezTo>
                      <a:pt x="70471" y="36962"/>
                      <a:pt x="70499" y="36102"/>
                      <a:pt x="70499" y="35243"/>
                    </a:cubicBezTo>
                    <a:cubicBezTo>
                      <a:pt x="70499" y="34491"/>
                      <a:pt x="70471" y="33741"/>
                      <a:pt x="70430" y="32990"/>
                    </a:cubicBezTo>
                    <a:close/>
                    <a:moveTo>
                      <a:pt x="724" y="36908"/>
                    </a:moveTo>
                    <a:lnTo>
                      <a:pt x="42" y="36948"/>
                    </a:lnTo>
                    <a:cubicBezTo>
                      <a:pt x="82" y="37795"/>
                      <a:pt x="151" y="38655"/>
                      <a:pt x="260" y="39501"/>
                    </a:cubicBezTo>
                    <a:lnTo>
                      <a:pt x="928" y="39419"/>
                    </a:lnTo>
                    <a:cubicBezTo>
                      <a:pt x="833" y="38586"/>
                      <a:pt x="764" y="37754"/>
                      <a:pt x="724" y="36908"/>
                    </a:cubicBezTo>
                    <a:close/>
                    <a:moveTo>
                      <a:pt x="69693" y="38313"/>
                    </a:moveTo>
                    <a:cubicBezTo>
                      <a:pt x="69611" y="39146"/>
                      <a:pt x="69516" y="39978"/>
                      <a:pt x="69380" y="40812"/>
                    </a:cubicBezTo>
                    <a:lnTo>
                      <a:pt x="70048" y="40921"/>
                    </a:lnTo>
                    <a:cubicBezTo>
                      <a:pt x="70184" y="40074"/>
                      <a:pt x="70293" y="39214"/>
                      <a:pt x="70362" y="38368"/>
                    </a:cubicBezTo>
                    <a:lnTo>
                      <a:pt x="69693" y="38313"/>
                    </a:lnTo>
                    <a:close/>
                    <a:moveTo>
                      <a:pt x="997" y="39965"/>
                    </a:moveTo>
                    <a:lnTo>
                      <a:pt x="328" y="40060"/>
                    </a:lnTo>
                    <a:cubicBezTo>
                      <a:pt x="451" y="40907"/>
                      <a:pt x="588" y="41753"/>
                      <a:pt x="764" y="42586"/>
                    </a:cubicBezTo>
                    <a:lnTo>
                      <a:pt x="1434" y="42449"/>
                    </a:lnTo>
                    <a:cubicBezTo>
                      <a:pt x="1256" y="41630"/>
                      <a:pt x="1119" y="40797"/>
                      <a:pt x="997" y="39965"/>
                    </a:cubicBezTo>
                    <a:close/>
                    <a:moveTo>
                      <a:pt x="69283" y="41357"/>
                    </a:moveTo>
                    <a:cubicBezTo>
                      <a:pt x="69134" y="42176"/>
                      <a:pt x="68956" y="43008"/>
                      <a:pt x="68752" y="43814"/>
                    </a:cubicBezTo>
                    <a:lnTo>
                      <a:pt x="69407" y="43978"/>
                    </a:lnTo>
                    <a:cubicBezTo>
                      <a:pt x="69625" y="43159"/>
                      <a:pt x="69802" y="42313"/>
                      <a:pt x="69953" y="41480"/>
                    </a:cubicBezTo>
                    <a:lnTo>
                      <a:pt x="69283" y="41357"/>
                    </a:lnTo>
                    <a:close/>
                    <a:moveTo>
                      <a:pt x="1556" y="42995"/>
                    </a:moveTo>
                    <a:lnTo>
                      <a:pt x="888" y="43145"/>
                    </a:lnTo>
                    <a:cubicBezTo>
                      <a:pt x="1079" y="43964"/>
                      <a:pt x="1297" y="44797"/>
                      <a:pt x="1556" y="45616"/>
                    </a:cubicBezTo>
                    <a:lnTo>
                      <a:pt x="2198" y="45411"/>
                    </a:lnTo>
                    <a:cubicBezTo>
                      <a:pt x="1952" y="44619"/>
                      <a:pt x="1734" y="43800"/>
                      <a:pt x="1556" y="42995"/>
                    </a:cubicBezTo>
                    <a:close/>
                    <a:moveTo>
                      <a:pt x="68615" y="44360"/>
                    </a:moveTo>
                    <a:cubicBezTo>
                      <a:pt x="68397" y="45165"/>
                      <a:pt x="68137" y="45971"/>
                      <a:pt x="67864" y="46748"/>
                    </a:cubicBezTo>
                    <a:lnTo>
                      <a:pt x="68506" y="46981"/>
                    </a:lnTo>
                    <a:cubicBezTo>
                      <a:pt x="68779" y="46175"/>
                      <a:pt x="69038" y="45356"/>
                      <a:pt x="69270" y="44537"/>
                    </a:cubicBezTo>
                    <a:lnTo>
                      <a:pt x="68615" y="44360"/>
                    </a:lnTo>
                    <a:close/>
                    <a:moveTo>
                      <a:pt x="2375" y="45957"/>
                    </a:moveTo>
                    <a:lnTo>
                      <a:pt x="1720" y="46162"/>
                    </a:lnTo>
                    <a:cubicBezTo>
                      <a:pt x="1993" y="46967"/>
                      <a:pt x="2280" y="47773"/>
                      <a:pt x="2608" y="48564"/>
                    </a:cubicBezTo>
                    <a:lnTo>
                      <a:pt x="3235" y="48304"/>
                    </a:lnTo>
                    <a:cubicBezTo>
                      <a:pt x="2921" y="47540"/>
                      <a:pt x="2621" y="46748"/>
                      <a:pt x="2375" y="45957"/>
                    </a:cubicBezTo>
                    <a:close/>
                    <a:moveTo>
                      <a:pt x="67673" y="47281"/>
                    </a:moveTo>
                    <a:cubicBezTo>
                      <a:pt x="67387" y="48059"/>
                      <a:pt x="67059" y="48837"/>
                      <a:pt x="66704" y="49602"/>
                    </a:cubicBezTo>
                    <a:lnTo>
                      <a:pt x="67332" y="49888"/>
                    </a:lnTo>
                    <a:cubicBezTo>
                      <a:pt x="67687" y="49110"/>
                      <a:pt x="68015" y="48319"/>
                      <a:pt x="68301" y="47513"/>
                    </a:cubicBezTo>
                    <a:lnTo>
                      <a:pt x="67673" y="47281"/>
                    </a:lnTo>
                    <a:close/>
                    <a:moveTo>
                      <a:pt x="3454" y="48823"/>
                    </a:moveTo>
                    <a:lnTo>
                      <a:pt x="2826" y="49083"/>
                    </a:lnTo>
                    <a:cubicBezTo>
                      <a:pt x="3154" y="49875"/>
                      <a:pt x="3522" y="50652"/>
                      <a:pt x="3918" y="51403"/>
                    </a:cubicBezTo>
                    <a:lnTo>
                      <a:pt x="4519" y="51089"/>
                    </a:lnTo>
                    <a:cubicBezTo>
                      <a:pt x="4136" y="50352"/>
                      <a:pt x="3781" y="49587"/>
                      <a:pt x="3454" y="48823"/>
                    </a:cubicBezTo>
                    <a:close/>
                    <a:moveTo>
                      <a:pt x="66472" y="50106"/>
                    </a:moveTo>
                    <a:cubicBezTo>
                      <a:pt x="66117" y="50870"/>
                      <a:pt x="65722" y="51622"/>
                      <a:pt x="65312" y="52345"/>
                    </a:cubicBezTo>
                    <a:lnTo>
                      <a:pt x="65898" y="52672"/>
                    </a:lnTo>
                    <a:cubicBezTo>
                      <a:pt x="66322" y="51935"/>
                      <a:pt x="66717" y="51171"/>
                      <a:pt x="67086" y="50406"/>
                    </a:cubicBezTo>
                    <a:lnTo>
                      <a:pt x="66472" y="50106"/>
                    </a:lnTo>
                    <a:close/>
                    <a:moveTo>
                      <a:pt x="4777" y="51580"/>
                    </a:moveTo>
                    <a:lnTo>
                      <a:pt x="4177" y="51908"/>
                    </a:lnTo>
                    <a:cubicBezTo>
                      <a:pt x="4586" y="52659"/>
                      <a:pt x="5023" y="53396"/>
                      <a:pt x="5474" y="54119"/>
                    </a:cubicBezTo>
                    <a:lnTo>
                      <a:pt x="6047" y="53751"/>
                    </a:lnTo>
                    <a:cubicBezTo>
                      <a:pt x="5596" y="53054"/>
                      <a:pt x="5174" y="52317"/>
                      <a:pt x="4777" y="51580"/>
                    </a:cubicBezTo>
                    <a:close/>
                    <a:moveTo>
                      <a:pt x="6347" y="54228"/>
                    </a:moveTo>
                    <a:lnTo>
                      <a:pt x="5787" y="54597"/>
                    </a:lnTo>
                    <a:cubicBezTo>
                      <a:pt x="5938" y="54829"/>
                      <a:pt x="6102" y="55074"/>
                      <a:pt x="6266" y="55307"/>
                    </a:cubicBezTo>
                    <a:lnTo>
                      <a:pt x="6825" y="54925"/>
                    </a:lnTo>
                    <a:cubicBezTo>
                      <a:pt x="6661" y="54692"/>
                      <a:pt x="6497" y="54461"/>
                      <a:pt x="6347" y="54228"/>
                    </a:cubicBezTo>
                    <a:close/>
                    <a:moveTo>
                      <a:pt x="65025" y="52823"/>
                    </a:moveTo>
                    <a:cubicBezTo>
                      <a:pt x="64602" y="53546"/>
                      <a:pt x="64151" y="54255"/>
                      <a:pt x="63674" y="54938"/>
                    </a:cubicBezTo>
                    <a:lnTo>
                      <a:pt x="64220" y="55320"/>
                    </a:lnTo>
                    <a:cubicBezTo>
                      <a:pt x="64712" y="54624"/>
                      <a:pt x="65176" y="53901"/>
                      <a:pt x="65612" y="53163"/>
                    </a:cubicBezTo>
                    <a:lnTo>
                      <a:pt x="65025" y="52823"/>
                    </a:lnTo>
                    <a:close/>
                    <a:moveTo>
                      <a:pt x="6975" y="55156"/>
                    </a:moveTo>
                    <a:lnTo>
                      <a:pt x="6429" y="55538"/>
                    </a:lnTo>
                    <a:cubicBezTo>
                      <a:pt x="6702" y="55921"/>
                      <a:pt x="6975" y="56303"/>
                      <a:pt x="7261" y="56685"/>
                    </a:cubicBezTo>
                    <a:lnTo>
                      <a:pt x="7807" y="56275"/>
                    </a:lnTo>
                    <a:cubicBezTo>
                      <a:pt x="7521" y="55907"/>
                      <a:pt x="7248" y="55525"/>
                      <a:pt x="6975" y="55156"/>
                    </a:cubicBezTo>
                    <a:close/>
                    <a:moveTo>
                      <a:pt x="63347" y="55402"/>
                    </a:moveTo>
                    <a:cubicBezTo>
                      <a:pt x="62855" y="56071"/>
                      <a:pt x="62350" y="56740"/>
                      <a:pt x="61804" y="57382"/>
                    </a:cubicBezTo>
                    <a:lnTo>
                      <a:pt x="62322" y="57818"/>
                    </a:lnTo>
                    <a:cubicBezTo>
                      <a:pt x="62868" y="57163"/>
                      <a:pt x="63401" y="56481"/>
                      <a:pt x="63893" y="55798"/>
                    </a:cubicBezTo>
                    <a:lnTo>
                      <a:pt x="63347" y="55402"/>
                    </a:lnTo>
                    <a:close/>
                    <a:moveTo>
                      <a:pt x="8149" y="56712"/>
                    </a:moveTo>
                    <a:lnTo>
                      <a:pt x="7616" y="57136"/>
                    </a:lnTo>
                    <a:cubicBezTo>
                      <a:pt x="8149" y="57791"/>
                      <a:pt x="8708" y="58446"/>
                      <a:pt x="9282" y="59074"/>
                    </a:cubicBezTo>
                    <a:lnTo>
                      <a:pt x="9773" y="58623"/>
                    </a:lnTo>
                    <a:cubicBezTo>
                      <a:pt x="9214" y="58009"/>
                      <a:pt x="8668" y="57367"/>
                      <a:pt x="8149" y="56712"/>
                    </a:cubicBezTo>
                    <a:close/>
                    <a:moveTo>
                      <a:pt x="61449" y="57804"/>
                    </a:moveTo>
                    <a:cubicBezTo>
                      <a:pt x="60903" y="58446"/>
                      <a:pt x="60330" y="59060"/>
                      <a:pt x="59743" y="59647"/>
                    </a:cubicBezTo>
                    <a:lnTo>
                      <a:pt x="60220" y="60125"/>
                    </a:lnTo>
                    <a:cubicBezTo>
                      <a:pt x="60821" y="59524"/>
                      <a:pt x="61408" y="58896"/>
                      <a:pt x="61954" y="58255"/>
                    </a:cubicBezTo>
                    <a:lnTo>
                      <a:pt x="61449" y="57804"/>
                    </a:lnTo>
                    <a:close/>
                    <a:moveTo>
                      <a:pt x="10155" y="59033"/>
                    </a:moveTo>
                    <a:lnTo>
                      <a:pt x="9664" y="59497"/>
                    </a:lnTo>
                    <a:cubicBezTo>
                      <a:pt x="10251" y="60111"/>
                      <a:pt x="10865" y="60712"/>
                      <a:pt x="11493" y="61285"/>
                    </a:cubicBezTo>
                    <a:lnTo>
                      <a:pt x="11957" y="60794"/>
                    </a:lnTo>
                    <a:cubicBezTo>
                      <a:pt x="11343" y="60234"/>
                      <a:pt x="10728" y="59633"/>
                      <a:pt x="10155" y="59033"/>
                    </a:cubicBezTo>
                    <a:close/>
                    <a:moveTo>
                      <a:pt x="59334" y="60043"/>
                    </a:moveTo>
                    <a:cubicBezTo>
                      <a:pt x="58746" y="60630"/>
                      <a:pt x="58118" y="61189"/>
                      <a:pt x="57477" y="61735"/>
                    </a:cubicBezTo>
                    <a:lnTo>
                      <a:pt x="57914" y="62254"/>
                    </a:lnTo>
                    <a:cubicBezTo>
                      <a:pt x="58555" y="61695"/>
                      <a:pt x="59197" y="61121"/>
                      <a:pt x="59811" y="60534"/>
                    </a:cubicBezTo>
                    <a:lnTo>
                      <a:pt x="59334" y="60043"/>
                    </a:lnTo>
                    <a:close/>
                    <a:moveTo>
                      <a:pt x="12366" y="61162"/>
                    </a:moveTo>
                    <a:lnTo>
                      <a:pt x="11916" y="61667"/>
                    </a:lnTo>
                    <a:cubicBezTo>
                      <a:pt x="12557" y="62226"/>
                      <a:pt x="13227" y="62787"/>
                      <a:pt x="13895" y="63291"/>
                    </a:cubicBezTo>
                    <a:lnTo>
                      <a:pt x="14304" y="62759"/>
                    </a:lnTo>
                    <a:cubicBezTo>
                      <a:pt x="13649" y="62254"/>
                      <a:pt x="12994" y="61722"/>
                      <a:pt x="12366" y="61162"/>
                    </a:cubicBezTo>
                    <a:close/>
                    <a:moveTo>
                      <a:pt x="57041" y="62090"/>
                    </a:moveTo>
                    <a:cubicBezTo>
                      <a:pt x="56440" y="62581"/>
                      <a:pt x="55798" y="63060"/>
                      <a:pt x="55157" y="63524"/>
                    </a:cubicBezTo>
                    <a:lnTo>
                      <a:pt x="55539" y="64070"/>
                    </a:lnTo>
                    <a:cubicBezTo>
                      <a:pt x="56194" y="63606"/>
                      <a:pt x="56850" y="63114"/>
                      <a:pt x="57477" y="62609"/>
                    </a:cubicBezTo>
                    <a:lnTo>
                      <a:pt x="57041" y="62090"/>
                    </a:lnTo>
                    <a:close/>
                    <a:moveTo>
                      <a:pt x="14755" y="63087"/>
                    </a:moveTo>
                    <a:lnTo>
                      <a:pt x="14359" y="63633"/>
                    </a:lnTo>
                    <a:cubicBezTo>
                      <a:pt x="15041" y="64137"/>
                      <a:pt x="15751" y="64629"/>
                      <a:pt x="16475" y="65080"/>
                    </a:cubicBezTo>
                    <a:lnTo>
                      <a:pt x="16830" y="64506"/>
                    </a:lnTo>
                    <a:cubicBezTo>
                      <a:pt x="16133" y="64070"/>
                      <a:pt x="15438" y="63591"/>
                      <a:pt x="14755" y="63087"/>
                    </a:cubicBezTo>
                    <a:close/>
                    <a:moveTo>
                      <a:pt x="54584" y="63919"/>
                    </a:moveTo>
                    <a:cubicBezTo>
                      <a:pt x="53887" y="64383"/>
                      <a:pt x="53177" y="64834"/>
                      <a:pt x="52455" y="65243"/>
                    </a:cubicBezTo>
                    <a:lnTo>
                      <a:pt x="52782" y="65830"/>
                    </a:lnTo>
                    <a:cubicBezTo>
                      <a:pt x="53519" y="65407"/>
                      <a:pt x="54256" y="64956"/>
                      <a:pt x="54966" y="64479"/>
                    </a:cubicBezTo>
                    <a:lnTo>
                      <a:pt x="54584" y="63919"/>
                    </a:lnTo>
                    <a:close/>
                    <a:moveTo>
                      <a:pt x="17307" y="64807"/>
                    </a:moveTo>
                    <a:lnTo>
                      <a:pt x="16952" y="65380"/>
                    </a:lnTo>
                    <a:cubicBezTo>
                      <a:pt x="17689" y="65830"/>
                      <a:pt x="18441" y="66254"/>
                      <a:pt x="19191" y="66636"/>
                    </a:cubicBezTo>
                    <a:lnTo>
                      <a:pt x="19505" y="66035"/>
                    </a:lnTo>
                    <a:cubicBezTo>
                      <a:pt x="18768" y="65653"/>
                      <a:pt x="18031" y="65243"/>
                      <a:pt x="17307" y="64807"/>
                    </a:cubicBezTo>
                    <a:close/>
                    <a:moveTo>
                      <a:pt x="51963" y="65516"/>
                    </a:moveTo>
                    <a:cubicBezTo>
                      <a:pt x="51239" y="65926"/>
                      <a:pt x="50475" y="66308"/>
                      <a:pt x="49725" y="66649"/>
                    </a:cubicBezTo>
                    <a:lnTo>
                      <a:pt x="50011" y="67264"/>
                    </a:lnTo>
                    <a:cubicBezTo>
                      <a:pt x="50775" y="66909"/>
                      <a:pt x="51554" y="66527"/>
                      <a:pt x="52291" y="66103"/>
                    </a:cubicBezTo>
                    <a:lnTo>
                      <a:pt x="51963" y="65516"/>
                    </a:lnTo>
                    <a:close/>
                    <a:moveTo>
                      <a:pt x="20010" y="66281"/>
                    </a:moveTo>
                    <a:lnTo>
                      <a:pt x="19710" y="66894"/>
                    </a:lnTo>
                    <a:cubicBezTo>
                      <a:pt x="20474" y="67264"/>
                      <a:pt x="21252" y="67618"/>
                      <a:pt x="22044" y="67932"/>
                    </a:cubicBezTo>
                    <a:lnTo>
                      <a:pt x="22303" y="67318"/>
                    </a:lnTo>
                    <a:cubicBezTo>
                      <a:pt x="21525" y="67004"/>
                      <a:pt x="20761" y="66649"/>
                      <a:pt x="20010" y="66281"/>
                    </a:cubicBezTo>
                    <a:close/>
                    <a:moveTo>
                      <a:pt x="49219" y="66881"/>
                    </a:moveTo>
                    <a:cubicBezTo>
                      <a:pt x="48455" y="67222"/>
                      <a:pt x="47677" y="67537"/>
                      <a:pt x="46886" y="67810"/>
                    </a:cubicBezTo>
                    <a:lnTo>
                      <a:pt x="47117" y="68450"/>
                    </a:lnTo>
                    <a:cubicBezTo>
                      <a:pt x="47909" y="68164"/>
                      <a:pt x="48715" y="67850"/>
                      <a:pt x="49492" y="67495"/>
                    </a:cubicBezTo>
                    <a:lnTo>
                      <a:pt x="49219" y="66881"/>
                    </a:lnTo>
                    <a:close/>
                    <a:moveTo>
                      <a:pt x="22822" y="67522"/>
                    </a:moveTo>
                    <a:lnTo>
                      <a:pt x="22576" y="68150"/>
                    </a:lnTo>
                    <a:cubicBezTo>
                      <a:pt x="23368" y="68450"/>
                      <a:pt x="24186" y="68738"/>
                      <a:pt x="25005" y="68983"/>
                    </a:cubicBezTo>
                    <a:lnTo>
                      <a:pt x="25197" y="68341"/>
                    </a:lnTo>
                    <a:cubicBezTo>
                      <a:pt x="24405" y="68096"/>
                      <a:pt x="23600" y="67823"/>
                      <a:pt x="22822" y="67522"/>
                    </a:cubicBezTo>
                    <a:close/>
                    <a:moveTo>
                      <a:pt x="46353" y="68001"/>
                    </a:moveTo>
                    <a:cubicBezTo>
                      <a:pt x="45575" y="68259"/>
                      <a:pt x="44756" y="68505"/>
                      <a:pt x="43951" y="68710"/>
                    </a:cubicBezTo>
                    <a:lnTo>
                      <a:pt x="44114" y="69366"/>
                    </a:lnTo>
                    <a:cubicBezTo>
                      <a:pt x="44947" y="69160"/>
                      <a:pt x="45766" y="68915"/>
                      <a:pt x="46571" y="68642"/>
                    </a:cubicBezTo>
                    <a:lnTo>
                      <a:pt x="46353" y="68001"/>
                    </a:lnTo>
                    <a:close/>
                    <a:moveTo>
                      <a:pt x="25742" y="68492"/>
                    </a:moveTo>
                    <a:lnTo>
                      <a:pt x="25551" y="69147"/>
                    </a:lnTo>
                    <a:cubicBezTo>
                      <a:pt x="26370" y="69379"/>
                      <a:pt x="27203" y="69584"/>
                      <a:pt x="28036" y="69761"/>
                    </a:cubicBezTo>
                    <a:lnTo>
                      <a:pt x="28172" y="69093"/>
                    </a:lnTo>
                    <a:cubicBezTo>
                      <a:pt x="27367" y="68929"/>
                      <a:pt x="26534" y="68723"/>
                      <a:pt x="25742" y="68492"/>
                    </a:cubicBezTo>
                    <a:close/>
                    <a:moveTo>
                      <a:pt x="43405" y="68847"/>
                    </a:moveTo>
                    <a:cubicBezTo>
                      <a:pt x="42600" y="69051"/>
                      <a:pt x="41767" y="69215"/>
                      <a:pt x="40948" y="69351"/>
                    </a:cubicBezTo>
                    <a:lnTo>
                      <a:pt x="41057" y="70021"/>
                    </a:lnTo>
                    <a:cubicBezTo>
                      <a:pt x="41903" y="69884"/>
                      <a:pt x="42749" y="69706"/>
                      <a:pt x="43568" y="69502"/>
                    </a:cubicBezTo>
                    <a:lnTo>
                      <a:pt x="43405" y="68847"/>
                    </a:lnTo>
                    <a:close/>
                    <a:moveTo>
                      <a:pt x="28718" y="69202"/>
                    </a:moveTo>
                    <a:lnTo>
                      <a:pt x="28596" y="69870"/>
                    </a:lnTo>
                    <a:cubicBezTo>
                      <a:pt x="29428" y="70021"/>
                      <a:pt x="30288" y="70157"/>
                      <a:pt x="31134" y="70252"/>
                    </a:cubicBezTo>
                    <a:lnTo>
                      <a:pt x="31202" y="69584"/>
                    </a:lnTo>
                    <a:cubicBezTo>
                      <a:pt x="30370" y="69488"/>
                      <a:pt x="29537" y="69366"/>
                      <a:pt x="28718" y="69202"/>
                    </a:cubicBezTo>
                    <a:close/>
                    <a:moveTo>
                      <a:pt x="40402" y="69433"/>
                    </a:moveTo>
                    <a:cubicBezTo>
                      <a:pt x="39570" y="69557"/>
                      <a:pt x="38737" y="69652"/>
                      <a:pt x="37904" y="69720"/>
                    </a:cubicBezTo>
                    <a:lnTo>
                      <a:pt x="37945" y="70389"/>
                    </a:lnTo>
                    <a:cubicBezTo>
                      <a:pt x="38805" y="70334"/>
                      <a:pt x="39652" y="70239"/>
                      <a:pt x="40498" y="70103"/>
                    </a:cubicBezTo>
                    <a:lnTo>
                      <a:pt x="40402" y="69433"/>
                    </a:lnTo>
                    <a:close/>
                    <a:moveTo>
                      <a:pt x="31762" y="69639"/>
                    </a:moveTo>
                    <a:lnTo>
                      <a:pt x="31694" y="70321"/>
                    </a:lnTo>
                    <a:cubicBezTo>
                      <a:pt x="32540" y="70403"/>
                      <a:pt x="33400" y="70457"/>
                      <a:pt x="34246" y="70485"/>
                    </a:cubicBezTo>
                    <a:lnTo>
                      <a:pt x="34274" y="69802"/>
                    </a:lnTo>
                    <a:cubicBezTo>
                      <a:pt x="33441" y="69788"/>
                      <a:pt x="32594" y="69734"/>
                      <a:pt x="31762" y="69639"/>
                    </a:cubicBezTo>
                    <a:close/>
                    <a:moveTo>
                      <a:pt x="37344" y="69761"/>
                    </a:moveTo>
                    <a:cubicBezTo>
                      <a:pt x="36649" y="69802"/>
                      <a:pt x="35952" y="69815"/>
                      <a:pt x="35270" y="69815"/>
                    </a:cubicBezTo>
                    <a:lnTo>
                      <a:pt x="34833" y="69815"/>
                    </a:lnTo>
                    <a:lnTo>
                      <a:pt x="34820" y="70498"/>
                    </a:lnTo>
                    <a:lnTo>
                      <a:pt x="35257" y="70498"/>
                    </a:lnTo>
                    <a:cubicBezTo>
                      <a:pt x="35966" y="70498"/>
                      <a:pt x="36676" y="70471"/>
                      <a:pt x="37386" y="70430"/>
                    </a:cubicBezTo>
                    <a:lnTo>
                      <a:pt x="37344" y="6976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1681;p42">
                <a:extLst>
                  <a:ext uri="{FF2B5EF4-FFF2-40B4-BE49-F238E27FC236}">
                    <a16:creationId xmlns:a16="http://schemas.microsoft.com/office/drawing/2014/main" id="{33B6B90D-52A2-2DB0-BEE0-55694203D0A1}"/>
                  </a:ext>
                </a:extLst>
              </p:cNvPr>
              <p:cNvSpPr/>
              <p:nvPr/>
            </p:nvSpPr>
            <p:spPr>
              <a:xfrm rot="-5400000">
                <a:off x="1201838" y="1887550"/>
                <a:ext cx="1965900" cy="1965900"/>
              </a:xfrm>
              <a:prstGeom prst="blockArc">
                <a:avLst>
                  <a:gd name="adj1" fmla="val 13560149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1682;p42">
                <a:extLst>
                  <a:ext uri="{FF2B5EF4-FFF2-40B4-BE49-F238E27FC236}">
                    <a16:creationId xmlns:a16="http://schemas.microsoft.com/office/drawing/2014/main" id="{95F64B49-44B1-5F9B-CFCE-F841BE157E5F}"/>
                  </a:ext>
                </a:extLst>
              </p:cNvPr>
              <p:cNvSpPr/>
              <p:nvPr/>
            </p:nvSpPr>
            <p:spPr>
              <a:xfrm rot="3949254">
                <a:off x="1201770" y="1887509"/>
                <a:ext cx="1965866" cy="1965866"/>
              </a:xfrm>
              <a:prstGeom prst="blockArc">
                <a:avLst>
                  <a:gd name="adj1" fmla="val 17246835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" name="Google Shape;1657;p42">
              <a:extLst>
                <a:ext uri="{FF2B5EF4-FFF2-40B4-BE49-F238E27FC236}">
                  <a16:creationId xmlns:a16="http://schemas.microsoft.com/office/drawing/2014/main" id="{424EEB07-1E91-70D3-3AD0-F40BDB84F49B}"/>
                </a:ext>
              </a:extLst>
            </p:cNvPr>
            <p:cNvGrpSpPr/>
            <p:nvPr/>
          </p:nvGrpSpPr>
          <p:grpSpPr>
            <a:xfrm>
              <a:off x="3017383" y="563884"/>
              <a:ext cx="635477" cy="633411"/>
              <a:chOff x="6039282" y="1042577"/>
              <a:chExt cx="734315" cy="731929"/>
            </a:xfrm>
          </p:grpSpPr>
          <p:sp>
            <p:nvSpPr>
              <p:cNvPr id="10" name="Google Shape;1658;p42">
                <a:extLst>
                  <a:ext uri="{FF2B5EF4-FFF2-40B4-BE49-F238E27FC236}">
                    <a16:creationId xmlns:a16="http://schemas.microsoft.com/office/drawing/2014/main" id="{5CB4A8FF-871F-7DC4-FA3C-E19715F8E9B7}"/>
                  </a:ext>
                </a:extLst>
              </p:cNvPr>
              <p:cNvSpPr/>
              <p:nvPr/>
            </p:nvSpPr>
            <p:spPr>
              <a:xfrm>
                <a:off x="6045348" y="1300071"/>
                <a:ext cx="131951" cy="65352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701" extrusionOk="0">
                    <a:moveTo>
                      <a:pt x="108" y="0"/>
                    </a:moveTo>
                    <a:lnTo>
                      <a:pt x="51" y="224"/>
                    </a:lnTo>
                    <a:cubicBezTo>
                      <a:pt x="29" y="303"/>
                      <a:pt x="7" y="375"/>
                      <a:pt x="0" y="455"/>
                    </a:cubicBezTo>
                    <a:lnTo>
                      <a:pt x="1342" y="700"/>
                    </a:lnTo>
                    <a:cubicBezTo>
                      <a:pt x="1349" y="650"/>
                      <a:pt x="1363" y="599"/>
                      <a:pt x="1378" y="549"/>
                    </a:cubicBezTo>
                    <a:lnTo>
                      <a:pt x="1414" y="397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1659;p42">
                <a:extLst>
                  <a:ext uri="{FF2B5EF4-FFF2-40B4-BE49-F238E27FC236}">
                    <a16:creationId xmlns:a16="http://schemas.microsoft.com/office/drawing/2014/main" id="{5F6BCE85-A53D-F1AE-90A8-343E8633EAC0}"/>
                  </a:ext>
                </a:extLst>
              </p:cNvPr>
              <p:cNvSpPr/>
              <p:nvPr/>
            </p:nvSpPr>
            <p:spPr>
              <a:xfrm>
                <a:off x="6080342" y="1201250"/>
                <a:ext cx="127938" cy="96863"/>
              </a:xfrm>
              <a:custGeom>
                <a:avLst/>
                <a:gdLst/>
                <a:ahLst/>
                <a:cxnLst/>
                <a:rect l="l" t="t" r="r" b="b"/>
                <a:pathLst>
                  <a:path w="1371" h="1039" extrusionOk="0">
                    <a:moveTo>
                      <a:pt x="245" y="0"/>
                    </a:moveTo>
                    <a:cubicBezTo>
                      <a:pt x="159" y="137"/>
                      <a:pt x="72" y="267"/>
                      <a:pt x="0" y="404"/>
                    </a:cubicBezTo>
                    <a:lnTo>
                      <a:pt x="1219" y="1039"/>
                    </a:lnTo>
                    <a:cubicBezTo>
                      <a:pt x="1262" y="945"/>
                      <a:pt x="1320" y="866"/>
                      <a:pt x="1371" y="772"/>
                    </a:cubicBezTo>
                    <a:lnTo>
                      <a:pt x="245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1660;p42">
                <a:extLst>
                  <a:ext uri="{FF2B5EF4-FFF2-40B4-BE49-F238E27FC236}">
                    <a16:creationId xmlns:a16="http://schemas.microsoft.com/office/drawing/2014/main" id="{D200A523-2314-43A8-0DC1-1919D4F8BC93}"/>
                  </a:ext>
                </a:extLst>
              </p:cNvPr>
              <p:cNvSpPr/>
              <p:nvPr/>
            </p:nvSpPr>
            <p:spPr>
              <a:xfrm>
                <a:off x="6144918" y="1121167"/>
                <a:ext cx="112541" cy="119145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1278" extrusionOk="0">
                    <a:moveTo>
                      <a:pt x="347" y="1"/>
                    </a:moveTo>
                    <a:cubicBezTo>
                      <a:pt x="224" y="95"/>
                      <a:pt x="116" y="210"/>
                      <a:pt x="1" y="318"/>
                    </a:cubicBezTo>
                    <a:lnTo>
                      <a:pt x="974" y="1278"/>
                    </a:lnTo>
                    <a:cubicBezTo>
                      <a:pt x="1046" y="1205"/>
                      <a:pt x="1126" y="1133"/>
                      <a:pt x="1205" y="1068"/>
                    </a:cubicBezTo>
                    <a:lnTo>
                      <a:pt x="347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661;p42">
                <a:extLst>
                  <a:ext uri="{FF2B5EF4-FFF2-40B4-BE49-F238E27FC236}">
                    <a16:creationId xmlns:a16="http://schemas.microsoft.com/office/drawing/2014/main" id="{6E862116-87B7-3903-8DFF-9567A2DF7A7F}"/>
                  </a:ext>
                </a:extLst>
              </p:cNvPr>
              <p:cNvSpPr/>
              <p:nvPr/>
            </p:nvSpPr>
            <p:spPr>
              <a:xfrm>
                <a:off x="6232449" y="1066723"/>
                <a:ext cx="86879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931" h="1400" extrusionOk="0">
                    <a:moveTo>
                      <a:pt x="426" y="1"/>
                    </a:moveTo>
                    <a:cubicBezTo>
                      <a:pt x="354" y="22"/>
                      <a:pt x="282" y="58"/>
                      <a:pt x="209" y="94"/>
                    </a:cubicBezTo>
                    <a:lnTo>
                      <a:pt x="0" y="195"/>
                    </a:lnTo>
                    <a:lnTo>
                      <a:pt x="649" y="1400"/>
                    </a:lnTo>
                    <a:lnTo>
                      <a:pt x="786" y="1335"/>
                    </a:lnTo>
                    <a:cubicBezTo>
                      <a:pt x="830" y="1306"/>
                      <a:pt x="880" y="1285"/>
                      <a:pt x="931" y="1270"/>
                    </a:cubicBezTo>
                    <a:lnTo>
                      <a:pt x="426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662;p42">
                <a:extLst>
                  <a:ext uri="{FF2B5EF4-FFF2-40B4-BE49-F238E27FC236}">
                    <a16:creationId xmlns:a16="http://schemas.microsoft.com/office/drawing/2014/main" id="{95F6AF34-ADA4-B2F4-707A-6749E2235A18}"/>
                  </a:ext>
                </a:extLst>
              </p:cNvPr>
              <p:cNvSpPr/>
              <p:nvPr/>
            </p:nvSpPr>
            <p:spPr>
              <a:xfrm>
                <a:off x="6335379" y="1042577"/>
                <a:ext cx="53284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571" h="1400" extrusionOk="0">
                    <a:moveTo>
                      <a:pt x="470" y="0"/>
                    </a:moveTo>
                    <a:cubicBezTo>
                      <a:pt x="390" y="0"/>
                      <a:pt x="311" y="7"/>
                      <a:pt x="239" y="22"/>
                    </a:cubicBezTo>
                    <a:lnTo>
                      <a:pt x="1" y="58"/>
                    </a:lnTo>
                    <a:lnTo>
                      <a:pt x="268" y="1399"/>
                    </a:lnTo>
                    <a:lnTo>
                      <a:pt x="419" y="1378"/>
                    </a:lnTo>
                    <a:cubicBezTo>
                      <a:pt x="470" y="1370"/>
                      <a:pt x="520" y="1363"/>
                      <a:pt x="571" y="1363"/>
                    </a:cubicBezTo>
                    <a:lnTo>
                      <a:pt x="470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663;p42">
                <a:extLst>
                  <a:ext uri="{FF2B5EF4-FFF2-40B4-BE49-F238E27FC236}">
                    <a16:creationId xmlns:a16="http://schemas.microsoft.com/office/drawing/2014/main" id="{48243A5E-6C3E-933E-E453-EA4D93CEE276}"/>
                  </a:ext>
                </a:extLst>
              </p:cNvPr>
              <p:cNvSpPr/>
              <p:nvPr/>
            </p:nvSpPr>
            <p:spPr>
              <a:xfrm>
                <a:off x="6431682" y="1043229"/>
                <a:ext cx="56550" cy="131824"/>
              </a:xfrm>
              <a:custGeom>
                <a:avLst/>
                <a:gdLst/>
                <a:ahLst/>
                <a:cxnLst/>
                <a:rect l="l" t="t" r="r" b="b"/>
                <a:pathLst>
                  <a:path w="606" h="1414" extrusionOk="0">
                    <a:moveTo>
                      <a:pt x="144" y="0"/>
                    </a:moveTo>
                    <a:lnTo>
                      <a:pt x="0" y="1356"/>
                    </a:lnTo>
                    <a:cubicBezTo>
                      <a:pt x="101" y="1378"/>
                      <a:pt x="202" y="1385"/>
                      <a:pt x="303" y="1414"/>
                    </a:cubicBezTo>
                    <a:lnTo>
                      <a:pt x="606" y="80"/>
                    </a:lnTo>
                    <a:cubicBezTo>
                      <a:pt x="454" y="36"/>
                      <a:pt x="296" y="22"/>
                      <a:pt x="14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64;p42">
                <a:extLst>
                  <a:ext uri="{FF2B5EF4-FFF2-40B4-BE49-F238E27FC236}">
                    <a16:creationId xmlns:a16="http://schemas.microsoft.com/office/drawing/2014/main" id="{E72DCB47-1BE3-1120-70A6-E70F180BEDD9}"/>
                  </a:ext>
                </a:extLst>
              </p:cNvPr>
              <p:cNvSpPr/>
              <p:nvPr/>
            </p:nvSpPr>
            <p:spPr>
              <a:xfrm>
                <a:off x="6500924" y="1070731"/>
                <a:ext cx="89678" cy="130612"/>
              </a:xfrm>
              <a:custGeom>
                <a:avLst/>
                <a:gdLst/>
                <a:ahLst/>
                <a:cxnLst/>
                <a:rect l="l" t="t" r="r" b="b"/>
                <a:pathLst>
                  <a:path w="961" h="1401" extrusionOk="0">
                    <a:moveTo>
                      <a:pt x="542" y="1"/>
                    </a:moveTo>
                    <a:lnTo>
                      <a:pt x="1" y="1256"/>
                    </a:lnTo>
                    <a:lnTo>
                      <a:pt x="138" y="1321"/>
                    </a:lnTo>
                    <a:cubicBezTo>
                      <a:pt x="181" y="1343"/>
                      <a:pt x="232" y="1371"/>
                      <a:pt x="275" y="1400"/>
                    </a:cubicBezTo>
                    <a:lnTo>
                      <a:pt x="960" y="210"/>
                    </a:lnTo>
                    <a:cubicBezTo>
                      <a:pt x="895" y="174"/>
                      <a:pt x="823" y="131"/>
                      <a:pt x="751" y="102"/>
                    </a:cubicBezTo>
                    <a:lnTo>
                      <a:pt x="54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665;p42">
                <a:extLst>
                  <a:ext uri="{FF2B5EF4-FFF2-40B4-BE49-F238E27FC236}">
                    <a16:creationId xmlns:a16="http://schemas.microsoft.com/office/drawing/2014/main" id="{1FD54C5C-3BA1-31A7-86D3-774AAB188CCD}"/>
                  </a:ext>
                </a:extLst>
              </p:cNvPr>
              <p:cNvSpPr/>
              <p:nvPr/>
            </p:nvSpPr>
            <p:spPr>
              <a:xfrm>
                <a:off x="6561580" y="1127973"/>
                <a:ext cx="114501" cy="117746"/>
              </a:xfrm>
              <a:custGeom>
                <a:avLst/>
                <a:gdLst/>
                <a:ahLst/>
                <a:cxnLst/>
                <a:rect l="l" t="t" r="r" b="b"/>
                <a:pathLst>
                  <a:path w="1227" h="1263" extrusionOk="0">
                    <a:moveTo>
                      <a:pt x="887" y="0"/>
                    </a:moveTo>
                    <a:lnTo>
                      <a:pt x="0" y="1046"/>
                    </a:lnTo>
                    <a:cubicBezTo>
                      <a:pt x="79" y="1111"/>
                      <a:pt x="152" y="1183"/>
                      <a:pt x="224" y="1262"/>
                    </a:cubicBezTo>
                    <a:lnTo>
                      <a:pt x="1226" y="332"/>
                    </a:lnTo>
                    <a:cubicBezTo>
                      <a:pt x="1118" y="209"/>
                      <a:pt x="1003" y="101"/>
                      <a:pt x="88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666;p42">
                <a:extLst>
                  <a:ext uri="{FF2B5EF4-FFF2-40B4-BE49-F238E27FC236}">
                    <a16:creationId xmlns:a16="http://schemas.microsoft.com/office/drawing/2014/main" id="{C7E5C460-785E-9013-BB72-EBAFE15650C0}"/>
                  </a:ext>
                </a:extLst>
              </p:cNvPr>
              <p:cNvSpPr/>
              <p:nvPr/>
            </p:nvSpPr>
            <p:spPr>
              <a:xfrm>
                <a:off x="6636887" y="1310792"/>
                <a:ext cx="132697" cy="61996"/>
              </a:xfrm>
              <a:custGeom>
                <a:avLst/>
                <a:gdLst/>
                <a:ahLst/>
                <a:cxnLst/>
                <a:rect l="l" t="t" r="r" b="b"/>
                <a:pathLst>
                  <a:path w="1422" h="665" extrusionOk="0">
                    <a:moveTo>
                      <a:pt x="1321" y="1"/>
                    </a:moveTo>
                    <a:lnTo>
                      <a:pt x="1" y="361"/>
                    </a:lnTo>
                    <a:lnTo>
                      <a:pt x="44" y="506"/>
                    </a:lnTo>
                    <a:cubicBezTo>
                      <a:pt x="51" y="556"/>
                      <a:pt x="59" y="614"/>
                      <a:pt x="66" y="664"/>
                    </a:cubicBezTo>
                    <a:lnTo>
                      <a:pt x="1422" y="462"/>
                    </a:lnTo>
                    <a:cubicBezTo>
                      <a:pt x="1407" y="383"/>
                      <a:pt x="1400" y="304"/>
                      <a:pt x="1378" y="232"/>
                    </a:cubicBezTo>
                    <a:lnTo>
                      <a:pt x="1321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667;p42">
                <a:extLst>
                  <a:ext uri="{FF2B5EF4-FFF2-40B4-BE49-F238E27FC236}">
                    <a16:creationId xmlns:a16="http://schemas.microsoft.com/office/drawing/2014/main" id="{00F970A6-AA9A-7739-BAF6-8D7A3ED9946C}"/>
                  </a:ext>
                </a:extLst>
              </p:cNvPr>
              <p:cNvSpPr/>
              <p:nvPr/>
            </p:nvSpPr>
            <p:spPr>
              <a:xfrm>
                <a:off x="6642953" y="1415020"/>
                <a:ext cx="130645" cy="47826"/>
              </a:xfrm>
              <a:custGeom>
                <a:avLst/>
                <a:gdLst/>
                <a:ahLst/>
                <a:cxnLst/>
                <a:rect l="l" t="t" r="r" b="b"/>
                <a:pathLst>
                  <a:path w="1400" h="513" extrusionOk="0">
                    <a:moveTo>
                      <a:pt x="30" y="1"/>
                    </a:moveTo>
                    <a:cubicBezTo>
                      <a:pt x="30" y="109"/>
                      <a:pt x="15" y="210"/>
                      <a:pt x="1" y="311"/>
                    </a:cubicBezTo>
                    <a:lnTo>
                      <a:pt x="1357" y="513"/>
                    </a:lnTo>
                    <a:cubicBezTo>
                      <a:pt x="1378" y="354"/>
                      <a:pt x="1393" y="203"/>
                      <a:pt x="1400" y="44"/>
                    </a:cubicBezTo>
                    <a:lnTo>
                      <a:pt x="30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1668;p42">
                <a:extLst>
                  <a:ext uri="{FF2B5EF4-FFF2-40B4-BE49-F238E27FC236}">
                    <a16:creationId xmlns:a16="http://schemas.microsoft.com/office/drawing/2014/main" id="{AE5926D1-D26F-5993-2A86-D1CE2A98777C}"/>
                  </a:ext>
                </a:extLst>
              </p:cNvPr>
              <p:cNvSpPr/>
              <p:nvPr/>
            </p:nvSpPr>
            <p:spPr>
              <a:xfrm>
                <a:off x="6622143" y="1485687"/>
                <a:ext cx="131951" cy="81388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73" extrusionOk="0">
                    <a:moveTo>
                      <a:pt x="123" y="0"/>
                    </a:moveTo>
                    <a:lnTo>
                      <a:pt x="65" y="144"/>
                    </a:lnTo>
                    <a:cubicBezTo>
                      <a:pt x="51" y="195"/>
                      <a:pt x="22" y="238"/>
                      <a:pt x="0" y="281"/>
                    </a:cubicBezTo>
                    <a:lnTo>
                      <a:pt x="1234" y="873"/>
                    </a:lnTo>
                    <a:cubicBezTo>
                      <a:pt x="1270" y="801"/>
                      <a:pt x="1306" y="736"/>
                      <a:pt x="1335" y="664"/>
                    </a:cubicBezTo>
                    <a:lnTo>
                      <a:pt x="1414" y="440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1669;p42">
                <a:extLst>
                  <a:ext uri="{FF2B5EF4-FFF2-40B4-BE49-F238E27FC236}">
                    <a16:creationId xmlns:a16="http://schemas.microsoft.com/office/drawing/2014/main" id="{45D9B163-E912-44DA-5F31-13A3D3F186F0}"/>
                  </a:ext>
                </a:extLst>
              </p:cNvPr>
              <p:cNvSpPr/>
              <p:nvPr/>
            </p:nvSpPr>
            <p:spPr>
              <a:xfrm>
                <a:off x="6582390" y="1548895"/>
                <a:ext cx="121219" cy="108983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169" extrusionOk="0">
                    <a:moveTo>
                      <a:pt x="195" y="0"/>
                    </a:moveTo>
                    <a:lnTo>
                      <a:pt x="102" y="123"/>
                    </a:lnTo>
                    <a:lnTo>
                      <a:pt x="1" y="238"/>
                    </a:lnTo>
                    <a:lnTo>
                      <a:pt x="1003" y="1168"/>
                    </a:lnTo>
                    <a:lnTo>
                      <a:pt x="1155" y="988"/>
                    </a:lnTo>
                    <a:lnTo>
                      <a:pt x="1299" y="801"/>
                    </a:lnTo>
                    <a:lnTo>
                      <a:pt x="19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1670;p42">
                <a:extLst>
                  <a:ext uri="{FF2B5EF4-FFF2-40B4-BE49-F238E27FC236}">
                    <a16:creationId xmlns:a16="http://schemas.microsoft.com/office/drawing/2014/main" id="{1C9FA1F8-6BBD-B3A7-DF9D-EF5B600ECE8E}"/>
                  </a:ext>
                </a:extLst>
              </p:cNvPr>
              <p:cNvSpPr/>
              <p:nvPr/>
            </p:nvSpPr>
            <p:spPr>
              <a:xfrm>
                <a:off x="6526586" y="1599238"/>
                <a:ext cx="100316" cy="126510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1357" extrusionOk="0">
                    <a:moveTo>
                      <a:pt x="252" y="1"/>
                    </a:moveTo>
                    <a:cubicBezTo>
                      <a:pt x="209" y="37"/>
                      <a:pt x="173" y="66"/>
                      <a:pt x="130" y="95"/>
                    </a:cubicBezTo>
                    <a:lnTo>
                      <a:pt x="0" y="174"/>
                    </a:lnTo>
                    <a:lnTo>
                      <a:pt x="685" y="1357"/>
                    </a:lnTo>
                    <a:lnTo>
                      <a:pt x="880" y="1234"/>
                    </a:lnTo>
                    <a:cubicBezTo>
                      <a:pt x="952" y="1191"/>
                      <a:pt x="1010" y="1141"/>
                      <a:pt x="1075" y="1097"/>
                    </a:cubicBezTo>
                    <a:lnTo>
                      <a:pt x="25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1671;p42">
                <a:extLst>
                  <a:ext uri="{FF2B5EF4-FFF2-40B4-BE49-F238E27FC236}">
                    <a16:creationId xmlns:a16="http://schemas.microsoft.com/office/drawing/2014/main" id="{096632B6-D528-F1DD-3D91-927CA3959D9E}"/>
                  </a:ext>
                </a:extLst>
              </p:cNvPr>
              <p:cNvSpPr/>
              <p:nvPr/>
            </p:nvSpPr>
            <p:spPr>
              <a:xfrm>
                <a:off x="6459957" y="1632893"/>
                <a:ext cx="70735" cy="132570"/>
              </a:xfrm>
              <a:custGeom>
                <a:avLst/>
                <a:gdLst/>
                <a:ahLst/>
                <a:cxnLst/>
                <a:rect l="l" t="t" r="r" b="b"/>
                <a:pathLst>
                  <a:path w="758" h="1422" extrusionOk="0">
                    <a:moveTo>
                      <a:pt x="296" y="1"/>
                    </a:moveTo>
                    <a:cubicBezTo>
                      <a:pt x="195" y="37"/>
                      <a:pt x="101" y="73"/>
                      <a:pt x="0" y="94"/>
                    </a:cubicBezTo>
                    <a:lnTo>
                      <a:pt x="303" y="1421"/>
                    </a:lnTo>
                    <a:cubicBezTo>
                      <a:pt x="454" y="1393"/>
                      <a:pt x="606" y="1342"/>
                      <a:pt x="757" y="1292"/>
                    </a:cubicBezTo>
                    <a:lnTo>
                      <a:pt x="296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1672;p42">
                <a:extLst>
                  <a:ext uri="{FF2B5EF4-FFF2-40B4-BE49-F238E27FC236}">
                    <a16:creationId xmlns:a16="http://schemas.microsoft.com/office/drawing/2014/main" id="{D12E6BD8-E1B5-2924-62F2-A02521A1309C}"/>
                  </a:ext>
                </a:extLst>
              </p:cNvPr>
              <p:cNvSpPr/>
              <p:nvPr/>
            </p:nvSpPr>
            <p:spPr>
              <a:xfrm>
                <a:off x="6379145" y="1646318"/>
                <a:ext cx="43859" cy="128188"/>
              </a:xfrm>
              <a:custGeom>
                <a:avLst/>
                <a:gdLst/>
                <a:ahLst/>
                <a:cxnLst/>
                <a:rect l="l" t="t" r="r" b="b"/>
                <a:pathLst>
                  <a:path w="470" h="1375" extrusionOk="0">
                    <a:moveTo>
                      <a:pt x="102" y="1"/>
                    </a:moveTo>
                    <a:lnTo>
                      <a:pt x="1" y="1364"/>
                    </a:lnTo>
                    <a:cubicBezTo>
                      <a:pt x="113" y="1369"/>
                      <a:pt x="221" y="1374"/>
                      <a:pt x="331" y="1374"/>
                    </a:cubicBezTo>
                    <a:cubicBezTo>
                      <a:pt x="377" y="1374"/>
                      <a:pt x="423" y="1373"/>
                      <a:pt x="469" y="1371"/>
                    </a:cubicBezTo>
                    <a:lnTo>
                      <a:pt x="412" y="1"/>
                    </a:lnTo>
                    <a:cubicBezTo>
                      <a:pt x="361" y="4"/>
                      <a:pt x="309" y="6"/>
                      <a:pt x="257" y="6"/>
                    </a:cubicBezTo>
                    <a:cubicBezTo>
                      <a:pt x="204" y="6"/>
                      <a:pt x="152" y="4"/>
                      <a:pt x="1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1673;p42">
                <a:extLst>
                  <a:ext uri="{FF2B5EF4-FFF2-40B4-BE49-F238E27FC236}">
                    <a16:creationId xmlns:a16="http://schemas.microsoft.com/office/drawing/2014/main" id="{29874546-413D-E391-4EF9-BC67F67C2835}"/>
                  </a:ext>
                </a:extLst>
              </p:cNvPr>
              <p:cNvSpPr/>
              <p:nvPr/>
            </p:nvSpPr>
            <p:spPr>
              <a:xfrm>
                <a:off x="6272109" y="1630842"/>
                <a:ext cx="74187" cy="131917"/>
              </a:xfrm>
              <a:custGeom>
                <a:avLst/>
                <a:gdLst/>
                <a:ahLst/>
                <a:cxnLst/>
                <a:rect l="l" t="t" r="r" b="b"/>
                <a:pathLst>
                  <a:path w="795" h="1415" extrusionOk="0">
                    <a:moveTo>
                      <a:pt x="506" y="1"/>
                    </a:moveTo>
                    <a:lnTo>
                      <a:pt x="1" y="1270"/>
                    </a:lnTo>
                    <a:cubicBezTo>
                      <a:pt x="145" y="1328"/>
                      <a:pt x="296" y="1379"/>
                      <a:pt x="448" y="1415"/>
                    </a:cubicBezTo>
                    <a:lnTo>
                      <a:pt x="794" y="95"/>
                    </a:lnTo>
                    <a:cubicBezTo>
                      <a:pt x="693" y="66"/>
                      <a:pt x="599" y="37"/>
                      <a:pt x="5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1674;p42">
                <a:extLst>
                  <a:ext uri="{FF2B5EF4-FFF2-40B4-BE49-F238E27FC236}">
                    <a16:creationId xmlns:a16="http://schemas.microsoft.com/office/drawing/2014/main" id="{BC0823FB-DA07-9696-7D37-A7E85BF3B767}"/>
                  </a:ext>
                </a:extLst>
              </p:cNvPr>
              <p:cNvSpPr/>
              <p:nvPr/>
            </p:nvSpPr>
            <p:spPr>
              <a:xfrm>
                <a:off x="6177205" y="1595229"/>
                <a:ext cx="103769" cy="125205"/>
              </a:xfrm>
              <a:custGeom>
                <a:avLst/>
                <a:gdLst/>
                <a:ahLst/>
                <a:cxnLst/>
                <a:rect l="l" t="t" r="r" b="b"/>
                <a:pathLst>
                  <a:path w="1112" h="1343" extrusionOk="0">
                    <a:moveTo>
                      <a:pt x="859" y="1"/>
                    </a:moveTo>
                    <a:lnTo>
                      <a:pt x="1" y="1068"/>
                    </a:lnTo>
                    <a:cubicBezTo>
                      <a:pt x="123" y="1169"/>
                      <a:pt x="253" y="1256"/>
                      <a:pt x="390" y="1342"/>
                    </a:cubicBezTo>
                    <a:lnTo>
                      <a:pt x="1112" y="174"/>
                    </a:lnTo>
                    <a:cubicBezTo>
                      <a:pt x="1018" y="123"/>
                      <a:pt x="938" y="66"/>
                      <a:pt x="85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1675;p42">
                <a:extLst>
                  <a:ext uri="{FF2B5EF4-FFF2-40B4-BE49-F238E27FC236}">
                    <a16:creationId xmlns:a16="http://schemas.microsoft.com/office/drawing/2014/main" id="{2C3332F8-63EC-3067-C005-076008D45DB0}"/>
                  </a:ext>
                </a:extLst>
              </p:cNvPr>
              <p:cNvSpPr/>
              <p:nvPr/>
            </p:nvSpPr>
            <p:spPr>
              <a:xfrm>
                <a:off x="6103205" y="1542835"/>
                <a:ext cx="123272" cy="106932"/>
              </a:xfrm>
              <a:custGeom>
                <a:avLst/>
                <a:gdLst/>
                <a:ahLst/>
                <a:cxnLst/>
                <a:rect l="l" t="t" r="r" b="b"/>
                <a:pathLst>
                  <a:path w="1321" h="1147" extrusionOk="0">
                    <a:moveTo>
                      <a:pt x="1126" y="0"/>
                    </a:moveTo>
                    <a:lnTo>
                      <a:pt x="0" y="772"/>
                    </a:lnTo>
                    <a:lnTo>
                      <a:pt x="137" y="959"/>
                    </a:lnTo>
                    <a:lnTo>
                      <a:pt x="210" y="1053"/>
                    </a:lnTo>
                    <a:lnTo>
                      <a:pt x="289" y="1147"/>
                    </a:lnTo>
                    <a:lnTo>
                      <a:pt x="1320" y="245"/>
                    </a:lnTo>
                    <a:lnTo>
                      <a:pt x="1263" y="188"/>
                    </a:lnTo>
                    <a:lnTo>
                      <a:pt x="1219" y="123"/>
                    </a:lnTo>
                    <a:lnTo>
                      <a:pt x="112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1676;p42">
                <a:extLst>
                  <a:ext uri="{FF2B5EF4-FFF2-40B4-BE49-F238E27FC236}">
                    <a16:creationId xmlns:a16="http://schemas.microsoft.com/office/drawing/2014/main" id="{2EB4B8CF-1F99-D6D6-28C9-F78323A1BADB}"/>
                  </a:ext>
                </a:extLst>
              </p:cNvPr>
              <p:cNvSpPr/>
              <p:nvPr/>
            </p:nvSpPr>
            <p:spPr>
              <a:xfrm>
                <a:off x="6055426" y="1478881"/>
                <a:ext cx="131951" cy="78777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45" extrusionOk="0">
                    <a:moveTo>
                      <a:pt x="1306" y="1"/>
                    </a:moveTo>
                    <a:lnTo>
                      <a:pt x="0" y="405"/>
                    </a:lnTo>
                    <a:cubicBezTo>
                      <a:pt x="51" y="549"/>
                      <a:pt x="101" y="701"/>
                      <a:pt x="166" y="845"/>
                    </a:cubicBezTo>
                    <a:lnTo>
                      <a:pt x="1414" y="282"/>
                    </a:lnTo>
                    <a:cubicBezTo>
                      <a:pt x="1371" y="196"/>
                      <a:pt x="1342" y="95"/>
                      <a:pt x="13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1677;p42">
                <a:extLst>
                  <a:ext uri="{FF2B5EF4-FFF2-40B4-BE49-F238E27FC236}">
                    <a16:creationId xmlns:a16="http://schemas.microsoft.com/office/drawing/2014/main" id="{DA13A114-1DE9-EA2E-3567-21A63338F7C6}"/>
                  </a:ext>
                </a:extLst>
              </p:cNvPr>
              <p:cNvSpPr/>
              <p:nvPr/>
            </p:nvSpPr>
            <p:spPr>
              <a:xfrm>
                <a:off x="6039282" y="1408308"/>
                <a:ext cx="129338" cy="43817"/>
              </a:xfrm>
              <a:custGeom>
                <a:avLst/>
                <a:gdLst/>
                <a:ahLst/>
                <a:cxnLst/>
                <a:rect l="l" t="t" r="r" b="b"/>
                <a:pathLst>
                  <a:path w="1386" h="470" extrusionOk="0">
                    <a:moveTo>
                      <a:pt x="0" y="1"/>
                    </a:moveTo>
                    <a:cubicBezTo>
                      <a:pt x="7" y="152"/>
                      <a:pt x="7" y="311"/>
                      <a:pt x="29" y="469"/>
                    </a:cubicBezTo>
                    <a:lnTo>
                      <a:pt x="1385" y="304"/>
                    </a:lnTo>
                    <a:cubicBezTo>
                      <a:pt x="1371" y="203"/>
                      <a:pt x="1378" y="102"/>
                      <a:pt x="13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1678;p42">
                <a:extLst>
                  <a:ext uri="{FF2B5EF4-FFF2-40B4-BE49-F238E27FC236}">
                    <a16:creationId xmlns:a16="http://schemas.microsoft.com/office/drawing/2014/main" id="{4D754FE1-B140-33C1-6F1A-6F446E7FF72B}"/>
                  </a:ext>
                </a:extLst>
              </p:cNvPr>
              <p:cNvSpPr/>
              <p:nvPr/>
            </p:nvSpPr>
            <p:spPr>
              <a:xfrm>
                <a:off x="6608612" y="1210666"/>
                <a:ext cx="128685" cy="93507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003" extrusionOk="0">
                    <a:moveTo>
                      <a:pt x="1155" y="0"/>
                    </a:moveTo>
                    <a:lnTo>
                      <a:pt x="1" y="736"/>
                    </a:lnTo>
                    <a:lnTo>
                      <a:pt x="80" y="866"/>
                    </a:lnTo>
                    <a:cubicBezTo>
                      <a:pt x="102" y="909"/>
                      <a:pt x="131" y="959"/>
                      <a:pt x="145" y="1003"/>
                    </a:cubicBezTo>
                    <a:lnTo>
                      <a:pt x="1379" y="411"/>
                    </a:lnTo>
                    <a:cubicBezTo>
                      <a:pt x="1342" y="339"/>
                      <a:pt x="1314" y="267"/>
                      <a:pt x="1278" y="202"/>
                    </a:cubicBezTo>
                    <a:lnTo>
                      <a:pt x="115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" name="Google Shape;184;p31">
              <a:extLst>
                <a:ext uri="{FF2B5EF4-FFF2-40B4-BE49-F238E27FC236}">
                  <a16:creationId xmlns:a16="http://schemas.microsoft.com/office/drawing/2014/main" id="{9A38AF52-D041-F3B4-0006-84C1D15EE661}"/>
                </a:ext>
              </a:extLst>
            </p:cNvPr>
            <p:cNvSpPr txBox="1">
              <a:spLocks/>
            </p:cNvSpPr>
            <p:nvPr/>
          </p:nvSpPr>
          <p:spPr>
            <a:xfrm>
              <a:off x="4022116" y="539105"/>
              <a:ext cx="2558937" cy="7204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9pPr>
            </a:lstStyle>
            <a:p>
              <a:pPr marL="0" indent="0">
                <a:buSzPts val="3000"/>
              </a:pPr>
              <a:r>
                <a:rPr lang="zh-TW" altLang="en-US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搖桿控制</a:t>
              </a:r>
            </a:p>
          </p:txBody>
        </p:sp>
      </p:grpSp>
      <p:pic>
        <p:nvPicPr>
          <p:cNvPr id="35" name="圖片 34">
            <a:extLst>
              <a:ext uri="{FF2B5EF4-FFF2-40B4-BE49-F238E27FC236}">
                <a16:creationId xmlns:a16="http://schemas.microsoft.com/office/drawing/2014/main" id="{55B856FC-F8D4-F394-EDAF-36ED8C79A01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3295" t="2022" r="25417" b="-2022"/>
          <a:stretch/>
        </p:blipFill>
        <p:spPr>
          <a:xfrm rot="5400000">
            <a:off x="1095189" y="1980709"/>
            <a:ext cx="2486365" cy="3042634"/>
          </a:xfrm>
          <a:prstGeom prst="rect">
            <a:avLst/>
          </a:prstGeom>
        </p:spPr>
      </p:pic>
      <p:sp>
        <p:nvSpPr>
          <p:cNvPr id="36" name="Google Shape;754;p38">
            <a:extLst>
              <a:ext uri="{FF2B5EF4-FFF2-40B4-BE49-F238E27FC236}">
                <a16:creationId xmlns:a16="http://schemas.microsoft.com/office/drawing/2014/main" id="{67FCEC28-42F7-6148-D9A5-4A01211C54C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92480" y="1321878"/>
            <a:ext cx="7719600" cy="134742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電腦利用藍牙</a:t>
            </a:r>
            <a:br>
              <a:rPr lang="en-US" altLang="zh-TW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</a:br>
            <a:r>
              <a:rPr lang="zh-TW" altLang="en-US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成功傳遞</a:t>
            </a:r>
            <a:r>
              <a:rPr lang="en-US" altLang="zh-TW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L298n</a:t>
            </a:r>
            <a:r>
              <a:rPr lang="zh-TW" altLang="en-US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的控制訊號</a:t>
            </a:r>
            <a:br>
              <a:rPr lang="en-US" altLang="zh-TW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</a:br>
            <a:endParaRPr lang="en-US" sz="2800" dirty="0">
              <a:solidFill>
                <a:schemeClr val="tx2"/>
              </a:solidFill>
              <a:latin typeface="SoukouMincho" panose="02000600000000000000" pitchFamily="2" charset="-128"/>
              <a:ea typeface="SoukouMincho" panose="02000600000000000000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191055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>
          <a:extLst>
            <a:ext uri="{FF2B5EF4-FFF2-40B4-BE49-F238E27FC236}">
              <a16:creationId xmlns:a16="http://schemas.microsoft.com/office/drawing/2014/main" id="{ABDF86CA-AC27-AF3A-8710-384F0ED79E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031A4E9E-5EFB-8FCE-CA03-6AA8FCA05F85}"/>
              </a:ext>
            </a:extLst>
          </p:cNvPr>
          <p:cNvGrpSpPr/>
          <p:nvPr/>
        </p:nvGrpSpPr>
        <p:grpSpPr>
          <a:xfrm>
            <a:off x="908758" y="314661"/>
            <a:ext cx="7326482" cy="1359428"/>
            <a:chOff x="2655826" y="205510"/>
            <a:chExt cx="7326482" cy="1359428"/>
          </a:xfrm>
        </p:grpSpPr>
        <p:grpSp>
          <p:nvGrpSpPr>
            <p:cNvPr id="3" name="Google Shape;1679;p42">
              <a:extLst>
                <a:ext uri="{FF2B5EF4-FFF2-40B4-BE49-F238E27FC236}">
                  <a16:creationId xmlns:a16="http://schemas.microsoft.com/office/drawing/2014/main" id="{BF70827C-2E21-12CA-EAD5-D958C28843DD}"/>
                </a:ext>
              </a:extLst>
            </p:cNvPr>
            <p:cNvGrpSpPr/>
            <p:nvPr/>
          </p:nvGrpSpPr>
          <p:grpSpPr>
            <a:xfrm rot="3938964">
              <a:off x="2655826" y="205510"/>
              <a:ext cx="1359428" cy="1359428"/>
              <a:chOff x="885403" y="1571142"/>
              <a:chExt cx="2598600" cy="2598600"/>
            </a:xfrm>
          </p:grpSpPr>
          <p:sp>
            <p:nvSpPr>
              <p:cNvPr id="56" name="Google Shape;1680;p42">
                <a:extLst>
                  <a:ext uri="{FF2B5EF4-FFF2-40B4-BE49-F238E27FC236}">
                    <a16:creationId xmlns:a16="http://schemas.microsoft.com/office/drawing/2014/main" id="{E8608F35-2883-F372-B3E4-8FEE890E5F24}"/>
                  </a:ext>
                </a:extLst>
              </p:cNvPr>
              <p:cNvSpPr/>
              <p:nvPr/>
            </p:nvSpPr>
            <p:spPr>
              <a:xfrm>
                <a:off x="1303550" y="1980350"/>
                <a:ext cx="1762475" cy="1762450"/>
              </a:xfrm>
              <a:custGeom>
                <a:avLst/>
                <a:gdLst/>
                <a:ahLst/>
                <a:cxnLst/>
                <a:rect l="l" t="t" r="r" b="b"/>
                <a:pathLst>
                  <a:path w="70499" h="70498" extrusionOk="0">
                    <a:moveTo>
                      <a:pt x="35133" y="1"/>
                    </a:moveTo>
                    <a:lnTo>
                      <a:pt x="35133" y="683"/>
                    </a:lnTo>
                    <a:lnTo>
                      <a:pt x="35257" y="683"/>
                    </a:lnTo>
                    <a:cubicBezTo>
                      <a:pt x="36048" y="683"/>
                      <a:pt x="36853" y="710"/>
                      <a:pt x="37645" y="751"/>
                    </a:cubicBezTo>
                    <a:lnTo>
                      <a:pt x="37686" y="82"/>
                    </a:lnTo>
                    <a:cubicBezTo>
                      <a:pt x="36880" y="28"/>
                      <a:pt x="36061" y="1"/>
                      <a:pt x="35257" y="1"/>
                    </a:cubicBezTo>
                    <a:close/>
                    <a:moveTo>
                      <a:pt x="34560" y="1"/>
                    </a:moveTo>
                    <a:cubicBezTo>
                      <a:pt x="33714" y="28"/>
                      <a:pt x="32840" y="68"/>
                      <a:pt x="32008" y="150"/>
                    </a:cubicBezTo>
                    <a:lnTo>
                      <a:pt x="32063" y="820"/>
                    </a:lnTo>
                    <a:cubicBezTo>
                      <a:pt x="32895" y="751"/>
                      <a:pt x="33741" y="696"/>
                      <a:pt x="34574" y="683"/>
                    </a:cubicBezTo>
                    <a:lnTo>
                      <a:pt x="34560" y="1"/>
                    </a:lnTo>
                    <a:close/>
                    <a:moveTo>
                      <a:pt x="38259" y="123"/>
                    </a:moveTo>
                    <a:lnTo>
                      <a:pt x="38205" y="805"/>
                    </a:lnTo>
                    <a:cubicBezTo>
                      <a:pt x="39037" y="874"/>
                      <a:pt x="39870" y="969"/>
                      <a:pt x="40689" y="1106"/>
                    </a:cubicBezTo>
                    <a:lnTo>
                      <a:pt x="40798" y="437"/>
                    </a:lnTo>
                    <a:cubicBezTo>
                      <a:pt x="39965" y="301"/>
                      <a:pt x="39106" y="192"/>
                      <a:pt x="38259" y="123"/>
                    </a:cubicBezTo>
                    <a:close/>
                    <a:moveTo>
                      <a:pt x="31435" y="205"/>
                    </a:moveTo>
                    <a:cubicBezTo>
                      <a:pt x="30588" y="301"/>
                      <a:pt x="29742" y="423"/>
                      <a:pt x="28896" y="574"/>
                    </a:cubicBezTo>
                    <a:lnTo>
                      <a:pt x="29018" y="1242"/>
                    </a:lnTo>
                    <a:cubicBezTo>
                      <a:pt x="29837" y="1093"/>
                      <a:pt x="30683" y="969"/>
                      <a:pt x="31502" y="874"/>
                    </a:cubicBezTo>
                    <a:lnTo>
                      <a:pt x="31435" y="205"/>
                    </a:lnTo>
                    <a:close/>
                    <a:moveTo>
                      <a:pt x="41357" y="532"/>
                    </a:moveTo>
                    <a:lnTo>
                      <a:pt x="41248" y="1188"/>
                    </a:lnTo>
                    <a:cubicBezTo>
                      <a:pt x="42067" y="1338"/>
                      <a:pt x="42900" y="1515"/>
                      <a:pt x="43705" y="1720"/>
                    </a:cubicBezTo>
                    <a:lnTo>
                      <a:pt x="43869" y="1065"/>
                    </a:lnTo>
                    <a:cubicBezTo>
                      <a:pt x="43037" y="847"/>
                      <a:pt x="42203" y="669"/>
                      <a:pt x="41357" y="532"/>
                    </a:cubicBezTo>
                    <a:close/>
                    <a:moveTo>
                      <a:pt x="28336" y="683"/>
                    </a:moveTo>
                    <a:cubicBezTo>
                      <a:pt x="27504" y="847"/>
                      <a:pt x="26671" y="1038"/>
                      <a:pt x="25852" y="1269"/>
                    </a:cubicBezTo>
                    <a:lnTo>
                      <a:pt x="26030" y="1925"/>
                    </a:lnTo>
                    <a:cubicBezTo>
                      <a:pt x="26834" y="1693"/>
                      <a:pt x="27653" y="1502"/>
                      <a:pt x="28472" y="1338"/>
                    </a:cubicBezTo>
                    <a:lnTo>
                      <a:pt x="28336" y="683"/>
                    </a:lnTo>
                    <a:close/>
                    <a:moveTo>
                      <a:pt x="44415" y="1202"/>
                    </a:moveTo>
                    <a:lnTo>
                      <a:pt x="44238" y="1857"/>
                    </a:lnTo>
                    <a:cubicBezTo>
                      <a:pt x="45042" y="2075"/>
                      <a:pt x="45848" y="2321"/>
                      <a:pt x="46640" y="2594"/>
                    </a:cubicBezTo>
                    <a:lnTo>
                      <a:pt x="46871" y="1952"/>
                    </a:lnTo>
                    <a:cubicBezTo>
                      <a:pt x="46067" y="1679"/>
                      <a:pt x="45234" y="1420"/>
                      <a:pt x="44415" y="1202"/>
                    </a:cubicBezTo>
                    <a:close/>
                    <a:moveTo>
                      <a:pt x="25306" y="1420"/>
                    </a:moveTo>
                    <a:cubicBezTo>
                      <a:pt x="24487" y="1666"/>
                      <a:pt x="23668" y="1939"/>
                      <a:pt x="22863" y="2239"/>
                    </a:cubicBezTo>
                    <a:lnTo>
                      <a:pt x="23109" y="2867"/>
                    </a:lnTo>
                    <a:cubicBezTo>
                      <a:pt x="23886" y="2580"/>
                      <a:pt x="24692" y="2307"/>
                      <a:pt x="25484" y="2075"/>
                    </a:cubicBezTo>
                    <a:lnTo>
                      <a:pt x="25306" y="1420"/>
                    </a:lnTo>
                    <a:close/>
                    <a:moveTo>
                      <a:pt x="47404" y="2157"/>
                    </a:moveTo>
                    <a:lnTo>
                      <a:pt x="47172" y="2785"/>
                    </a:lnTo>
                    <a:cubicBezTo>
                      <a:pt x="47950" y="3071"/>
                      <a:pt x="48742" y="3399"/>
                      <a:pt x="49492" y="3740"/>
                    </a:cubicBezTo>
                    <a:lnTo>
                      <a:pt x="49779" y="3126"/>
                    </a:lnTo>
                    <a:cubicBezTo>
                      <a:pt x="49001" y="2771"/>
                      <a:pt x="48209" y="2443"/>
                      <a:pt x="47404" y="2157"/>
                    </a:cubicBezTo>
                    <a:close/>
                    <a:moveTo>
                      <a:pt x="22344" y="2443"/>
                    </a:moveTo>
                    <a:cubicBezTo>
                      <a:pt x="21553" y="2758"/>
                      <a:pt x="20761" y="3098"/>
                      <a:pt x="19997" y="3467"/>
                    </a:cubicBezTo>
                    <a:lnTo>
                      <a:pt x="20283" y="4068"/>
                    </a:lnTo>
                    <a:cubicBezTo>
                      <a:pt x="21034" y="3713"/>
                      <a:pt x="21812" y="3371"/>
                      <a:pt x="22590" y="3071"/>
                    </a:cubicBezTo>
                    <a:lnTo>
                      <a:pt x="22344" y="2443"/>
                    </a:lnTo>
                    <a:close/>
                    <a:moveTo>
                      <a:pt x="50298" y="3358"/>
                    </a:moveTo>
                    <a:lnTo>
                      <a:pt x="50011" y="3972"/>
                    </a:lnTo>
                    <a:cubicBezTo>
                      <a:pt x="50762" y="4327"/>
                      <a:pt x="51512" y="4723"/>
                      <a:pt x="52236" y="5133"/>
                    </a:cubicBezTo>
                    <a:lnTo>
                      <a:pt x="52577" y="4545"/>
                    </a:lnTo>
                    <a:cubicBezTo>
                      <a:pt x="51827" y="4123"/>
                      <a:pt x="51062" y="3726"/>
                      <a:pt x="50298" y="3358"/>
                    </a:cubicBezTo>
                    <a:close/>
                    <a:moveTo>
                      <a:pt x="19478" y="3713"/>
                    </a:moveTo>
                    <a:cubicBezTo>
                      <a:pt x="18727" y="4095"/>
                      <a:pt x="17962" y="4505"/>
                      <a:pt x="17240" y="4942"/>
                    </a:cubicBezTo>
                    <a:lnTo>
                      <a:pt x="17580" y="5528"/>
                    </a:lnTo>
                    <a:cubicBezTo>
                      <a:pt x="18304" y="5105"/>
                      <a:pt x="19041" y="4696"/>
                      <a:pt x="19791" y="4314"/>
                    </a:cubicBezTo>
                    <a:lnTo>
                      <a:pt x="19478" y="3713"/>
                    </a:lnTo>
                    <a:close/>
                    <a:moveTo>
                      <a:pt x="53068" y="4832"/>
                    </a:moveTo>
                    <a:lnTo>
                      <a:pt x="52728" y="5406"/>
                    </a:lnTo>
                    <a:cubicBezTo>
                      <a:pt x="53450" y="5828"/>
                      <a:pt x="54160" y="6292"/>
                      <a:pt x="54843" y="6756"/>
                    </a:cubicBezTo>
                    <a:lnTo>
                      <a:pt x="55225" y="6210"/>
                    </a:lnTo>
                    <a:cubicBezTo>
                      <a:pt x="54529" y="5719"/>
                      <a:pt x="53805" y="5255"/>
                      <a:pt x="53068" y="4832"/>
                    </a:cubicBezTo>
                    <a:close/>
                    <a:moveTo>
                      <a:pt x="16748" y="5242"/>
                    </a:moveTo>
                    <a:cubicBezTo>
                      <a:pt x="16230" y="5569"/>
                      <a:pt x="15697" y="5910"/>
                      <a:pt x="15192" y="6265"/>
                    </a:cubicBezTo>
                    <a:lnTo>
                      <a:pt x="15574" y="6811"/>
                    </a:lnTo>
                    <a:cubicBezTo>
                      <a:pt x="16079" y="6470"/>
                      <a:pt x="16598" y="6129"/>
                      <a:pt x="17103" y="5815"/>
                    </a:cubicBezTo>
                    <a:lnTo>
                      <a:pt x="16748" y="5242"/>
                    </a:lnTo>
                    <a:close/>
                    <a:moveTo>
                      <a:pt x="14960" y="6429"/>
                    </a:moveTo>
                    <a:cubicBezTo>
                      <a:pt x="14850" y="6498"/>
                      <a:pt x="14728" y="6579"/>
                      <a:pt x="14619" y="6661"/>
                    </a:cubicBezTo>
                    <a:lnTo>
                      <a:pt x="15014" y="7207"/>
                    </a:lnTo>
                    <a:cubicBezTo>
                      <a:pt x="15123" y="7139"/>
                      <a:pt x="15233" y="7057"/>
                      <a:pt x="15342" y="6975"/>
                    </a:cubicBezTo>
                    <a:lnTo>
                      <a:pt x="14960" y="6429"/>
                    </a:lnTo>
                    <a:close/>
                    <a:moveTo>
                      <a:pt x="55703" y="6525"/>
                    </a:moveTo>
                    <a:lnTo>
                      <a:pt x="55307" y="7084"/>
                    </a:lnTo>
                    <a:cubicBezTo>
                      <a:pt x="55989" y="7562"/>
                      <a:pt x="56658" y="8081"/>
                      <a:pt x="57299" y="8613"/>
                    </a:cubicBezTo>
                    <a:lnTo>
                      <a:pt x="57723" y="8094"/>
                    </a:lnTo>
                    <a:cubicBezTo>
                      <a:pt x="57068" y="7548"/>
                      <a:pt x="56386" y="7029"/>
                      <a:pt x="55703" y="6525"/>
                    </a:cubicBezTo>
                    <a:close/>
                    <a:moveTo>
                      <a:pt x="14168" y="7002"/>
                    </a:moveTo>
                    <a:cubicBezTo>
                      <a:pt x="13485" y="7508"/>
                      <a:pt x="12817" y="8054"/>
                      <a:pt x="12175" y="8613"/>
                    </a:cubicBezTo>
                    <a:lnTo>
                      <a:pt x="12612" y="9118"/>
                    </a:lnTo>
                    <a:cubicBezTo>
                      <a:pt x="13240" y="8572"/>
                      <a:pt x="13895" y="8039"/>
                      <a:pt x="14564" y="7548"/>
                    </a:cubicBezTo>
                    <a:lnTo>
                      <a:pt x="14168" y="7002"/>
                    </a:lnTo>
                    <a:close/>
                    <a:moveTo>
                      <a:pt x="58160" y="8463"/>
                    </a:moveTo>
                    <a:lnTo>
                      <a:pt x="57723" y="8968"/>
                    </a:lnTo>
                    <a:cubicBezTo>
                      <a:pt x="58351" y="9514"/>
                      <a:pt x="58979" y="10087"/>
                      <a:pt x="59565" y="10674"/>
                    </a:cubicBezTo>
                    <a:lnTo>
                      <a:pt x="60043" y="10196"/>
                    </a:lnTo>
                    <a:cubicBezTo>
                      <a:pt x="59443" y="9595"/>
                      <a:pt x="58815" y="9009"/>
                      <a:pt x="58160" y="8463"/>
                    </a:cubicBezTo>
                    <a:close/>
                    <a:moveTo>
                      <a:pt x="11738" y="8982"/>
                    </a:moveTo>
                    <a:cubicBezTo>
                      <a:pt x="11111" y="9555"/>
                      <a:pt x="10483" y="10156"/>
                      <a:pt x="9896" y="10756"/>
                    </a:cubicBezTo>
                    <a:lnTo>
                      <a:pt x="10388" y="11233"/>
                    </a:lnTo>
                    <a:cubicBezTo>
                      <a:pt x="10961" y="10633"/>
                      <a:pt x="11575" y="10046"/>
                      <a:pt x="12189" y="9486"/>
                    </a:cubicBezTo>
                    <a:lnTo>
                      <a:pt x="11738" y="8982"/>
                    </a:lnTo>
                    <a:close/>
                    <a:moveTo>
                      <a:pt x="60453" y="10605"/>
                    </a:moveTo>
                    <a:lnTo>
                      <a:pt x="59962" y="11070"/>
                    </a:lnTo>
                    <a:cubicBezTo>
                      <a:pt x="60548" y="11670"/>
                      <a:pt x="61121" y="12298"/>
                      <a:pt x="61654" y="12926"/>
                    </a:cubicBezTo>
                    <a:lnTo>
                      <a:pt x="62173" y="12489"/>
                    </a:lnTo>
                    <a:cubicBezTo>
                      <a:pt x="61627" y="11848"/>
                      <a:pt x="61039" y="11206"/>
                      <a:pt x="60453" y="10605"/>
                    </a:cubicBezTo>
                    <a:close/>
                    <a:moveTo>
                      <a:pt x="9500" y="11179"/>
                    </a:moveTo>
                    <a:cubicBezTo>
                      <a:pt x="8927" y="11793"/>
                      <a:pt x="8353" y="12449"/>
                      <a:pt x="7822" y="13104"/>
                    </a:cubicBezTo>
                    <a:lnTo>
                      <a:pt x="8353" y="13526"/>
                    </a:lnTo>
                    <a:cubicBezTo>
                      <a:pt x="8872" y="12885"/>
                      <a:pt x="9432" y="12243"/>
                      <a:pt x="10005" y="11630"/>
                    </a:cubicBezTo>
                    <a:lnTo>
                      <a:pt x="9500" y="11179"/>
                    </a:lnTo>
                    <a:close/>
                    <a:moveTo>
                      <a:pt x="62541" y="12926"/>
                    </a:moveTo>
                    <a:lnTo>
                      <a:pt x="62009" y="13363"/>
                    </a:lnTo>
                    <a:cubicBezTo>
                      <a:pt x="62541" y="14005"/>
                      <a:pt x="63046" y="14673"/>
                      <a:pt x="63523" y="15342"/>
                    </a:cubicBezTo>
                    <a:lnTo>
                      <a:pt x="64069" y="14960"/>
                    </a:lnTo>
                    <a:cubicBezTo>
                      <a:pt x="63592" y="14263"/>
                      <a:pt x="63074" y="13581"/>
                      <a:pt x="62541" y="12926"/>
                    </a:cubicBezTo>
                    <a:close/>
                    <a:moveTo>
                      <a:pt x="7467" y="13554"/>
                    </a:moveTo>
                    <a:cubicBezTo>
                      <a:pt x="6948" y="14223"/>
                      <a:pt x="6442" y="14919"/>
                      <a:pt x="5965" y="15628"/>
                    </a:cubicBezTo>
                    <a:lnTo>
                      <a:pt x="6524" y="16010"/>
                    </a:lnTo>
                    <a:cubicBezTo>
                      <a:pt x="6988" y="15315"/>
                      <a:pt x="7494" y="14632"/>
                      <a:pt x="7999" y="13963"/>
                    </a:cubicBezTo>
                    <a:lnTo>
                      <a:pt x="7467" y="13554"/>
                    </a:lnTo>
                    <a:close/>
                    <a:moveTo>
                      <a:pt x="64411" y="15437"/>
                    </a:moveTo>
                    <a:lnTo>
                      <a:pt x="63851" y="15819"/>
                    </a:lnTo>
                    <a:cubicBezTo>
                      <a:pt x="64315" y="16516"/>
                      <a:pt x="64766" y="17226"/>
                      <a:pt x="65189" y="17949"/>
                    </a:cubicBezTo>
                    <a:lnTo>
                      <a:pt x="65776" y="17608"/>
                    </a:lnTo>
                    <a:cubicBezTo>
                      <a:pt x="65352" y="16871"/>
                      <a:pt x="64888" y="16147"/>
                      <a:pt x="64411" y="15437"/>
                    </a:cubicBezTo>
                    <a:close/>
                    <a:moveTo>
                      <a:pt x="5651" y="16107"/>
                    </a:moveTo>
                    <a:cubicBezTo>
                      <a:pt x="5187" y="16816"/>
                      <a:pt x="4750" y="17553"/>
                      <a:pt x="4341" y="18304"/>
                    </a:cubicBezTo>
                    <a:lnTo>
                      <a:pt x="4928" y="18631"/>
                    </a:lnTo>
                    <a:cubicBezTo>
                      <a:pt x="5323" y="17894"/>
                      <a:pt x="5760" y="17171"/>
                      <a:pt x="6224" y="16475"/>
                    </a:cubicBezTo>
                    <a:lnTo>
                      <a:pt x="5651" y="16107"/>
                    </a:lnTo>
                    <a:close/>
                    <a:moveTo>
                      <a:pt x="66049" y="18099"/>
                    </a:moveTo>
                    <a:lnTo>
                      <a:pt x="65462" y="18427"/>
                    </a:lnTo>
                    <a:cubicBezTo>
                      <a:pt x="65871" y="19164"/>
                      <a:pt x="66253" y="19914"/>
                      <a:pt x="66608" y="20665"/>
                    </a:cubicBezTo>
                    <a:lnTo>
                      <a:pt x="67223" y="20378"/>
                    </a:lnTo>
                    <a:cubicBezTo>
                      <a:pt x="66868" y="19614"/>
                      <a:pt x="66472" y="18850"/>
                      <a:pt x="66049" y="18099"/>
                    </a:cubicBezTo>
                    <a:close/>
                    <a:moveTo>
                      <a:pt x="4068" y="18809"/>
                    </a:moveTo>
                    <a:cubicBezTo>
                      <a:pt x="3672" y="19559"/>
                      <a:pt x="3290" y="20338"/>
                      <a:pt x="2948" y="21115"/>
                    </a:cubicBezTo>
                    <a:lnTo>
                      <a:pt x="3576" y="21388"/>
                    </a:lnTo>
                    <a:cubicBezTo>
                      <a:pt x="3904" y="20624"/>
                      <a:pt x="4273" y="19860"/>
                      <a:pt x="4668" y="19123"/>
                    </a:cubicBezTo>
                    <a:lnTo>
                      <a:pt x="4068" y="18809"/>
                    </a:lnTo>
                    <a:close/>
                    <a:moveTo>
                      <a:pt x="67454" y="20897"/>
                    </a:moveTo>
                    <a:lnTo>
                      <a:pt x="66841" y="21170"/>
                    </a:lnTo>
                    <a:cubicBezTo>
                      <a:pt x="67181" y="21934"/>
                      <a:pt x="67496" y="22713"/>
                      <a:pt x="67782" y="23504"/>
                    </a:cubicBezTo>
                    <a:lnTo>
                      <a:pt x="68410" y="23272"/>
                    </a:lnTo>
                    <a:cubicBezTo>
                      <a:pt x="68124" y="22467"/>
                      <a:pt x="67796" y="21675"/>
                      <a:pt x="67454" y="20897"/>
                    </a:cubicBezTo>
                    <a:close/>
                    <a:moveTo>
                      <a:pt x="2730" y="21648"/>
                    </a:moveTo>
                    <a:cubicBezTo>
                      <a:pt x="2402" y="22426"/>
                      <a:pt x="2089" y="23231"/>
                      <a:pt x="1816" y="24036"/>
                    </a:cubicBezTo>
                    <a:lnTo>
                      <a:pt x="2457" y="24255"/>
                    </a:lnTo>
                    <a:cubicBezTo>
                      <a:pt x="2730" y="23463"/>
                      <a:pt x="3030" y="22671"/>
                      <a:pt x="3345" y="21907"/>
                    </a:cubicBezTo>
                    <a:lnTo>
                      <a:pt x="2730" y="21648"/>
                    </a:lnTo>
                    <a:close/>
                    <a:moveTo>
                      <a:pt x="68601" y="23805"/>
                    </a:moveTo>
                    <a:lnTo>
                      <a:pt x="67960" y="24023"/>
                    </a:lnTo>
                    <a:cubicBezTo>
                      <a:pt x="68233" y="24815"/>
                      <a:pt x="68479" y="25619"/>
                      <a:pt x="68683" y="26425"/>
                    </a:cubicBezTo>
                    <a:lnTo>
                      <a:pt x="69338" y="26262"/>
                    </a:lnTo>
                    <a:cubicBezTo>
                      <a:pt x="69134" y="25443"/>
                      <a:pt x="68874" y="24609"/>
                      <a:pt x="68601" y="23805"/>
                    </a:cubicBezTo>
                    <a:close/>
                    <a:moveTo>
                      <a:pt x="1638" y="24582"/>
                    </a:moveTo>
                    <a:cubicBezTo>
                      <a:pt x="1392" y="25401"/>
                      <a:pt x="1161" y="26234"/>
                      <a:pt x="956" y="27053"/>
                    </a:cubicBezTo>
                    <a:lnTo>
                      <a:pt x="1625" y="27217"/>
                    </a:lnTo>
                    <a:cubicBezTo>
                      <a:pt x="1816" y="26398"/>
                      <a:pt x="2034" y="25592"/>
                      <a:pt x="2293" y="24787"/>
                    </a:cubicBezTo>
                    <a:lnTo>
                      <a:pt x="1638" y="24582"/>
                    </a:lnTo>
                    <a:close/>
                    <a:moveTo>
                      <a:pt x="69489" y="26808"/>
                    </a:moveTo>
                    <a:lnTo>
                      <a:pt x="68834" y="26971"/>
                    </a:lnTo>
                    <a:cubicBezTo>
                      <a:pt x="69025" y="27776"/>
                      <a:pt x="69202" y="28609"/>
                      <a:pt x="69338" y="29428"/>
                    </a:cubicBezTo>
                    <a:lnTo>
                      <a:pt x="70007" y="29319"/>
                    </a:lnTo>
                    <a:cubicBezTo>
                      <a:pt x="69857" y="28486"/>
                      <a:pt x="69693" y="27640"/>
                      <a:pt x="69489" y="26808"/>
                    </a:cubicBezTo>
                    <a:close/>
                    <a:moveTo>
                      <a:pt x="833" y="27612"/>
                    </a:moveTo>
                    <a:cubicBezTo>
                      <a:pt x="655" y="28445"/>
                      <a:pt x="491" y="29292"/>
                      <a:pt x="369" y="30124"/>
                    </a:cubicBezTo>
                    <a:lnTo>
                      <a:pt x="1037" y="30233"/>
                    </a:lnTo>
                    <a:cubicBezTo>
                      <a:pt x="1161" y="29401"/>
                      <a:pt x="1310" y="28568"/>
                      <a:pt x="1488" y="27763"/>
                    </a:cubicBezTo>
                    <a:lnTo>
                      <a:pt x="833" y="27612"/>
                    </a:lnTo>
                    <a:close/>
                    <a:moveTo>
                      <a:pt x="70089" y="29878"/>
                    </a:moveTo>
                    <a:lnTo>
                      <a:pt x="69420" y="29987"/>
                    </a:lnTo>
                    <a:cubicBezTo>
                      <a:pt x="69556" y="30806"/>
                      <a:pt x="69653" y="31652"/>
                      <a:pt x="69720" y="32486"/>
                    </a:cubicBezTo>
                    <a:lnTo>
                      <a:pt x="70390" y="32431"/>
                    </a:lnTo>
                    <a:cubicBezTo>
                      <a:pt x="70321" y="31571"/>
                      <a:pt x="70226" y="30724"/>
                      <a:pt x="70089" y="29878"/>
                    </a:cubicBezTo>
                    <a:close/>
                    <a:moveTo>
                      <a:pt x="300" y="30697"/>
                    </a:moveTo>
                    <a:cubicBezTo>
                      <a:pt x="191" y="31530"/>
                      <a:pt x="109" y="32389"/>
                      <a:pt x="55" y="33250"/>
                    </a:cubicBezTo>
                    <a:lnTo>
                      <a:pt x="737" y="33277"/>
                    </a:lnTo>
                    <a:cubicBezTo>
                      <a:pt x="779" y="32444"/>
                      <a:pt x="861" y="31612"/>
                      <a:pt x="970" y="30779"/>
                    </a:cubicBezTo>
                    <a:lnTo>
                      <a:pt x="300" y="30697"/>
                    </a:lnTo>
                    <a:close/>
                    <a:moveTo>
                      <a:pt x="27" y="33809"/>
                    </a:moveTo>
                    <a:cubicBezTo>
                      <a:pt x="14" y="34287"/>
                      <a:pt x="0" y="34764"/>
                      <a:pt x="0" y="35243"/>
                    </a:cubicBezTo>
                    <a:cubicBezTo>
                      <a:pt x="0" y="35625"/>
                      <a:pt x="14" y="36007"/>
                      <a:pt x="27" y="36375"/>
                    </a:cubicBezTo>
                    <a:lnTo>
                      <a:pt x="697" y="36348"/>
                    </a:lnTo>
                    <a:cubicBezTo>
                      <a:pt x="683" y="35993"/>
                      <a:pt x="683" y="35611"/>
                      <a:pt x="683" y="35243"/>
                    </a:cubicBezTo>
                    <a:cubicBezTo>
                      <a:pt x="683" y="34779"/>
                      <a:pt x="697" y="34300"/>
                      <a:pt x="710" y="33836"/>
                    </a:cubicBezTo>
                    <a:lnTo>
                      <a:pt x="27" y="33809"/>
                    </a:lnTo>
                    <a:close/>
                    <a:moveTo>
                      <a:pt x="70430" y="32990"/>
                    </a:moveTo>
                    <a:lnTo>
                      <a:pt x="69748" y="33032"/>
                    </a:lnTo>
                    <a:cubicBezTo>
                      <a:pt x="69802" y="33769"/>
                      <a:pt x="69829" y="34506"/>
                      <a:pt x="69829" y="35243"/>
                    </a:cubicBezTo>
                    <a:cubicBezTo>
                      <a:pt x="69829" y="36075"/>
                      <a:pt x="69789" y="36921"/>
                      <a:pt x="69734" y="37754"/>
                    </a:cubicBezTo>
                    <a:lnTo>
                      <a:pt x="70403" y="37809"/>
                    </a:lnTo>
                    <a:cubicBezTo>
                      <a:pt x="70471" y="36962"/>
                      <a:pt x="70499" y="36102"/>
                      <a:pt x="70499" y="35243"/>
                    </a:cubicBezTo>
                    <a:cubicBezTo>
                      <a:pt x="70499" y="34491"/>
                      <a:pt x="70471" y="33741"/>
                      <a:pt x="70430" y="32990"/>
                    </a:cubicBezTo>
                    <a:close/>
                    <a:moveTo>
                      <a:pt x="724" y="36908"/>
                    </a:moveTo>
                    <a:lnTo>
                      <a:pt x="42" y="36948"/>
                    </a:lnTo>
                    <a:cubicBezTo>
                      <a:pt x="82" y="37795"/>
                      <a:pt x="151" y="38655"/>
                      <a:pt x="260" y="39501"/>
                    </a:cubicBezTo>
                    <a:lnTo>
                      <a:pt x="928" y="39419"/>
                    </a:lnTo>
                    <a:cubicBezTo>
                      <a:pt x="833" y="38586"/>
                      <a:pt x="764" y="37754"/>
                      <a:pt x="724" y="36908"/>
                    </a:cubicBezTo>
                    <a:close/>
                    <a:moveTo>
                      <a:pt x="69693" y="38313"/>
                    </a:moveTo>
                    <a:cubicBezTo>
                      <a:pt x="69611" y="39146"/>
                      <a:pt x="69516" y="39978"/>
                      <a:pt x="69380" y="40812"/>
                    </a:cubicBezTo>
                    <a:lnTo>
                      <a:pt x="70048" y="40921"/>
                    </a:lnTo>
                    <a:cubicBezTo>
                      <a:pt x="70184" y="40074"/>
                      <a:pt x="70293" y="39214"/>
                      <a:pt x="70362" y="38368"/>
                    </a:cubicBezTo>
                    <a:lnTo>
                      <a:pt x="69693" y="38313"/>
                    </a:lnTo>
                    <a:close/>
                    <a:moveTo>
                      <a:pt x="997" y="39965"/>
                    </a:moveTo>
                    <a:lnTo>
                      <a:pt x="328" y="40060"/>
                    </a:lnTo>
                    <a:cubicBezTo>
                      <a:pt x="451" y="40907"/>
                      <a:pt x="588" y="41753"/>
                      <a:pt x="764" y="42586"/>
                    </a:cubicBezTo>
                    <a:lnTo>
                      <a:pt x="1434" y="42449"/>
                    </a:lnTo>
                    <a:cubicBezTo>
                      <a:pt x="1256" y="41630"/>
                      <a:pt x="1119" y="40797"/>
                      <a:pt x="997" y="39965"/>
                    </a:cubicBezTo>
                    <a:close/>
                    <a:moveTo>
                      <a:pt x="69283" y="41357"/>
                    </a:moveTo>
                    <a:cubicBezTo>
                      <a:pt x="69134" y="42176"/>
                      <a:pt x="68956" y="43008"/>
                      <a:pt x="68752" y="43814"/>
                    </a:cubicBezTo>
                    <a:lnTo>
                      <a:pt x="69407" y="43978"/>
                    </a:lnTo>
                    <a:cubicBezTo>
                      <a:pt x="69625" y="43159"/>
                      <a:pt x="69802" y="42313"/>
                      <a:pt x="69953" y="41480"/>
                    </a:cubicBezTo>
                    <a:lnTo>
                      <a:pt x="69283" y="41357"/>
                    </a:lnTo>
                    <a:close/>
                    <a:moveTo>
                      <a:pt x="1556" y="42995"/>
                    </a:moveTo>
                    <a:lnTo>
                      <a:pt x="888" y="43145"/>
                    </a:lnTo>
                    <a:cubicBezTo>
                      <a:pt x="1079" y="43964"/>
                      <a:pt x="1297" y="44797"/>
                      <a:pt x="1556" y="45616"/>
                    </a:cubicBezTo>
                    <a:lnTo>
                      <a:pt x="2198" y="45411"/>
                    </a:lnTo>
                    <a:cubicBezTo>
                      <a:pt x="1952" y="44619"/>
                      <a:pt x="1734" y="43800"/>
                      <a:pt x="1556" y="42995"/>
                    </a:cubicBezTo>
                    <a:close/>
                    <a:moveTo>
                      <a:pt x="68615" y="44360"/>
                    </a:moveTo>
                    <a:cubicBezTo>
                      <a:pt x="68397" y="45165"/>
                      <a:pt x="68137" y="45971"/>
                      <a:pt x="67864" y="46748"/>
                    </a:cubicBezTo>
                    <a:lnTo>
                      <a:pt x="68506" y="46981"/>
                    </a:lnTo>
                    <a:cubicBezTo>
                      <a:pt x="68779" y="46175"/>
                      <a:pt x="69038" y="45356"/>
                      <a:pt x="69270" y="44537"/>
                    </a:cubicBezTo>
                    <a:lnTo>
                      <a:pt x="68615" y="44360"/>
                    </a:lnTo>
                    <a:close/>
                    <a:moveTo>
                      <a:pt x="2375" y="45957"/>
                    </a:moveTo>
                    <a:lnTo>
                      <a:pt x="1720" y="46162"/>
                    </a:lnTo>
                    <a:cubicBezTo>
                      <a:pt x="1993" y="46967"/>
                      <a:pt x="2280" y="47773"/>
                      <a:pt x="2608" y="48564"/>
                    </a:cubicBezTo>
                    <a:lnTo>
                      <a:pt x="3235" y="48304"/>
                    </a:lnTo>
                    <a:cubicBezTo>
                      <a:pt x="2921" y="47540"/>
                      <a:pt x="2621" y="46748"/>
                      <a:pt x="2375" y="45957"/>
                    </a:cubicBezTo>
                    <a:close/>
                    <a:moveTo>
                      <a:pt x="67673" y="47281"/>
                    </a:moveTo>
                    <a:cubicBezTo>
                      <a:pt x="67387" y="48059"/>
                      <a:pt x="67059" y="48837"/>
                      <a:pt x="66704" y="49602"/>
                    </a:cubicBezTo>
                    <a:lnTo>
                      <a:pt x="67332" y="49888"/>
                    </a:lnTo>
                    <a:cubicBezTo>
                      <a:pt x="67687" y="49110"/>
                      <a:pt x="68015" y="48319"/>
                      <a:pt x="68301" y="47513"/>
                    </a:cubicBezTo>
                    <a:lnTo>
                      <a:pt x="67673" y="47281"/>
                    </a:lnTo>
                    <a:close/>
                    <a:moveTo>
                      <a:pt x="3454" y="48823"/>
                    </a:moveTo>
                    <a:lnTo>
                      <a:pt x="2826" y="49083"/>
                    </a:lnTo>
                    <a:cubicBezTo>
                      <a:pt x="3154" y="49875"/>
                      <a:pt x="3522" y="50652"/>
                      <a:pt x="3918" y="51403"/>
                    </a:cubicBezTo>
                    <a:lnTo>
                      <a:pt x="4519" y="51089"/>
                    </a:lnTo>
                    <a:cubicBezTo>
                      <a:pt x="4136" y="50352"/>
                      <a:pt x="3781" y="49587"/>
                      <a:pt x="3454" y="48823"/>
                    </a:cubicBezTo>
                    <a:close/>
                    <a:moveTo>
                      <a:pt x="66472" y="50106"/>
                    </a:moveTo>
                    <a:cubicBezTo>
                      <a:pt x="66117" y="50870"/>
                      <a:pt x="65722" y="51622"/>
                      <a:pt x="65312" y="52345"/>
                    </a:cubicBezTo>
                    <a:lnTo>
                      <a:pt x="65898" y="52672"/>
                    </a:lnTo>
                    <a:cubicBezTo>
                      <a:pt x="66322" y="51935"/>
                      <a:pt x="66717" y="51171"/>
                      <a:pt x="67086" y="50406"/>
                    </a:cubicBezTo>
                    <a:lnTo>
                      <a:pt x="66472" y="50106"/>
                    </a:lnTo>
                    <a:close/>
                    <a:moveTo>
                      <a:pt x="4777" y="51580"/>
                    </a:moveTo>
                    <a:lnTo>
                      <a:pt x="4177" y="51908"/>
                    </a:lnTo>
                    <a:cubicBezTo>
                      <a:pt x="4586" y="52659"/>
                      <a:pt x="5023" y="53396"/>
                      <a:pt x="5474" y="54119"/>
                    </a:cubicBezTo>
                    <a:lnTo>
                      <a:pt x="6047" y="53751"/>
                    </a:lnTo>
                    <a:cubicBezTo>
                      <a:pt x="5596" y="53054"/>
                      <a:pt x="5174" y="52317"/>
                      <a:pt x="4777" y="51580"/>
                    </a:cubicBezTo>
                    <a:close/>
                    <a:moveTo>
                      <a:pt x="6347" y="54228"/>
                    </a:moveTo>
                    <a:lnTo>
                      <a:pt x="5787" y="54597"/>
                    </a:lnTo>
                    <a:cubicBezTo>
                      <a:pt x="5938" y="54829"/>
                      <a:pt x="6102" y="55074"/>
                      <a:pt x="6266" y="55307"/>
                    </a:cubicBezTo>
                    <a:lnTo>
                      <a:pt x="6825" y="54925"/>
                    </a:lnTo>
                    <a:cubicBezTo>
                      <a:pt x="6661" y="54692"/>
                      <a:pt x="6497" y="54461"/>
                      <a:pt x="6347" y="54228"/>
                    </a:cubicBezTo>
                    <a:close/>
                    <a:moveTo>
                      <a:pt x="65025" y="52823"/>
                    </a:moveTo>
                    <a:cubicBezTo>
                      <a:pt x="64602" y="53546"/>
                      <a:pt x="64151" y="54255"/>
                      <a:pt x="63674" y="54938"/>
                    </a:cubicBezTo>
                    <a:lnTo>
                      <a:pt x="64220" y="55320"/>
                    </a:lnTo>
                    <a:cubicBezTo>
                      <a:pt x="64712" y="54624"/>
                      <a:pt x="65176" y="53901"/>
                      <a:pt x="65612" y="53163"/>
                    </a:cubicBezTo>
                    <a:lnTo>
                      <a:pt x="65025" y="52823"/>
                    </a:lnTo>
                    <a:close/>
                    <a:moveTo>
                      <a:pt x="6975" y="55156"/>
                    </a:moveTo>
                    <a:lnTo>
                      <a:pt x="6429" y="55538"/>
                    </a:lnTo>
                    <a:cubicBezTo>
                      <a:pt x="6702" y="55921"/>
                      <a:pt x="6975" y="56303"/>
                      <a:pt x="7261" y="56685"/>
                    </a:cubicBezTo>
                    <a:lnTo>
                      <a:pt x="7807" y="56275"/>
                    </a:lnTo>
                    <a:cubicBezTo>
                      <a:pt x="7521" y="55907"/>
                      <a:pt x="7248" y="55525"/>
                      <a:pt x="6975" y="55156"/>
                    </a:cubicBezTo>
                    <a:close/>
                    <a:moveTo>
                      <a:pt x="63347" y="55402"/>
                    </a:moveTo>
                    <a:cubicBezTo>
                      <a:pt x="62855" y="56071"/>
                      <a:pt x="62350" y="56740"/>
                      <a:pt x="61804" y="57382"/>
                    </a:cubicBezTo>
                    <a:lnTo>
                      <a:pt x="62322" y="57818"/>
                    </a:lnTo>
                    <a:cubicBezTo>
                      <a:pt x="62868" y="57163"/>
                      <a:pt x="63401" y="56481"/>
                      <a:pt x="63893" y="55798"/>
                    </a:cubicBezTo>
                    <a:lnTo>
                      <a:pt x="63347" y="55402"/>
                    </a:lnTo>
                    <a:close/>
                    <a:moveTo>
                      <a:pt x="8149" y="56712"/>
                    </a:moveTo>
                    <a:lnTo>
                      <a:pt x="7616" y="57136"/>
                    </a:lnTo>
                    <a:cubicBezTo>
                      <a:pt x="8149" y="57791"/>
                      <a:pt x="8708" y="58446"/>
                      <a:pt x="9282" y="59074"/>
                    </a:cubicBezTo>
                    <a:lnTo>
                      <a:pt x="9773" y="58623"/>
                    </a:lnTo>
                    <a:cubicBezTo>
                      <a:pt x="9214" y="58009"/>
                      <a:pt x="8668" y="57367"/>
                      <a:pt x="8149" y="56712"/>
                    </a:cubicBezTo>
                    <a:close/>
                    <a:moveTo>
                      <a:pt x="61449" y="57804"/>
                    </a:moveTo>
                    <a:cubicBezTo>
                      <a:pt x="60903" y="58446"/>
                      <a:pt x="60330" y="59060"/>
                      <a:pt x="59743" y="59647"/>
                    </a:cubicBezTo>
                    <a:lnTo>
                      <a:pt x="60220" y="60125"/>
                    </a:lnTo>
                    <a:cubicBezTo>
                      <a:pt x="60821" y="59524"/>
                      <a:pt x="61408" y="58896"/>
                      <a:pt x="61954" y="58255"/>
                    </a:cubicBezTo>
                    <a:lnTo>
                      <a:pt x="61449" y="57804"/>
                    </a:lnTo>
                    <a:close/>
                    <a:moveTo>
                      <a:pt x="10155" y="59033"/>
                    </a:moveTo>
                    <a:lnTo>
                      <a:pt x="9664" y="59497"/>
                    </a:lnTo>
                    <a:cubicBezTo>
                      <a:pt x="10251" y="60111"/>
                      <a:pt x="10865" y="60712"/>
                      <a:pt x="11493" y="61285"/>
                    </a:cubicBezTo>
                    <a:lnTo>
                      <a:pt x="11957" y="60794"/>
                    </a:lnTo>
                    <a:cubicBezTo>
                      <a:pt x="11343" y="60234"/>
                      <a:pt x="10728" y="59633"/>
                      <a:pt x="10155" y="59033"/>
                    </a:cubicBezTo>
                    <a:close/>
                    <a:moveTo>
                      <a:pt x="59334" y="60043"/>
                    </a:moveTo>
                    <a:cubicBezTo>
                      <a:pt x="58746" y="60630"/>
                      <a:pt x="58118" y="61189"/>
                      <a:pt x="57477" y="61735"/>
                    </a:cubicBezTo>
                    <a:lnTo>
                      <a:pt x="57914" y="62254"/>
                    </a:lnTo>
                    <a:cubicBezTo>
                      <a:pt x="58555" y="61695"/>
                      <a:pt x="59197" y="61121"/>
                      <a:pt x="59811" y="60534"/>
                    </a:cubicBezTo>
                    <a:lnTo>
                      <a:pt x="59334" y="60043"/>
                    </a:lnTo>
                    <a:close/>
                    <a:moveTo>
                      <a:pt x="12366" y="61162"/>
                    </a:moveTo>
                    <a:lnTo>
                      <a:pt x="11916" y="61667"/>
                    </a:lnTo>
                    <a:cubicBezTo>
                      <a:pt x="12557" y="62226"/>
                      <a:pt x="13227" y="62787"/>
                      <a:pt x="13895" y="63291"/>
                    </a:cubicBezTo>
                    <a:lnTo>
                      <a:pt x="14304" y="62759"/>
                    </a:lnTo>
                    <a:cubicBezTo>
                      <a:pt x="13649" y="62254"/>
                      <a:pt x="12994" y="61722"/>
                      <a:pt x="12366" y="61162"/>
                    </a:cubicBezTo>
                    <a:close/>
                    <a:moveTo>
                      <a:pt x="57041" y="62090"/>
                    </a:moveTo>
                    <a:cubicBezTo>
                      <a:pt x="56440" y="62581"/>
                      <a:pt x="55798" y="63060"/>
                      <a:pt x="55157" y="63524"/>
                    </a:cubicBezTo>
                    <a:lnTo>
                      <a:pt x="55539" y="64070"/>
                    </a:lnTo>
                    <a:cubicBezTo>
                      <a:pt x="56194" y="63606"/>
                      <a:pt x="56850" y="63114"/>
                      <a:pt x="57477" y="62609"/>
                    </a:cubicBezTo>
                    <a:lnTo>
                      <a:pt x="57041" y="62090"/>
                    </a:lnTo>
                    <a:close/>
                    <a:moveTo>
                      <a:pt x="14755" y="63087"/>
                    </a:moveTo>
                    <a:lnTo>
                      <a:pt x="14359" y="63633"/>
                    </a:lnTo>
                    <a:cubicBezTo>
                      <a:pt x="15041" y="64137"/>
                      <a:pt x="15751" y="64629"/>
                      <a:pt x="16475" y="65080"/>
                    </a:cubicBezTo>
                    <a:lnTo>
                      <a:pt x="16830" y="64506"/>
                    </a:lnTo>
                    <a:cubicBezTo>
                      <a:pt x="16133" y="64070"/>
                      <a:pt x="15438" y="63591"/>
                      <a:pt x="14755" y="63087"/>
                    </a:cubicBezTo>
                    <a:close/>
                    <a:moveTo>
                      <a:pt x="54584" y="63919"/>
                    </a:moveTo>
                    <a:cubicBezTo>
                      <a:pt x="53887" y="64383"/>
                      <a:pt x="53177" y="64834"/>
                      <a:pt x="52455" y="65243"/>
                    </a:cubicBezTo>
                    <a:lnTo>
                      <a:pt x="52782" y="65830"/>
                    </a:lnTo>
                    <a:cubicBezTo>
                      <a:pt x="53519" y="65407"/>
                      <a:pt x="54256" y="64956"/>
                      <a:pt x="54966" y="64479"/>
                    </a:cubicBezTo>
                    <a:lnTo>
                      <a:pt x="54584" y="63919"/>
                    </a:lnTo>
                    <a:close/>
                    <a:moveTo>
                      <a:pt x="17307" y="64807"/>
                    </a:moveTo>
                    <a:lnTo>
                      <a:pt x="16952" y="65380"/>
                    </a:lnTo>
                    <a:cubicBezTo>
                      <a:pt x="17689" y="65830"/>
                      <a:pt x="18441" y="66254"/>
                      <a:pt x="19191" y="66636"/>
                    </a:cubicBezTo>
                    <a:lnTo>
                      <a:pt x="19505" y="66035"/>
                    </a:lnTo>
                    <a:cubicBezTo>
                      <a:pt x="18768" y="65653"/>
                      <a:pt x="18031" y="65243"/>
                      <a:pt x="17307" y="64807"/>
                    </a:cubicBezTo>
                    <a:close/>
                    <a:moveTo>
                      <a:pt x="51963" y="65516"/>
                    </a:moveTo>
                    <a:cubicBezTo>
                      <a:pt x="51239" y="65926"/>
                      <a:pt x="50475" y="66308"/>
                      <a:pt x="49725" y="66649"/>
                    </a:cubicBezTo>
                    <a:lnTo>
                      <a:pt x="50011" y="67264"/>
                    </a:lnTo>
                    <a:cubicBezTo>
                      <a:pt x="50775" y="66909"/>
                      <a:pt x="51554" y="66527"/>
                      <a:pt x="52291" y="66103"/>
                    </a:cubicBezTo>
                    <a:lnTo>
                      <a:pt x="51963" y="65516"/>
                    </a:lnTo>
                    <a:close/>
                    <a:moveTo>
                      <a:pt x="20010" y="66281"/>
                    </a:moveTo>
                    <a:lnTo>
                      <a:pt x="19710" y="66894"/>
                    </a:lnTo>
                    <a:cubicBezTo>
                      <a:pt x="20474" y="67264"/>
                      <a:pt x="21252" y="67618"/>
                      <a:pt x="22044" y="67932"/>
                    </a:cubicBezTo>
                    <a:lnTo>
                      <a:pt x="22303" y="67318"/>
                    </a:lnTo>
                    <a:cubicBezTo>
                      <a:pt x="21525" y="67004"/>
                      <a:pt x="20761" y="66649"/>
                      <a:pt x="20010" y="66281"/>
                    </a:cubicBezTo>
                    <a:close/>
                    <a:moveTo>
                      <a:pt x="49219" y="66881"/>
                    </a:moveTo>
                    <a:cubicBezTo>
                      <a:pt x="48455" y="67222"/>
                      <a:pt x="47677" y="67537"/>
                      <a:pt x="46886" y="67810"/>
                    </a:cubicBezTo>
                    <a:lnTo>
                      <a:pt x="47117" y="68450"/>
                    </a:lnTo>
                    <a:cubicBezTo>
                      <a:pt x="47909" y="68164"/>
                      <a:pt x="48715" y="67850"/>
                      <a:pt x="49492" y="67495"/>
                    </a:cubicBezTo>
                    <a:lnTo>
                      <a:pt x="49219" y="66881"/>
                    </a:lnTo>
                    <a:close/>
                    <a:moveTo>
                      <a:pt x="22822" y="67522"/>
                    </a:moveTo>
                    <a:lnTo>
                      <a:pt x="22576" y="68150"/>
                    </a:lnTo>
                    <a:cubicBezTo>
                      <a:pt x="23368" y="68450"/>
                      <a:pt x="24186" y="68738"/>
                      <a:pt x="25005" y="68983"/>
                    </a:cubicBezTo>
                    <a:lnTo>
                      <a:pt x="25197" y="68341"/>
                    </a:lnTo>
                    <a:cubicBezTo>
                      <a:pt x="24405" y="68096"/>
                      <a:pt x="23600" y="67823"/>
                      <a:pt x="22822" y="67522"/>
                    </a:cubicBezTo>
                    <a:close/>
                    <a:moveTo>
                      <a:pt x="46353" y="68001"/>
                    </a:moveTo>
                    <a:cubicBezTo>
                      <a:pt x="45575" y="68259"/>
                      <a:pt x="44756" y="68505"/>
                      <a:pt x="43951" y="68710"/>
                    </a:cubicBezTo>
                    <a:lnTo>
                      <a:pt x="44114" y="69366"/>
                    </a:lnTo>
                    <a:cubicBezTo>
                      <a:pt x="44947" y="69160"/>
                      <a:pt x="45766" y="68915"/>
                      <a:pt x="46571" y="68642"/>
                    </a:cubicBezTo>
                    <a:lnTo>
                      <a:pt x="46353" y="68001"/>
                    </a:lnTo>
                    <a:close/>
                    <a:moveTo>
                      <a:pt x="25742" y="68492"/>
                    </a:moveTo>
                    <a:lnTo>
                      <a:pt x="25551" y="69147"/>
                    </a:lnTo>
                    <a:cubicBezTo>
                      <a:pt x="26370" y="69379"/>
                      <a:pt x="27203" y="69584"/>
                      <a:pt x="28036" y="69761"/>
                    </a:cubicBezTo>
                    <a:lnTo>
                      <a:pt x="28172" y="69093"/>
                    </a:lnTo>
                    <a:cubicBezTo>
                      <a:pt x="27367" y="68929"/>
                      <a:pt x="26534" y="68723"/>
                      <a:pt x="25742" y="68492"/>
                    </a:cubicBezTo>
                    <a:close/>
                    <a:moveTo>
                      <a:pt x="43405" y="68847"/>
                    </a:moveTo>
                    <a:cubicBezTo>
                      <a:pt x="42600" y="69051"/>
                      <a:pt x="41767" y="69215"/>
                      <a:pt x="40948" y="69351"/>
                    </a:cubicBezTo>
                    <a:lnTo>
                      <a:pt x="41057" y="70021"/>
                    </a:lnTo>
                    <a:cubicBezTo>
                      <a:pt x="41903" y="69884"/>
                      <a:pt x="42749" y="69706"/>
                      <a:pt x="43568" y="69502"/>
                    </a:cubicBezTo>
                    <a:lnTo>
                      <a:pt x="43405" y="68847"/>
                    </a:lnTo>
                    <a:close/>
                    <a:moveTo>
                      <a:pt x="28718" y="69202"/>
                    </a:moveTo>
                    <a:lnTo>
                      <a:pt x="28596" y="69870"/>
                    </a:lnTo>
                    <a:cubicBezTo>
                      <a:pt x="29428" y="70021"/>
                      <a:pt x="30288" y="70157"/>
                      <a:pt x="31134" y="70252"/>
                    </a:cubicBezTo>
                    <a:lnTo>
                      <a:pt x="31202" y="69584"/>
                    </a:lnTo>
                    <a:cubicBezTo>
                      <a:pt x="30370" y="69488"/>
                      <a:pt x="29537" y="69366"/>
                      <a:pt x="28718" y="69202"/>
                    </a:cubicBezTo>
                    <a:close/>
                    <a:moveTo>
                      <a:pt x="40402" y="69433"/>
                    </a:moveTo>
                    <a:cubicBezTo>
                      <a:pt x="39570" y="69557"/>
                      <a:pt x="38737" y="69652"/>
                      <a:pt x="37904" y="69720"/>
                    </a:cubicBezTo>
                    <a:lnTo>
                      <a:pt x="37945" y="70389"/>
                    </a:lnTo>
                    <a:cubicBezTo>
                      <a:pt x="38805" y="70334"/>
                      <a:pt x="39652" y="70239"/>
                      <a:pt x="40498" y="70103"/>
                    </a:cubicBezTo>
                    <a:lnTo>
                      <a:pt x="40402" y="69433"/>
                    </a:lnTo>
                    <a:close/>
                    <a:moveTo>
                      <a:pt x="31762" y="69639"/>
                    </a:moveTo>
                    <a:lnTo>
                      <a:pt x="31694" y="70321"/>
                    </a:lnTo>
                    <a:cubicBezTo>
                      <a:pt x="32540" y="70403"/>
                      <a:pt x="33400" y="70457"/>
                      <a:pt x="34246" y="70485"/>
                    </a:cubicBezTo>
                    <a:lnTo>
                      <a:pt x="34274" y="69802"/>
                    </a:lnTo>
                    <a:cubicBezTo>
                      <a:pt x="33441" y="69788"/>
                      <a:pt x="32594" y="69734"/>
                      <a:pt x="31762" y="69639"/>
                    </a:cubicBezTo>
                    <a:close/>
                    <a:moveTo>
                      <a:pt x="37344" y="69761"/>
                    </a:moveTo>
                    <a:cubicBezTo>
                      <a:pt x="36649" y="69802"/>
                      <a:pt x="35952" y="69815"/>
                      <a:pt x="35270" y="69815"/>
                    </a:cubicBezTo>
                    <a:lnTo>
                      <a:pt x="34833" y="69815"/>
                    </a:lnTo>
                    <a:lnTo>
                      <a:pt x="34820" y="70498"/>
                    </a:lnTo>
                    <a:lnTo>
                      <a:pt x="35257" y="70498"/>
                    </a:lnTo>
                    <a:cubicBezTo>
                      <a:pt x="35966" y="70498"/>
                      <a:pt x="36676" y="70471"/>
                      <a:pt x="37386" y="70430"/>
                    </a:cubicBezTo>
                    <a:lnTo>
                      <a:pt x="37344" y="6976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1681;p42">
                <a:extLst>
                  <a:ext uri="{FF2B5EF4-FFF2-40B4-BE49-F238E27FC236}">
                    <a16:creationId xmlns:a16="http://schemas.microsoft.com/office/drawing/2014/main" id="{1550356E-D2FE-6C94-DC94-532D5EADA730}"/>
                  </a:ext>
                </a:extLst>
              </p:cNvPr>
              <p:cNvSpPr/>
              <p:nvPr/>
            </p:nvSpPr>
            <p:spPr>
              <a:xfrm rot="-5400000">
                <a:off x="1201838" y="1887550"/>
                <a:ext cx="1965900" cy="1965900"/>
              </a:xfrm>
              <a:prstGeom prst="blockArc">
                <a:avLst>
                  <a:gd name="adj1" fmla="val 13560149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1682;p42">
                <a:extLst>
                  <a:ext uri="{FF2B5EF4-FFF2-40B4-BE49-F238E27FC236}">
                    <a16:creationId xmlns:a16="http://schemas.microsoft.com/office/drawing/2014/main" id="{94478502-DF26-BE4C-3101-E75CFE0F5644}"/>
                  </a:ext>
                </a:extLst>
              </p:cNvPr>
              <p:cNvSpPr/>
              <p:nvPr/>
            </p:nvSpPr>
            <p:spPr>
              <a:xfrm rot="3949254">
                <a:off x="1201770" y="1887509"/>
                <a:ext cx="1965866" cy="1965866"/>
              </a:xfrm>
              <a:prstGeom prst="blockArc">
                <a:avLst>
                  <a:gd name="adj1" fmla="val 17246835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" name="Google Shape;1657;p42">
              <a:extLst>
                <a:ext uri="{FF2B5EF4-FFF2-40B4-BE49-F238E27FC236}">
                  <a16:creationId xmlns:a16="http://schemas.microsoft.com/office/drawing/2014/main" id="{90B5AC62-D74D-1862-3C74-FF19A8B9D289}"/>
                </a:ext>
              </a:extLst>
            </p:cNvPr>
            <p:cNvGrpSpPr/>
            <p:nvPr/>
          </p:nvGrpSpPr>
          <p:grpSpPr>
            <a:xfrm>
              <a:off x="3017383" y="563884"/>
              <a:ext cx="635477" cy="633411"/>
              <a:chOff x="6039282" y="1042577"/>
              <a:chExt cx="734315" cy="731929"/>
            </a:xfrm>
          </p:grpSpPr>
          <p:sp>
            <p:nvSpPr>
              <p:cNvPr id="7" name="Google Shape;1658;p42">
                <a:extLst>
                  <a:ext uri="{FF2B5EF4-FFF2-40B4-BE49-F238E27FC236}">
                    <a16:creationId xmlns:a16="http://schemas.microsoft.com/office/drawing/2014/main" id="{7532E04F-1951-0D43-709F-87A3F9583818}"/>
                  </a:ext>
                </a:extLst>
              </p:cNvPr>
              <p:cNvSpPr/>
              <p:nvPr/>
            </p:nvSpPr>
            <p:spPr>
              <a:xfrm>
                <a:off x="6045348" y="1300071"/>
                <a:ext cx="131951" cy="65352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701" extrusionOk="0">
                    <a:moveTo>
                      <a:pt x="108" y="0"/>
                    </a:moveTo>
                    <a:lnTo>
                      <a:pt x="51" y="224"/>
                    </a:lnTo>
                    <a:cubicBezTo>
                      <a:pt x="29" y="303"/>
                      <a:pt x="7" y="375"/>
                      <a:pt x="0" y="455"/>
                    </a:cubicBezTo>
                    <a:lnTo>
                      <a:pt x="1342" y="700"/>
                    </a:lnTo>
                    <a:cubicBezTo>
                      <a:pt x="1349" y="650"/>
                      <a:pt x="1363" y="599"/>
                      <a:pt x="1378" y="549"/>
                    </a:cubicBezTo>
                    <a:lnTo>
                      <a:pt x="1414" y="397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1659;p42">
                <a:extLst>
                  <a:ext uri="{FF2B5EF4-FFF2-40B4-BE49-F238E27FC236}">
                    <a16:creationId xmlns:a16="http://schemas.microsoft.com/office/drawing/2014/main" id="{23BA01A4-3310-6A6B-E1CA-46B3CD842F76}"/>
                  </a:ext>
                </a:extLst>
              </p:cNvPr>
              <p:cNvSpPr/>
              <p:nvPr/>
            </p:nvSpPr>
            <p:spPr>
              <a:xfrm>
                <a:off x="6080342" y="1201250"/>
                <a:ext cx="127938" cy="96863"/>
              </a:xfrm>
              <a:custGeom>
                <a:avLst/>
                <a:gdLst/>
                <a:ahLst/>
                <a:cxnLst/>
                <a:rect l="l" t="t" r="r" b="b"/>
                <a:pathLst>
                  <a:path w="1371" h="1039" extrusionOk="0">
                    <a:moveTo>
                      <a:pt x="245" y="0"/>
                    </a:moveTo>
                    <a:cubicBezTo>
                      <a:pt x="159" y="137"/>
                      <a:pt x="72" y="267"/>
                      <a:pt x="0" y="404"/>
                    </a:cubicBezTo>
                    <a:lnTo>
                      <a:pt x="1219" y="1039"/>
                    </a:lnTo>
                    <a:cubicBezTo>
                      <a:pt x="1262" y="945"/>
                      <a:pt x="1320" y="866"/>
                      <a:pt x="1371" y="772"/>
                    </a:cubicBezTo>
                    <a:lnTo>
                      <a:pt x="245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1660;p42">
                <a:extLst>
                  <a:ext uri="{FF2B5EF4-FFF2-40B4-BE49-F238E27FC236}">
                    <a16:creationId xmlns:a16="http://schemas.microsoft.com/office/drawing/2014/main" id="{BF500AED-05D2-5F02-1E07-4C44B0001BC4}"/>
                  </a:ext>
                </a:extLst>
              </p:cNvPr>
              <p:cNvSpPr/>
              <p:nvPr/>
            </p:nvSpPr>
            <p:spPr>
              <a:xfrm>
                <a:off x="6144918" y="1121167"/>
                <a:ext cx="112541" cy="119145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1278" extrusionOk="0">
                    <a:moveTo>
                      <a:pt x="347" y="1"/>
                    </a:moveTo>
                    <a:cubicBezTo>
                      <a:pt x="224" y="95"/>
                      <a:pt x="116" y="210"/>
                      <a:pt x="1" y="318"/>
                    </a:cubicBezTo>
                    <a:lnTo>
                      <a:pt x="974" y="1278"/>
                    </a:lnTo>
                    <a:cubicBezTo>
                      <a:pt x="1046" y="1205"/>
                      <a:pt x="1126" y="1133"/>
                      <a:pt x="1205" y="1068"/>
                    </a:cubicBezTo>
                    <a:lnTo>
                      <a:pt x="347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1661;p42">
                <a:extLst>
                  <a:ext uri="{FF2B5EF4-FFF2-40B4-BE49-F238E27FC236}">
                    <a16:creationId xmlns:a16="http://schemas.microsoft.com/office/drawing/2014/main" id="{68EDA634-6BF7-4AD9-451E-26A0243CDE3F}"/>
                  </a:ext>
                </a:extLst>
              </p:cNvPr>
              <p:cNvSpPr/>
              <p:nvPr/>
            </p:nvSpPr>
            <p:spPr>
              <a:xfrm>
                <a:off x="6232449" y="1066723"/>
                <a:ext cx="86879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931" h="1400" extrusionOk="0">
                    <a:moveTo>
                      <a:pt x="426" y="1"/>
                    </a:moveTo>
                    <a:cubicBezTo>
                      <a:pt x="354" y="22"/>
                      <a:pt x="282" y="58"/>
                      <a:pt x="209" y="94"/>
                    </a:cubicBezTo>
                    <a:lnTo>
                      <a:pt x="0" y="195"/>
                    </a:lnTo>
                    <a:lnTo>
                      <a:pt x="649" y="1400"/>
                    </a:lnTo>
                    <a:lnTo>
                      <a:pt x="786" y="1335"/>
                    </a:lnTo>
                    <a:cubicBezTo>
                      <a:pt x="830" y="1306"/>
                      <a:pt x="880" y="1285"/>
                      <a:pt x="931" y="1270"/>
                    </a:cubicBezTo>
                    <a:lnTo>
                      <a:pt x="426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1662;p42">
                <a:extLst>
                  <a:ext uri="{FF2B5EF4-FFF2-40B4-BE49-F238E27FC236}">
                    <a16:creationId xmlns:a16="http://schemas.microsoft.com/office/drawing/2014/main" id="{4013C31F-455D-3FB6-D596-8C37AAA25B96}"/>
                  </a:ext>
                </a:extLst>
              </p:cNvPr>
              <p:cNvSpPr/>
              <p:nvPr/>
            </p:nvSpPr>
            <p:spPr>
              <a:xfrm>
                <a:off x="6335379" y="1042577"/>
                <a:ext cx="53284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571" h="1400" extrusionOk="0">
                    <a:moveTo>
                      <a:pt x="470" y="0"/>
                    </a:moveTo>
                    <a:cubicBezTo>
                      <a:pt x="390" y="0"/>
                      <a:pt x="311" y="7"/>
                      <a:pt x="239" y="22"/>
                    </a:cubicBezTo>
                    <a:lnTo>
                      <a:pt x="1" y="58"/>
                    </a:lnTo>
                    <a:lnTo>
                      <a:pt x="268" y="1399"/>
                    </a:lnTo>
                    <a:lnTo>
                      <a:pt x="419" y="1378"/>
                    </a:lnTo>
                    <a:cubicBezTo>
                      <a:pt x="470" y="1370"/>
                      <a:pt x="520" y="1363"/>
                      <a:pt x="571" y="1363"/>
                    </a:cubicBezTo>
                    <a:lnTo>
                      <a:pt x="470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1663;p42">
                <a:extLst>
                  <a:ext uri="{FF2B5EF4-FFF2-40B4-BE49-F238E27FC236}">
                    <a16:creationId xmlns:a16="http://schemas.microsoft.com/office/drawing/2014/main" id="{F1E935AA-2B95-1EDD-2094-0C60C2377DA1}"/>
                  </a:ext>
                </a:extLst>
              </p:cNvPr>
              <p:cNvSpPr/>
              <p:nvPr/>
            </p:nvSpPr>
            <p:spPr>
              <a:xfrm>
                <a:off x="6431682" y="1043229"/>
                <a:ext cx="56550" cy="131824"/>
              </a:xfrm>
              <a:custGeom>
                <a:avLst/>
                <a:gdLst/>
                <a:ahLst/>
                <a:cxnLst/>
                <a:rect l="l" t="t" r="r" b="b"/>
                <a:pathLst>
                  <a:path w="606" h="1414" extrusionOk="0">
                    <a:moveTo>
                      <a:pt x="144" y="0"/>
                    </a:moveTo>
                    <a:lnTo>
                      <a:pt x="0" y="1356"/>
                    </a:lnTo>
                    <a:cubicBezTo>
                      <a:pt x="101" y="1378"/>
                      <a:pt x="202" y="1385"/>
                      <a:pt x="303" y="1414"/>
                    </a:cubicBezTo>
                    <a:lnTo>
                      <a:pt x="606" y="80"/>
                    </a:lnTo>
                    <a:cubicBezTo>
                      <a:pt x="454" y="36"/>
                      <a:pt x="296" y="22"/>
                      <a:pt x="14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1664;p42">
                <a:extLst>
                  <a:ext uri="{FF2B5EF4-FFF2-40B4-BE49-F238E27FC236}">
                    <a16:creationId xmlns:a16="http://schemas.microsoft.com/office/drawing/2014/main" id="{796E71BE-C1C0-1786-DE1E-429F5EF6D366}"/>
                  </a:ext>
                </a:extLst>
              </p:cNvPr>
              <p:cNvSpPr/>
              <p:nvPr/>
            </p:nvSpPr>
            <p:spPr>
              <a:xfrm>
                <a:off x="6500924" y="1070731"/>
                <a:ext cx="89678" cy="130612"/>
              </a:xfrm>
              <a:custGeom>
                <a:avLst/>
                <a:gdLst/>
                <a:ahLst/>
                <a:cxnLst/>
                <a:rect l="l" t="t" r="r" b="b"/>
                <a:pathLst>
                  <a:path w="961" h="1401" extrusionOk="0">
                    <a:moveTo>
                      <a:pt x="542" y="1"/>
                    </a:moveTo>
                    <a:lnTo>
                      <a:pt x="1" y="1256"/>
                    </a:lnTo>
                    <a:lnTo>
                      <a:pt x="138" y="1321"/>
                    </a:lnTo>
                    <a:cubicBezTo>
                      <a:pt x="181" y="1343"/>
                      <a:pt x="232" y="1371"/>
                      <a:pt x="275" y="1400"/>
                    </a:cubicBezTo>
                    <a:lnTo>
                      <a:pt x="960" y="210"/>
                    </a:lnTo>
                    <a:cubicBezTo>
                      <a:pt x="895" y="174"/>
                      <a:pt x="823" y="131"/>
                      <a:pt x="751" y="102"/>
                    </a:cubicBezTo>
                    <a:lnTo>
                      <a:pt x="54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1665;p42">
                <a:extLst>
                  <a:ext uri="{FF2B5EF4-FFF2-40B4-BE49-F238E27FC236}">
                    <a16:creationId xmlns:a16="http://schemas.microsoft.com/office/drawing/2014/main" id="{9D6CC815-4456-D142-DC85-DE21997B99A6}"/>
                  </a:ext>
                </a:extLst>
              </p:cNvPr>
              <p:cNvSpPr/>
              <p:nvPr/>
            </p:nvSpPr>
            <p:spPr>
              <a:xfrm>
                <a:off x="6561580" y="1127973"/>
                <a:ext cx="114501" cy="117746"/>
              </a:xfrm>
              <a:custGeom>
                <a:avLst/>
                <a:gdLst/>
                <a:ahLst/>
                <a:cxnLst/>
                <a:rect l="l" t="t" r="r" b="b"/>
                <a:pathLst>
                  <a:path w="1227" h="1263" extrusionOk="0">
                    <a:moveTo>
                      <a:pt x="887" y="0"/>
                    </a:moveTo>
                    <a:lnTo>
                      <a:pt x="0" y="1046"/>
                    </a:lnTo>
                    <a:cubicBezTo>
                      <a:pt x="79" y="1111"/>
                      <a:pt x="152" y="1183"/>
                      <a:pt x="224" y="1262"/>
                    </a:cubicBezTo>
                    <a:lnTo>
                      <a:pt x="1226" y="332"/>
                    </a:lnTo>
                    <a:cubicBezTo>
                      <a:pt x="1118" y="209"/>
                      <a:pt x="1003" y="101"/>
                      <a:pt x="88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1666;p42">
                <a:extLst>
                  <a:ext uri="{FF2B5EF4-FFF2-40B4-BE49-F238E27FC236}">
                    <a16:creationId xmlns:a16="http://schemas.microsoft.com/office/drawing/2014/main" id="{4E7DE201-5DDF-CB06-79F1-199D1317C130}"/>
                  </a:ext>
                </a:extLst>
              </p:cNvPr>
              <p:cNvSpPr/>
              <p:nvPr/>
            </p:nvSpPr>
            <p:spPr>
              <a:xfrm>
                <a:off x="6636887" y="1310792"/>
                <a:ext cx="132697" cy="61996"/>
              </a:xfrm>
              <a:custGeom>
                <a:avLst/>
                <a:gdLst/>
                <a:ahLst/>
                <a:cxnLst/>
                <a:rect l="l" t="t" r="r" b="b"/>
                <a:pathLst>
                  <a:path w="1422" h="665" extrusionOk="0">
                    <a:moveTo>
                      <a:pt x="1321" y="1"/>
                    </a:moveTo>
                    <a:lnTo>
                      <a:pt x="1" y="361"/>
                    </a:lnTo>
                    <a:lnTo>
                      <a:pt x="44" y="506"/>
                    </a:lnTo>
                    <a:cubicBezTo>
                      <a:pt x="51" y="556"/>
                      <a:pt x="59" y="614"/>
                      <a:pt x="66" y="664"/>
                    </a:cubicBezTo>
                    <a:lnTo>
                      <a:pt x="1422" y="462"/>
                    </a:lnTo>
                    <a:cubicBezTo>
                      <a:pt x="1407" y="383"/>
                      <a:pt x="1400" y="304"/>
                      <a:pt x="1378" y="232"/>
                    </a:cubicBezTo>
                    <a:lnTo>
                      <a:pt x="1321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1667;p42">
                <a:extLst>
                  <a:ext uri="{FF2B5EF4-FFF2-40B4-BE49-F238E27FC236}">
                    <a16:creationId xmlns:a16="http://schemas.microsoft.com/office/drawing/2014/main" id="{DC1CB52E-6232-C8B8-8143-23D809EB21DB}"/>
                  </a:ext>
                </a:extLst>
              </p:cNvPr>
              <p:cNvSpPr/>
              <p:nvPr/>
            </p:nvSpPr>
            <p:spPr>
              <a:xfrm>
                <a:off x="6642953" y="1415020"/>
                <a:ext cx="130645" cy="47826"/>
              </a:xfrm>
              <a:custGeom>
                <a:avLst/>
                <a:gdLst/>
                <a:ahLst/>
                <a:cxnLst/>
                <a:rect l="l" t="t" r="r" b="b"/>
                <a:pathLst>
                  <a:path w="1400" h="513" extrusionOk="0">
                    <a:moveTo>
                      <a:pt x="30" y="1"/>
                    </a:moveTo>
                    <a:cubicBezTo>
                      <a:pt x="30" y="109"/>
                      <a:pt x="15" y="210"/>
                      <a:pt x="1" y="311"/>
                    </a:cubicBezTo>
                    <a:lnTo>
                      <a:pt x="1357" y="513"/>
                    </a:lnTo>
                    <a:cubicBezTo>
                      <a:pt x="1378" y="354"/>
                      <a:pt x="1393" y="203"/>
                      <a:pt x="1400" y="44"/>
                    </a:cubicBezTo>
                    <a:lnTo>
                      <a:pt x="30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1668;p42">
                <a:extLst>
                  <a:ext uri="{FF2B5EF4-FFF2-40B4-BE49-F238E27FC236}">
                    <a16:creationId xmlns:a16="http://schemas.microsoft.com/office/drawing/2014/main" id="{185969F7-FBAD-86C7-82D0-540BD70E0871}"/>
                  </a:ext>
                </a:extLst>
              </p:cNvPr>
              <p:cNvSpPr/>
              <p:nvPr/>
            </p:nvSpPr>
            <p:spPr>
              <a:xfrm>
                <a:off x="6622143" y="1485687"/>
                <a:ext cx="131951" cy="81388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73" extrusionOk="0">
                    <a:moveTo>
                      <a:pt x="123" y="0"/>
                    </a:moveTo>
                    <a:lnTo>
                      <a:pt x="65" y="144"/>
                    </a:lnTo>
                    <a:cubicBezTo>
                      <a:pt x="51" y="195"/>
                      <a:pt x="22" y="238"/>
                      <a:pt x="0" y="281"/>
                    </a:cubicBezTo>
                    <a:lnTo>
                      <a:pt x="1234" y="873"/>
                    </a:lnTo>
                    <a:cubicBezTo>
                      <a:pt x="1270" y="801"/>
                      <a:pt x="1306" y="736"/>
                      <a:pt x="1335" y="664"/>
                    </a:cubicBezTo>
                    <a:lnTo>
                      <a:pt x="1414" y="440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1669;p42">
                <a:extLst>
                  <a:ext uri="{FF2B5EF4-FFF2-40B4-BE49-F238E27FC236}">
                    <a16:creationId xmlns:a16="http://schemas.microsoft.com/office/drawing/2014/main" id="{961E9084-4E4B-B41C-550C-18677840A297}"/>
                  </a:ext>
                </a:extLst>
              </p:cNvPr>
              <p:cNvSpPr/>
              <p:nvPr/>
            </p:nvSpPr>
            <p:spPr>
              <a:xfrm>
                <a:off x="6582390" y="1548895"/>
                <a:ext cx="121219" cy="108983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169" extrusionOk="0">
                    <a:moveTo>
                      <a:pt x="195" y="0"/>
                    </a:moveTo>
                    <a:lnTo>
                      <a:pt x="102" y="123"/>
                    </a:lnTo>
                    <a:lnTo>
                      <a:pt x="1" y="238"/>
                    </a:lnTo>
                    <a:lnTo>
                      <a:pt x="1003" y="1168"/>
                    </a:lnTo>
                    <a:lnTo>
                      <a:pt x="1155" y="988"/>
                    </a:lnTo>
                    <a:lnTo>
                      <a:pt x="1299" y="801"/>
                    </a:lnTo>
                    <a:lnTo>
                      <a:pt x="19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1670;p42">
                <a:extLst>
                  <a:ext uri="{FF2B5EF4-FFF2-40B4-BE49-F238E27FC236}">
                    <a16:creationId xmlns:a16="http://schemas.microsoft.com/office/drawing/2014/main" id="{E16074CE-FEF0-097A-81B3-29AEAB9D183D}"/>
                  </a:ext>
                </a:extLst>
              </p:cNvPr>
              <p:cNvSpPr/>
              <p:nvPr/>
            </p:nvSpPr>
            <p:spPr>
              <a:xfrm>
                <a:off x="6526586" y="1599238"/>
                <a:ext cx="100316" cy="126510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1357" extrusionOk="0">
                    <a:moveTo>
                      <a:pt x="252" y="1"/>
                    </a:moveTo>
                    <a:cubicBezTo>
                      <a:pt x="209" y="37"/>
                      <a:pt x="173" y="66"/>
                      <a:pt x="130" y="95"/>
                    </a:cubicBezTo>
                    <a:lnTo>
                      <a:pt x="0" y="174"/>
                    </a:lnTo>
                    <a:lnTo>
                      <a:pt x="685" y="1357"/>
                    </a:lnTo>
                    <a:lnTo>
                      <a:pt x="880" y="1234"/>
                    </a:lnTo>
                    <a:cubicBezTo>
                      <a:pt x="952" y="1191"/>
                      <a:pt x="1010" y="1141"/>
                      <a:pt x="1075" y="1097"/>
                    </a:cubicBezTo>
                    <a:lnTo>
                      <a:pt x="25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1671;p42">
                <a:extLst>
                  <a:ext uri="{FF2B5EF4-FFF2-40B4-BE49-F238E27FC236}">
                    <a16:creationId xmlns:a16="http://schemas.microsoft.com/office/drawing/2014/main" id="{6B6AD0C3-D249-4E98-C81E-75E887AB0558}"/>
                  </a:ext>
                </a:extLst>
              </p:cNvPr>
              <p:cNvSpPr/>
              <p:nvPr/>
            </p:nvSpPr>
            <p:spPr>
              <a:xfrm>
                <a:off x="6459957" y="1632893"/>
                <a:ext cx="70735" cy="132570"/>
              </a:xfrm>
              <a:custGeom>
                <a:avLst/>
                <a:gdLst/>
                <a:ahLst/>
                <a:cxnLst/>
                <a:rect l="l" t="t" r="r" b="b"/>
                <a:pathLst>
                  <a:path w="758" h="1422" extrusionOk="0">
                    <a:moveTo>
                      <a:pt x="296" y="1"/>
                    </a:moveTo>
                    <a:cubicBezTo>
                      <a:pt x="195" y="37"/>
                      <a:pt x="101" y="73"/>
                      <a:pt x="0" y="94"/>
                    </a:cubicBezTo>
                    <a:lnTo>
                      <a:pt x="303" y="1421"/>
                    </a:lnTo>
                    <a:cubicBezTo>
                      <a:pt x="454" y="1393"/>
                      <a:pt x="606" y="1342"/>
                      <a:pt x="757" y="1292"/>
                    </a:cubicBezTo>
                    <a:lnTo>
                      <a:pt x="296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1672;p42">
                <a:extLst>
                  <a:ext uri="{FF2B5EF4-FFF2-40B4-BE49-F238E27FC236}">
                    <a16:creationId xmlns:a16="http://schemas.microsoft.com/office/drawing/2014/main" id="{1F783A47-31D4-3E7C-E5F6-299147DB64DE}"/>
                  </a:ext>
                </a:extLst>
              </p:cNvPr>
              <p:cNvSpPr/>
              <p:nvPr/>
            </p:nvSpPr>
            <p:spPr>
              <a:xfrm>
                <a:off x="6379145" y="1646318"/>
                <a:ext cx="43859" cy="128188"/>
              </a:xfrm>
              <a:custGeom>
                <a:avLst/>
                <a:gdLst/>
                <a:ahLst/>
                <a:cxnLst/>
                <a:rect l="l" t="t" r="r" b="b"/>
                <a:pathLst>
                  <a:path w="470" h="1375" extrusionOk="0">
                    <a:moveTo>
                      <a:pt x="102" y="1"/>
                    </a:moveTo>
                    <a:lnTo>
                      <a:pt x="1" y="1364"/>
                    </a:lnTo>
                    <a:cubicBezTo>
                      <a:pt x="113" y="1369"/>
                      <a:pt x="221" y="1374"/>
                      <a:pt x="331" y="1374"/>
                    </a:cubicBezTo>
                    <a:cubicBezTo>
                      <a:pt x="377" y="1374"/>
                      <a:pt x="423" y="1373"/>
                      <a:pt x="469" y="1371"/>
                    </a:cubicBezTo>
                    <a:lnTo>
                      <a:pt x="412" y="1"/>
                    </a:lnTo>
                    <a:cubicBezTo>
                      <a:pt x="361" y="4"/>
                      <a:pt x="309" y="6"/>
                      <a:pt x="257" y="6"/>
                    </a:cubicBezTo>
                    <a:cubicBezTo>
                      <a:pt x="204" y="6"/>
                      <a:pt x="152" y="4"/>
                      <a:pt x="1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1673;p42">
                <a:extLst>
                  <a:ext uri="{FF2B5EF4-FFF2-40B4-BE49-F238E27FC236}">
                    <a16:creationId xmlns:a16="http://schemas.microsoft.com/office/drawing/2014/main" id="{8D9E94EF-5E02-AC39-59DE-A2455EC30735}"/>
                  </a:ext>
                </a:extLst>
              </p:cNvPr>
              <p:cNvSpPr/>
              <p:nvPr/>
            </p:nvSpPr>
            <p:spPr>
              <a:xfrm>
                <a:off x="6272109" y="1630842"/>
                <a:ext cx="74187" cy="131917"/>
              </a:xfrm>
              <a:custGeom>
                <a:avLst/>
                <a:gdLst/>
                <a:ahLst/>
                <a:cxnLst/>
                <a:rect l="l" t="t" r="r" b="b"/>
                <a:pathLst>
                  <a:path w="795" h="1415" extrusionOk="0">
                    <a:moveTo>
                      <a:pt x="506" y="1"/>
                    </a:moveTo>
                    <a:lnTo>
                      <a:pt x="1" y="1270"/>
                    </a:lnTo>
                    <a:cubicBezTo>
                      <a:pt x="145" y="1328"/>
                      <a:pt x="296" y="1379"/>
                      <a:pt x="448" y="1415"/>
                    </a:cubicBezTo>
                    <a:lnTo>
                      <a:pt x="794" y="95"/>
                    </a:lnTo>
                    <a:cubicBezTo>
                      <a:pt x="693" y="66"/>
                      <a:pt x="599" y="37"/>
                      <a:pt x="5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1674;p42">
                <a:extLst>
                  <a:ext uri="{FF2B5EF4-FFF2-40B4-BE49-F238E27FC236}">
                    <a16:creationId xmlns:a16="http://schemas.microsoft.com/office/drawing/2014/main" id="{B934E5F8-CFF1-B569-7CA5-4A758773D255}"/>
                  </a:ext>
                </a:extLst>
              </p:cNvPr>
              <p:cNvSpPr/>
              <p:nvPr/>
            </p:nvSpPr>
            <p:spPr>
              <a:xfrm>
                <a:off x="6177205" y="1595229"/>
                <a:ext cx="103769" cy="125205"/>
              </a:xfrm>
              <a:custGeom>
                <a:avLst/>
                <a:gdLst/>
                <a:ahLst/>
                <a:cxnLst/>
                <a:rect l="l" t="t" r="r" b="b"/>
                <a:pathLst>
                  <a:path w="1112" h="1343" extrusionOk="0">
                    <a:moveTo>
                      <a:pt x="859" y="1"/>
                    </a:moveTo>
                    <a:lnTo>
                      <a:pt x="1" y="1068"/>
                    </a:lnTo>
                    <a:cubicBezTo>
                      <a:pt x="123" y="1169"/>
                      <a:pt x="253" y="1256"/>
                      <a:pt x="390" y="1342"/>
                    </a:cubicBezTo>
                    <a:lnTo>
                      <a:pt x="1112" y="174"/>
                    </a:lnTo>
                    <a:cubicBezTo>
                      <a:pt x="1018" y="123"/>
                      <a:pt x="938" y="66"/>
                      <a:pt x="85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1675;p42">
                <a:extLst>
                  <a:ext uri="{FF2B5EF4-FFF2-40B4-BE49-F238E27FC236}">
                    <a16:creationId xmlns:a16="http://schemas.microsoft.com/office/drawing/2014/main" id="{E6439288-D8DE-7C7A-8E92-1BBDA27D2D18}"/>
                  </a:ext>
                </a:extLst>
              </p:cNvPr>
              <p:cNvSpPr/>
              <p:nvPr/>
            </p:nvSpPr>
            <p:spPr>
              <a:xfrm>
                <a:off x="6103205" y="1542835"/>
                <a:ext cx="123272" cy="106932"/>
              </a:xfrm>
              <a:custGeom>
                <a:avLst/>
                <a:gdLst/>
                <a:ahLst/>
                <a:cxnLst/>
                <a:rect l="l" t="t" r="r" b="b"/>
                <a:pathLst>
                  <a:path w="1321" h="1147" extrusionOk="0">
                    <a:moveTo>
                      <a:pt x="1126" y="0"/>
                    </a:moveTo>
                    <a:lnTo>
                      <a:pt x="0" y="772"/>
                    </a:lnTo>
                    <a:lnTo>
                      <a:pt x="137" y="959"/>
                    </a:lnTo>
                    <a:lnTo>
                      <a:pt x="210" y="1053"/>
                    </a:lnTo>
                    <a:lnTo>
                      <a:pt x="289" y="1147"/>
                    </a:lnTo>
                    <a:lnTo>
                      <a:pt x="1320" y="245"/>
                    </a:lnTo>
                    <a:lnTo>
                      <a:pt x="1263" y="188"/>
                    </a:lnTo>
                    <a:lnTo>
                      <a:pt x="1219" y="123"/>
                    </a:lnTo>
                    <a:lnTo>
                      <a:pt x="112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1676;p42">
                <a:extLst>
                  <a:ext uri="{FF2B5EF4-FFF2-40B4-BE49-F238E27FC236}">
                    <a16:creationId xmlns:a16="http://schemas.microsoft.com/office/drawing/2014/main" id="{34BD5C76-48AC-BCAC-3C85-926EEB69A0CE}"/>
                  </a:ext>
                </a:extLst>
              </p:cNvPr>
              <p:cNvSpPr/>
              <p:nvPr/>
            </p:nvSpPr>
            <p:spPr>
              <a:xfrm>
                <a:off x="6055426" y="1478881"/>
                <a:ext cx="131951" cy="78777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45" extrusionOk="0">
                    <a:moveTo>
                      <a:pt x="1306" y="1"/>
                    </a:moveTo>
                    <a:lnTo>
                      <a:pt x="0" y="405"/>
                    </a:lnTo>
                    <a:cubicBezTo>
                      <a:pt x="51" y="549"/>
                      <a:pt x="101" y="701"/>
                      <a:pt x="166" y="845"/>
                    </a:cubicBezTo>
                    <a:lnTo>
                      <a:pt x="1414" y="282"/>
                    </a:lnTo>
                    <a:cubicBezTo>
                      <a:pt x="1371" y="196"/>
                      <a:pt x="1342" y="95"/>
                      <a:pt x="13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1677;p42">
                <a:extLst>
                  <a:ext uri="{FF2B5EF4-FFF2-40B4-BE49-F238E27FC236}">
                    <a16:creationId xmlns:a16="http://schemas.microsoft.com/office/drawing/2014/main" id="{5859CF23-CE1B-2502-79E3-14C2592BD97A}"/>
                  </a:ext>
                </a:extLst>
              </p:cNvPr>
              <p:cNvSpPr/>
              <p:nvPr/>
            </p:nvSpPr>
            <p:spPr>
              <a:xfrm>
                <a:off x="6039282" y="1408308"/>
                <a:ext cx="129338" cy="43817"/>
              </a:xfrm>
              <a:custGeom>
                <a:avLst/>
                <a:gdLst/>
                <a:ahLst/>
                <a:cxnLst/>
                <a:rect l="l" t="t" r="r" b="b"/>
                <a:pathLst>
                  <a:path w="1386" h="470" extrusionOk="0">
                    <a:moveTo>
                      <a:pt x="0" y="1"/>
                    </a:moveTo>
                    <a:cubicBezTo>
                      <a:pt x="7" y="152"/>
                      <a:pt x="7" y="311"/>
                      <a:pt x="29" y="469"/>
                    </a:cubicBezTo>
                    <a:lnTo>
                      <a:pt x="1385" y="304"/>
                    </a:lnTo>
                    <a:cubicBezTo>
                      <a:pt x="1371" y="203"/>
                      <a:pt x="1378" y="102"/>
                      <a:pt x="13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1678;p42">
                <a:extLst>
                  <a:ext uri="{FF2B5EF4-FFF2-40B4-BE49-F238E27FC236}">
                    <a16:creationId xmlns:a16="http://schemas.microsoft.com/office/drawing/2014/main" id="{B5558AFD-F061-EAD0-43D2-8F2E04A9E3E1}"/>
                  </a:ext>
                </a:extLst>
              </p:cNvPr>
              <p:cNvSpPr/>
              <p:nvPr/>
            </p:nvSpPr>
            <p:spPr>
              <a:xfrm>
                <a:off x="6608612" y="1210666"/>
                <a:ext cx="128685" cy="93507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003" extrusionOk="0">
                    <a:moveTo>
                      <a:pt x="1155" y="0"/>
                    </a:moveTo>
                    <a:lnTo>
                      <a:pt x="1" y="736"/>
                    </a:lnTo>
                    <a:lnTo>
                      <a:pt x="80" y="866"/>
                    </a:lnTo>
                    <a:cubicBezTo>
                      <a:pt x="102" y="909"/>
                      <a:pt x="131" y="959"/>
                      <a:pt x="145" y="1003"/>
                    </a:cubicBezTo>
                    <a:lnTo>
                      <a:pt x="1379" y="411"/>
                    </a:lnTo>
                    <a:cubicBezTo>
                      <a:pt x="1342" y="339"/>
                      <a:pt x="1314" y="267"/>
                      <a:pt x="1278" y="202"/>
                    </a:cubicBezTo>
                    <a:lnTo>
                      <a:pt x="115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" name="Google Shape;184;p31">
              <a:extLst>
                <a:ext uri="{FF2B5EF4-FFF2-40B4-BE49-F238E27FC236}">
                  <a16:creationId xmlns:a16="http://schemas.microsoft.com/office/drawing/2014/main" id="{33D7786F-8977-AAFD-F1D4-4FEF6A45A4ED}"/>
                </a:ext>
              </a:extLst>
            </p:cNvPr>
            <p:cNvSpPr txBox="1">
              <a:spLocks/>
            </p:cNvSpPr>
            <p:nvPr/>
          </p:nvSpPr>
          <p:spPr>
            <a:xfrm>
              <a:off x="4022115" y="539105"/>
              <a:ext cx="5960193" cy="7204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9pPr>
            </a:lstStyle>
            <a:p>
              <a:pPr marL="0" indent="0">
                <a:buSzPts val="3000"/>
              </a:pPr>
              <a:r>
                <a:rPr lang="zh-TW" altLang="en-US" sz="4400" dirty="0">
                  <a:solidFill>
                    <a:schemeClr val="tx2"/>
                  </a:solidFill>
                  <a:latin typeface="SoukouMincho" panose="02000600000000000000" pitchFamily="2" charset="-128"/>
                  <a:ea typeface="SoukouMincho" panose="02000600000000000000" pitchFamily="2" charset="-128"/>
                </a:rPr>
                <a:t>手把控制</a:t>
              </a:r>
              <a:r>
                <a:rPr lang="zh-TW" altLang="en-US" sz="4400" dirty="0">
                  <a:solidFill>
                    <a:schemeClr val="tx2"/>
                  </a:solidFill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模式設計目標</a:t>
              </a:r>
              <a:endParaRPr lang="zh-TW" altLang="en-US" sz="4400" dirty="0">
                <a:latin typeface="SoukouMincho" panose="02000600000000000000" pitchFamily="2" charset="-128"/>
                <a:ea typeface="SoukouMincho" panose="02000600000000000000" pitchFamily="2" charset="-128"/>
                <a:cs typeface="Rajdhani"/>
              </a:endParaRPr>
            </a:p>
          </p:txBody>
        </p:sp>
      </p:grp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05551FA2-59B9-2BD9-09E3-A44EEE7E71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4379721"/>
              </p:ext>
            </p:extLst>
          </p:nvPr>
        </p:nvGraphicFramePr>
        <p:xfrm>
          <a:off x="344556" y="2100090"/>
          <a:ext cx="8454887" cy="1810893"/>
        </p:xfrm>
        <a:graphic>
          <a:graphicData uri="http://schemas.openxmlformats.org/drawingml/2006/table">
            <a:tbl>
              <a:tblPr firstRow="1" bandRow="1">
                <a:tableStyleId>{42E02367-6310-4FDD-A0BC-0D42DE320BC0}</a:tableStyleId>
              </a:tblPr>
              <a:tblGrid>
                <a:gridCol w="2717019">
                  <a:extLst>
                    <a:ext uri="{9D8B030D-6E8A-4147-A177-3AD203B41FA5}">
                      <a16:colId xmlns:a16="http://schemas.microsoft.com/office/drawing/2014/main" val="1761040538"/>
                    </a:ext>
                  </a:extLst>
                </a:gridCol>
                <a:gridCol w="2868934">
                  <a:extLst>
                    <a:ext uri="{9D8B030D-6E8A-4147-A177-3AD203B41FA5}">
                      <a16:colId xmlns:a16="http://schemas.microsoft.com/office/drawing/2014/main" val="303493426"/>
                    </a:ext>
                  </a:extLst>
                </a:gridCol>
                <a:gridCol w="2868934">
                  <a:extLst>
                    <a:ext uri="{9D8B030D-6E8A-4147-A177-3AD203B41FA5}">
                      <a16:colId xmlns:a16="http://schemas.microsoft.com/office/drawing/2014/main" val="2120636223"/>
                    </a:ext>
                  </a:extLst>
                </a:gridCol>
              </a:tblGrid>
              <a:tr h="60363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3000"/>
                        <a:buFont typeface="Josefin Slab"/>
                        <a:buNone/>
                        <a:tabLst/>
                        <a:defRPr/>
                      </a:pPr>
                      <a:endParaRPr lang="zh-TW" altLang="en-US" sz="3200" b="0" i="0" u="none" strike="noStrike" cap="none" dirty="0">
                        <a:ln>
                          <a:solidFill>
                            <a:schemeClr val="tx2"/>
                          </a:solidFill>
                        </a:ln>
                        <a:solidFill>
                          <a:schemeClr val="tx2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  <a:cs typeface="Rajdhani"/>
                        <a:sym typeface="Fira Sans Condensed Ligh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3000"/>
                        <a:buFont typeface="Josefin Slab"/>
                        <a:buNone/>
                        <a:tabLst/>
                        <a:defRPr/>
                      </a:pPr>
                      <a:r>
                        <a:rPr lang="zh-TW" altLang="en-US" sz="3200" b="0" i="0" u="none" strike="noStrike" cap="none" dirty="0">
                          <a:ln>
                            <a:solidFill>
                              <a:schemeClr val="tx2"/>
                            </a:solidFill>
                          </a:ln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Rajdhani"/>
                          <a:sym typeface="Fira Sans Condensed Light"/>
                        </a:rPr>
                        <a:t>設計目標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3000"/>
                        <a:buFont typeface="Josefin Slab"/>
                        <a:buNone/>
                        <a:tabLst/>
                        <a:defRPr/>
                      </a:pPr>
                      <a:r>
                        <a:rPr lang="zh-TW" altLang="en-US" sz="3200" b="0" i="0" u="none" strike="noStrike" cap="none" dirty="0">
                          <a:ln>
                            <a:solidFill>
                              <a:schemeClr val="tx2"/>
                            </a:solidFill>
                          </a:ln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Rajdhani"/>
                          <a:sym typeface="Fira Sans Condensed Light"/>
                        </a:rPr>
                        <a:t>設計結果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6537658"/>
                  </a:ext>
                </a:extLst>
              </a:tr>
              <a:tr h="60363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3000"/>
                        <a:buFont typeface="Josefin Slab"/>
                        <a:buNone/>
                        <a:tabLst/>
                        <a:defRPr/>
                      </a:pPr>
                      <a:r>
                        <a:rPr lang="zh-TW" altLang="en-US" sz="3200" b="0" i="0" u="none" strike="noStrike" cap="none" dirty="0">
                          <a:ln>
                            <a:solidFill>
                              <a:schemeClr val="tx2"/>
                            </a:solidFill>
                          </a:ln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Rajdhani"/>
                          <a:sym typeface="Fira Sans Condensed Light"/>
                        </a:rPr>
                        <a:t>車輛反應時間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3000"/>
                        <a:buFont typeface="Josefin Slab"/>
                        <a:buNone/>
                        <a:tabLst/>
                        <a:defRPr/>
                      </a:pPr>
                      <a:r>
                        <a:rPr lang="en-US" altLang="zh-TW" sz="3200" b="0" i="0" u="none" strike="noStrike" cap="none" dirty="0">
                          <a:ln>
                            <a:solidFill>
                              <a:schemeClr val="tx2"/>
                            </a:solidFill>
                          </a:ln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Rajdhani"/>
                          <a:sym typeface="Fira Sans Condensed Light"/>
                        </a:rPr>
                        <a:t>0.3(s)</a:t>
                      </a:r>
                      <a:endParaRPr lang="zh-TW" altLang="en-US" sz="3200" b="0" i="0" u="none" strike="noStrike" cap="none" dirty="0">
                        <a:ln>
                          <a:solidFill>
                            <a:schemeClr val="tx2"/>
                          </a:solidFill>
                        </a:ln>
                        <a:solidFill>
                          <a:schemeClr val="tx2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  <a:cs typeface="Rajdhani"/>
                        <a:sym typeface="Fira Sans Condensed Ligh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3000"/>
                        <a:buFont typeface="Josefin Slab"/>
                        <a:buNone/>
                        <a:tabLst/>
                        <a:defRPr/>
                      </a:pPr>
                      <a:r>
                        <a:rPr lang="en-US" altLang="zh-TW" sz="3200" b="0" i="0" u="none" strike="noStrike" cap="none" dirty="0">
                          <a:ln>
                            <a:solidFill>
                              <a:schemeClr val="tx2"/>
                            </a:solidFill>
                          </a:ln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Rajdhani"/>
                          <a:sym typeface="Fira Sans Condensed Light"/>
                        </a:rPr>
                        <a:t>0.2(s)</a:t>
                      </a:r>
                      <a:endParaRPr lang="zh-TW" altLang="en-US" sz="3200" b="0" i="0" u="none" strike="noStrike" cap="none" dirty="0">
                        <a:ln>
                          <a:solidFill>
                            <a:schemeClr val="tx2"/>
                          </a:solidFill>
                        </a:ln>
                        <a:solidFill>
                          <a:schemeClr val="tx2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  <a:cs typeface="Rajdhani"/>
                        <a:sym typeface="Fira Sans Condensed Ligh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9837395"/>
                  </a:ext>
                </a:extLst>
              </a:tr>
              <a:tr h="60363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3000"/>
                        <a:buFont typeface="Josefin Slab"/>
                        <a:buNone/>
                        <a:tabLst/>
                        <a:defRPr/>
                      </a:pPr>
                      <a:r>
                        <a:rPr lang="zh-TW" altLang="en-US" sz="3200" b="0" i="0" u="none" strike="noStrike" cap="none" dirty="0">
                          <a:ln>
                            <a:solidFill>
                              <a:schemeClr val="tx2"/>
                            </a:solidFill>
                          </a:ln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Rajdhani"/>
                          <a:sym typeface="Fira Sans Condensed Light"/>
                        </a:rPr>
                        <a:t>車輛移動速度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3000"/>
                        <a:buFont typeface="Josefin Slab"/>
                        <a:buNone/>
                      </a:pPr>
                      <a:r>
                        <a:rPr lang="en-US" altLang="zh-TW" sz="3200" b="0" i="0" u="none" strike="noStrike" cap="none" dirty="0">
                          <a:ln>
                            <a:solidFill>
                              <a:schemeClr val="tx2"/>
                            </a:solidFill>
                          </a:ln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Rajdhani"/>
                          <a:sym typeface="Fira Sans Condensed Light"/>
                        </a:rPr>
                        <a:t>0.1(m/s)</a:t>
                      </a:r>
                      <a:endParaRPr lang="zh-TW" altLang="en-US" sz="3200" b="0" i="0" u="none" strike="noStrike" cap="none" dirty="0">
                        <a:ln>
                          <a:solidFill>
                            <a:schemeClr val="tx2"/>
                          </a:solidFill>
                        </a:ln>
                        <a:solidFill>
                          <a:schemeClr val="tx2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  <a:cs typeface="Rajdhani"/>
                        <a:sym typeface="Fira Sans Condensed Ligh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3000"/>
                        <a:buFont typeface="Josefin Slab"/>
                        <a:buNone/>
                      </a:pPr>
                      <a:r>
                        <a:rPr lang="en-US" altLang="zh-TW" sz="3200" b="0" i="0" u="none" strike="noStrike" cap="none" dirty="0">
                          <a:ln>
                            <a:solidFill>
                              <a:schemeClr val="tx2"/>
                            </a:solidFill>
                          </a:ln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Rajdhani"/>
                          <a:sym typeface="Fira Sans Condensed Light"/>
                        </a:rPr>
                        <a:t>?</a:t>
                      </a:r>
                      <a:endParaRPr lang="zh-TW" altLang="en-US" sz="3200" b="0" i="0" u="none" strike="noStrike" cap="none" dirty="0">
                        <a:ln>
                          <a:solidFill>
                            <a:schemeClr val="tx2"/>
                          </a:solidFill>
                        </a:ln>
                        <a:solidFill>
                          <a:schemeClr val="tx2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  <a:cs typeface="Rajdhani"/>
                        <a:sym typeface="Fira Sans Condensed Ligh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42475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9580306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>
          <a:extLst>
            <a:ext uri="{FF2B5EF4-FFF2-40B4-BE49-F238E27FC236}">
              <a16:creationId xmlns:a16="http://schemas.microsoft.com/office/drawing/2014/main" id="{8688C8E5-4972-28A1-D8EA-A124132538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6">
            <a:extLst>
              <a:ext uri="{FF2B5EF4-FFF2-40B4-BE49-F238E27FC236}">
                <a16:creationId xmlns:a16="http://schemas.microsoft.com/office/drawing/2014/main" id="{62BBF641-84C9-E483-CFF0-BA844DB9E47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19567" y="1802800"/>
            <a:ext cx="6147883" cy="153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72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影像循線</a:t>
            </a:r>
            <a:r>
              <a:rPr lang="zh-TW" altLang="en-US" sz="72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  <a:cs typeface="Rajdhani"/>
              </a:rPr>
              <a:t>模式</a:t>
            </a:r>
            <a:endParaRPr lang="zh-TW" altLang="en-US" sz="7200" dirty="0">
              <a:solidFill>
                <a:schemeClr val="tx2"/>
              </a:solidFill>
              <a:latin typeface="SoukouMincho" panose="02000600000000000000" pitchFamily="2" charset="-128"/>
              <a:ea typeface="SoukouMincho" panose="02000600000000000000" pitchFamily="2" charset="-128"/>
            </a:endParaRPr>
          </a:p>
        </p:txBody>
      </p:sp>
      <p:sp>
        <p:nvSpPr>
          <p:cNvPr id="124" name="Google Shape;124;p26">
            <a:extLst>
              <a:ext uri="{FF2B5EF4-FFF2-40B4-BE49-F238E27FC236}">
                <a16:creationId xmlns:a16="http://schemas.microsoft.com/office/drawing/2014/main" id="{715D0D85-6159-2AA5-704C-2DC61C0B27BB}"/>
              </a:ext>
            </a:extLst>
          </p:cNvPr>
          <p:cNvSpPr txBox="1">
            <a:spLocks noGrp="1"/>
          </p:cNvSpPr>
          <p:nvPr>
            <p:ph type="title" idx="9"/>
          </p:nvPr>
        </p:nvSpPr>
        <p:spPr>
          <a:xfrm>
            <a:off x="0" y="1802800"/>
            <a:ext cx="2940936" cy="153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1400"/>
            </a:pPr>
            <a:r>
              <a:rPr lang="en" sz="72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08-2</a:t>
            </a:r>
            <a:endParaRPr sz="7200" dirty="0">
              <a:solidFill>
                <a:schemeClr val="tx2"/>
              </a:solidFill>
              <a:latin typeface="SoukouMincho" panose="02000600000000000000" pitchFamily="2" charset="-128"/>
              <a:ea typeface="SoukouMincho" panose="02000600000000000000" pitchFamily="2" charset="-128"/>
            </a:endParaRPr>
          </a:p>
        </p:txBody>
      </p:sp>
      <p:cxnSp>
        <p:nvCxnSpPr>
          <p:cNvPr id="130" name="Google Shape;130;p26">
            <a:extLst>
              <a:ext uri="{FF2B5EF4-FFF2-40B4-BE49-F238E27FC236}">
                <a16:creationId xmlns:a16="http://schemas.microsoft.com/office/drawing/2014/main" id="{5201A6CB-3019-D14A-4519-87E17E9BE0D1}"/>
              </a:ext>
            </a:extLst>
          </p:cNvPr>
          <p:cNvCxnSpPr>
            <a:cxnSpLocks/>
          </p:cNvCxnSpPr>
          <p:nvPr/>
        </p:nvCxnSpPr>
        <p:spPr>
          <a:xfrm>
            <a:off x="3099270" y="1802800"/>
            <a:ext cx="0" cy="1439333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264726936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>
          <a:extLst>
            <a:ext uri="{FF2B5EF4-FFF2-40B4-BE49-F238E27FC236}">
              <a16:creationId xmlns:a16="http://schemas.microsoft.com/office/drawing/2014/main" id="{1957E1F0-9338-7C78-08B2-39506F8415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754;p38">
            <a:extLst>
              <a:ext uri="{FF2B5EF4-FFF2-40B4-BE49-F238E27FC236}">
                <a16:creationId xmlns:a16="http://schemas.microsoft.com/office/drawing/2014/main" id="{63CEE6AB-8954-153D-A3CA-9F07488CB11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5531" y="3935897"/>
            <a:ext cx="7719600" cy="134742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zh-TW" altLang="en-US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電腦利用藍牙</a:t>
            </a:r>
            <a:br>
              <a:rPr lang="en-US" altLang="zh-TW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</a:br>
            <a:r>
              <a:rPr lang="zh-TW" altLang="en-US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成功傳遞</a:t>
            </a:r>
            <a:r>
              <a:rPr lang="en-US" altLang="zh-TW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L298n</a:t>
            </a:r>
            <a:r>
              <a:rPr lang="zh-TW" altLang="en-US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的控制訊號</a:t>
            </a:r>
            <a:br>
              <a:rPr lang="en-US" altLang="zh-TW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</a:br>
            <a:r>
              <a:rPr lang="zh-TW" altLang="en-US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並顯示監控影像</a:t>
            </a:r>
            <a:br>
              <a:rPr lang="en-US" altLang="zh-TW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</a:br>
            <a:endParaRPr lang="en-US" sz="2800" dirty="0">
              <a:solidFill>
                <a:schemeClr val="tx2"/>
              </a:solidFill>
              <a:latin typeface="SoukouMincho" panose="02000600000000000000" pitchFamily="2" charset="-128"/>
              <a:ea typeface="SoukouMincho" panose="02000600000000000000" pitchFamily="2" charset="-128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796A1457-A4E3-4F10-2EFC-FFABB4820E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2996" y="127975"/>
            <a:ext cx="6266265" cy="3940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01704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>
          <a:extLst>
            <a:ext uri="{FF2B5EF4-FFF2-40B4-BE49-F238E27FC236}">
              <a16:creationId xmlns:a16="http://schemas.microsoft.com/office/drawing/2014/main" id="{54D392E3-69CD-1966-E72E-29B26D21DC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FE0F455B-457F-4305-A9DE-471C14A3D63C}"/>
              </a:ext>
            </a:extLst>
          </p:cNvPr>
          <p:cNvGrpSpPr/>
          <p:nvPr/>
        </p:nvGrpSpPr>
        <p:grpSpPr>
          <a:xfrm>
            <a:off x="908758" y="314661"/>
            <a:ext cx="7326482" cy="1359428"/>
            <a:chOff x="2655826" y="205510"/>
            <a:chExt cx="7326482" cy="1359428"/>
          </a:xfrm>
        </p:grpSpPr>
        <p:grpSp>
          <p:nvGrpSpPr>
            <p:cNvPr id="3" name="Google Shape;1679;p42">
              <a:extLst>
                <a:ext uri="{FF2B5EF4-FFF2-40B4-BE49-F238E27FC236}">
                  <a16:creationId xmlns:a16="http://schemas.microsoft.com/office/drawing/2014/main" id="{D3C31E87-9D93-F399-9BEE-88B6B0C9A09E}"/>
                </a:ext>
              </a:extLst>
            </p:cNvPr>
            <p:cNvGrpSpPr/>
            <p:nvPr/>
          </p:nvGrpSpPr>
          <p:grpSpPr>
            <a:xfrm rot="3938964">
              <a:off x="2655826" y="205510"/>
              <a:ext cx="1359428" cy="1359428"/>
              <a:chOff x="885403" y="1571142"/>
              <a:chExt cx="2598600" cy="2598600"/>
            </a:xfrm>
          </p:grpSpPr>
          <p:sp>
            <p:nvSpPr>
              <p:cNvPr id="56" name="Google Shape;1680;p42">
                <a:extLst>
                  <a:ext uri="{FF2B5EF4-FFF2-40B4-BE49-F238E27FC236}">
                    <a16:creationId xmlns:a16="http://schemas.microsoft.com/office/drawing/2014/main" id="{6B554E31-C0F8-AE63-EA15-2AC4EDB759E7}"/>
                  </a:ext>
                </a:extLst>
              </p:cNvPr>
              <p:cNvSpPr/>
              <p:nvPr/>
            </p:nvSpPr>
            <p:spPr>
              <a:xfrm>
                <a:off x="1303550" y="1980350"/>
                <a:ext cx="1762475" cy="1762450"/>
              </a:xfrm>
              <a:custGeom>
                <a:avLst/>
                <a:gdLst/>
                <a:ahLst/>
                <a:cxnLst/>
                <a:rect l="l" t="t" r="r" b="b"/>
                <a:pathLst>
                  <a:path w="70499" h="70498" extrusionOk="0">
                    <a:moveTo>
                      <a:pt x="35133" y="1"/>
                    </a:moveTo>
                    <a:lnTo>
                      <a:pt x="35133" y="683"/>
                    </a:lnTo>
                    <a:lnTo>
                      <a:pt x="35257" y="683"/>
                    </a:lnTo>
                    <a:cubicBezTo>
                      <a:pt x="36048" y="683"/>
                      <a:pt x="36853" y="710"/>
                      <a:pt x="37645" y="751"/>
                    </a:cubicBezTo>
                    <a:lnTo>
                      <a:pt x="37686" y="82"/>
                    </a:lnTo>
                    <a:cubicBezTo>
                      <a:pt x="36880" y="28"/>
                      <a:pt x="36061" y="1"/>
                      <a:pt x="35257" y="1"/>
                    </a:cubicBezTo>
                    <a:close/>
                    <a:moveTo>
                      <a:pt x="34560" y="1"/>
                    </a:moveTo>
                    <a:cubicBezTo>
                      <a:pt x="33714" y="28"/>
                      <a:pt x="32840" y="68"/>
                      <a:pt x="32008" y="150"/>
                    </a:cubicBezTo>
                    <a:lnTo>
                      <a:pt x="32063" y="820"/>
                    </a:lnTo>
                    <a:cubicBezTo>
                      <a:pt x="32895" y="751"/>
                      <a:pt x="33741" y="696"/>
                      <a:pt x="34574" y="683"/>
                    </a:cubicBezTo>
                    <a:lnTo>
                      <a:pt x="34560" y="1"/>
                    </a:lnTo>
                    <a:close/>
                    <a:moveTo>
                      <a:pt x="38259" y="123"/>
                    </a:moveTo>
                    <a:lnTo>
                      <a:pt x="38205" y="805"/>
                    </a:lnTo>
                    <a:cubicBezTo>
                      <a:pt x="39037" y="874"/>
                      <a:pt x="39870" y="969"/>
                      <a:pt x="40689" y="1106"/>
                    </a:cubicBezTo>
                    <a:lnTo>
                      <a:pt x="40798" y="437"/>
                    </a:lnTo>
                    <a:cubicBezTo>
                      <a:pt x="39965" y="301"/>
                      <a:pt x="39106" y="192"/>
                      <a:pt x="38259" y="123"/>
                    </a:cubicBezTo>
                    <a:close/>
                    <a:moveTo>
                      <a:pt x="31435" y="205"/>
                    </a:moveTo>
                    <a:cubicBezTo>
                      <a:pt x="30588" y="301"/>
                      <a:pt x="29742" y="423"/>
                      <a:pt x="28896" y="574"/>
                    </a:cubicBezTo>
                    <a:lnTo>
                      <a:pt x="29018" y="1242"/>
                    </a:lnTo>
                    <a:cubicBezTo>
                      <a:pt x="29837" y="1093"/>
                      <a:pt x="30683" y="969"/>
                      <a:pt x="31502" y="874"/>
                    </a:cubicBezTo>
                    <a:lnTo>
                      <a:pt x="31435" y="205"/>
                    </a:lnTo>
                    <a:close/>
                    <a:moveTo>
                      <a:pt x="41357" y="532"/>
                    </a:moveTo>
                    <a:lnTo>
                      <a:pt x="41248" y="1188"/>
                    </a:lnTo>
                    <a:cubicBezTo>
                      <a:pt x="42067" y="1338"/>
                      <a:pt x="42900" y="1515"/>
                      <a:pt x="43705" y="1720"/>
                    </a:cubicBezTo>
                    <a:lnTo>
                      <a:pt x="43869" y="1065"/>
                    </a:lnTo>
                    <a:cubicBezTo>
                      <a:pt x="43037" y="847"/>
                      <a:pt x="42203" y="669"/>
                      <a:pt x="41357" y="532"/>
                    </a:cubicBezTo>
                    <a:close/>
                    <a:moveTo>
                      <a:pt x="28336" y="683"/>
                    </a:moveTo>
                    <a:cubicBezTo>
                      <a:pt x="27504" y="847"/>
                      <a:pt x="26671" y="1038"/>
                      <a:pt x="25852" y="1269"/>
                    </a:cubicBezTo>
                    <a:lnTo>
                      <a:pt x="26030" y="1925"/>
                    </a:lnTo>
                    <a:cubicBezTo>
                      <a:pt x="26834" y="1693"/>
                      <a:pt x="27653" y="1502"/>
                      <a:pt x="28472" y="1338"/>
                    </a:cubicBezTo>
                    <a:lnTo>
                      <a:pt x="28336" y="683"/>
                    </a:lnTo>
                    <a:close/>
                    <a:moveTo>
                      <a:pt x="44415" y="1202"/>
                    </a:moveTo>
                    <a:lnTo>
                      <a:pt x="44238" y="1857"/>
                    </a:lnTo>
                    <a:cubicBezTo>
                      <a:pt x="45042" y="2075"/>
                      <a:pt x="45848" y="2321"/>
                      <a:pt x="46640" y="2594"/>
                    </a:cubicBezTo>
                    <a:lnTo>
                      <a:pt x="46871" y="1952"/>
                    </a:lnTo>
                    <a:cubicBezTo>
                      <a:pt x="46067" y="1679"/>
                      <a:pt x="45234" y="1420"/>
                      <a:pt x="44415" y="1202"/>
                    </a:cubicBezTo>
                    <a:close/>
                    <a:moveTo>
                      <a:pt x="25306" y="1420"/>
                    </a:moveTo>
                    <a:cubicBezTo>
                      <a:pt x="24487" y="1666"/>
                      <a:pt x="23668" y="1939"/>
                      <a:pt x="22863" y="2239"/>
                    </a:cubicBezTo>
                    <a:lnTo>
                      <a:pt x="23109" y="2867"/>
                    </a:lnTo>
                    <a:cubicBezTo>
                      <a:pt x="23886" y="2580"/>
                      <a:pt x="24692" y="2307"/>
                      <a:pt x="25484" y="2075"/>
                    </a:cubicBezTo>
                    <a:lnTo>
                      <a:pt x="25306" y="1420"/>
                    </a:lnTo>
                    <a:close/>
                    <a:moveTo>
                      <a:pt x="47404" y="2157"/>
                    </a:moveTo>
                    <a:lnTo>
                      <a:pt x="47172" y="2785"/>
                    </a:lnTo>
                    <a:cubicBezTo>
                      <a:pt x="47950" y="3071"/>
                      <a:pt x="48742" y="3399"/>
                      <a:pt x="49492" y="3740"/>
                    </a:cubicBezTo>
                    <a:lnTo>
                      <a:pt x="49779" y="3126"/>
                    </a:lnTo>
                    <a:cubicBezTo>
                      <a:pt x="49001" y="2771"/>
                      <a:pt x="48209" y="2443"/>
                      <a:pt x="47404" y="2157"/>
                    </a:cubicBezTo>
                    <a:close/>
                    <a:moveTo>
                      <a:pt x="22344" y="2443"/>
                    </a:moveTo>
                    <a:cubicBezTo>
                      <a:pt x="21553" y="2758"/>
                      <a:pt x="20761" y="3098"/>
                      <a:pt x="19997" y="3467"/>
                    </a:cubicBezTo>
                    <a:lnTo>
                      <a:pt x="20283" y="4068"/>
                    </a:lnTo>
                    <a:cubicBezTo>
                      <a:pt x="21034" y="3713"/>
                      <a:pt x="21812" y="3371"/>
                      <a:pt x="22590" y="3071"/>
                    </a:cubicBezTo>
                    <a:lnTo>
                      <a:pt x="22344" y="2443"/>
                    </a:lnTo>
                    <a:close/>
                    <a:moveTo>
                      <a:pt x="50298" y="3358"/>
                    </a:moveTo>
                    <a:lnTo>
                      <a:pt x="50011" y="3972"/>
                    </a:lnTo>
                    <a:cubicBezTo>
                      <a:pt x="50762" y="4327"/>
                      <a:pt x="51512" y="4723"/>
                      <a:pt x="52236" y="5133"/>
                    </a:cubicBezTo>
                    <a:lnTo>
                      <a:pt x="52577" y="4545"/>
                    </a:lnTo>
                    <a:cubicBezTo>
                      <a:pt x="51827" y="4123"/>
                      <a:pt x="51062" y="3726"/>
                      <a:pt x="50298" y="3358"/>
                    </a:cubicBezTo>
                    <a:close/>
                    <a:moveTo>
                      <a:pt x="19478" y="3713"/>
                    </a:moveTo>
                    <a:cubicBezTo>
                      <a:pt x="18727" y="4095"/>
                      <a:pt x="17962" y="4505"/>
                      <a:pt x="17240" y="4942"/>
                    </a:cubicBezTo>
                    <a:lnTo>
                      <a:pt x="17580" y="5528"/>
                    </a:lnTo>
                    <a:cubicBezTo>
                      <a:pt x="18304" y="5105"/>
                      <a:pt x="19041" y="4696"/>
                      <a:pt x="19791" y="4314"/>
                    </a:cubicBezTo>
                    <a:lnTo>
                      <a:pt x="19478" y="3713"/>
                    </a:lnTo>
                    <a:close/>
                    <a:moveTo>
                      <a:pt x="53068" y="4832"/>
                    </a:moveTo>
                    <a:lnTo>
                      <a:pt x="52728" y="5406"/>
                    </a:lnTo>
                    <a:cubicBezTo>
                      <a:pt x="53450" y="5828"/>
                      <a:pt x="54160" y="6292"/>
                      <a:pt x="54843" y="6756"/>
                    </a:cubicBezTo>
                    <a:lnTo>
                      <a:pt x="55225" y="6210"/>
                    </a:lnTo>
                    <a:cubicBezTo>
                      <a:pt x="54529" y="5719"/>
                      <a:pt x="53805" y="5255"/>
                      <a:pt x="53068" y="4832"/>
                    </a:cubicBezTo>
                    <a:close/>
                    <a:moveTo>
                      <a:pt x="16748" y="5242"/>
                    </a:moveTo>
                    <a:cubicBezTo>
                      <a:pt x="16230" y="5569"/>
                      <a:pt x="15697" y="5910"/>
                      <a:pt x="15192" y="6265"/>
                    </a:cubicBezTo>
                    <a:lnTo>
                      <a:pt x="15574" y="6811"/>
                    </a:lnTo>
                    <a:cubicBezTo>
                      <a:pt x="16079" y="6470"/>
                      <a:pt x="16598" y="6129"/>
                      <a:pt x="17103" y="5815"/>
                    </a:cubicBezTo>
                    <a:lnTo>
                      <a:pt x="16748" y="5242"/>
                    </a:lnTo>
                    <a:close/>
                    <a:moveTo>
                      <a:pt x="14960" y="6429"/>
                    </a:moveTo>
                    <a:cubicBezTo>
                      <a:pt x="14850" y="6498"/>
                      <a:pt x="14728" y="6579"/>
                      <a:pt x="14619" y="6661"/>
                    </a:cubicBezTo>
                    <a:lnTo>
                      <a:pt x="15014" y="7207"/>
                    </a:lnTo>
                    <a:cubicBezTo>
                      <a:pt x="15123" y="7139"/>
                      <a:pt x="15233" y="7057"/>
                      <a:pt x="15342" y="6975"/>
                    </a:cubicBezTo>
                    <a:lnTo>
                      <a:pt x="14960" y="6429"/>
                    </a:lnTo>
                    <a:close/>
                    <a:moveTo>
                      <a:pt x="55703" y="6525"/>
                    </a:moveTo>
                    <a:lnTo>
                      <a:pt x="55307" y="7084"/>
                    </a:lnTo>
                    <a:cubicBezTo>
                      <a:pt x="55989" y="7562"/>
                      <a:pt x="56658" y="8081"/>
                      <a:pt x="57299" y="8613"/>
                    </a:cubicBezTo>
                    <a:lnTo>
                      <a:pt x="57723" y="8094"/>
                    </a:lnTo>
                    <a:cubicBezTo>
                      <a:pt x="57068" y="7548"/>
                      <a:pt x="56386" y="7029"/>
                      <a:pt x="55703" y="6525"/>
                    </a:cubicBezTo>
                    <a:close/>
                    <a:moveTo>
                      <a:pt x="14168" y="7002"/>
                    </a:moveTo>
                    <a:cubicBezTo>
                      <a:pt x="13485" y="7508"/>
                      <a:pt x="12817" y="8054"/>
                      <a:pt x="12175" y="8613"/>
                    </a:cubicBezTo>
                    <a:lnTo>
                      <a:pt x="12612" y="9118"/>
                    </a:lnTo>
                    <a:cubicBezTo>
                      <a:pt x="13240" y="8572"/>
                      <a:pt x="13895" y="8039"/>
                      <a:pt x="14564" y="7548"/>
                    </a:cubicBezTo>
                    <a:lnTo>
                      <a:pt x="14168" y="7002"/>
                    </a:lnTo>
                    <a:close/>
                    <a:moveTo>
                      <a:pt x="58160" y="8463"/>
                    </a:moveTo>
                    <a:lnTo>
                      <a:pt x="57723" y="8968"/>
                    </a:lnTo>
                    <a:cubicBezTo>
                      <a:pt x="58351" y="9514"/>
                      <a:pt x="58979" y="10087"/>
                      <a:pt x="59565" y="10674"/>
                    </a:cubicBezTo>
                    <a:lnTo>
                      <a:pt x="60043" y="10196"/>
                    </a:lnTo>
                    <a:cubicBezTo>
                      <a:pt x="59443" y="9595"/>
                      <a:pt x="58815" y="9009"/>
                      <a:pt x="58160" y="8463"/>
                    </a:cubicBezTo>
                    <a:close/>
                    <a:moveTo>
                      <a:pt x="11738" y="8982"/>
                    </a:moveTo>
                    <a:cubicBezTo>
                      <a:pt x="11111" y="9555"/>
                      <a:pt x="10483" y="10156"/>
                      <a:pt x="9896" y="10756"/>
                    </a:cubicBezTo>
                    <a:lnTo>
                      <a:pt x="10388" y="11233"/>
                    </a:lnTo>
                    <a:cubicBezTo>
                      <a:pt x="10961" y="10633"/>
                      <a:pt x="11575" y="10046"/>
                      <a:pt x="12189" y="9486"/>
                    </a:cubicBezTo>
                    <a:lnTo>
                      <a:pt x="11738" y="8982"/>
                    </a:lnTo>
                    <a:close/>
                    <a:moveTo>
                      <a:pt x="60453" y="10605"/>
                    </a:moveTo>
                    <a:lnTo>
                      <a:pt x="59962" y="11070"/>
                    </a:lnTo>
                    <a:cubicBezTo>
                      <a:pt x="60548" y="11670"/>
                      <a:pt x="61121" y="12298"/>
                      <a:pt x="61654" y="12926"/>
                    </a:cubicBezTo>
                    <a:lnTo>
                      <a:pt x="62173" y="12489"/>
                    </a:lnTo>
                    <a:cubicBezTo>
                      <a:pt x="61627" y="11848"/>
                      <a:pt x="61039" y="11206"/>
                      <a:pt x="60453" y="10605"/>
                    </a:cubicBezTo>
                    <a:close/>
                    <a:moveTo>
                      <a:pt x="9500" y="11179"/>
                    </a:moveTo>
                    <a:cubicBezTo>
                      <a:pt x="8927" y="11793"/>
                      <a:pt x="8353" y="12449"/>
                      <a:pt x="7822" y="13104"/>
                    </a:cubicBezTo>
                    <a:lnTo>
                      <a:pt x="8353" y="13526"/>
                    </a:lnTo>
                    <a:cubicBezTo>
                      <a:pt x="8872" y="12885"/>
                      <a:pt x="9432" y="12243"/>
                      <a:pt x="10005" y="11630"/>
                    </a:cubicBezTo>
                    <a:lnTo>
                      <a:pt x="9500" y="11179"/>
                    </a:lnTo>
                    <a:close/>
                    <a:moveTo>
                      <a:pt x="62541" y="12926"/>
                    </a:moveTo>
                    <a:lnTo>
                      <a:pt x="62009" y="13363"/>
                    </a:lnTo>
                    <a:cubicBezTo>
                      <a:pt x="62541" y="14005"/>
                      <a:pt x="63046" y="14673"/>
                      <a:pt x="63523" y="15342"/>
                    </a:cubicBezTo>
                    <a:lnTo>
                      <a:pt x="64069" y="14960"/>
                    </a:lnTo>
                    <a:cubicBezTo>
                      <a:pt x="63592" y="14263"/>
                      <a:pt x="63074" y="13581"/>
                      <a:pt x="62541" y="12926"/>
                    </a:cubicBezTo>
                    <a:close/>
                    <a:moveTo>
                      <a:pt x="7467" y="13554"/>
                    </a:moveTo>
                    <a:cubicBezTo>
                      <a:pt x="6948" y="14223"/>
                      <a:pt x="6442" y="14919"/>
                      <a:pt x="5965" y="15628"/>
                    </a:cubicBezTo>
                    <a:lnTo>
                      <a:pt x="6524" y="16010"/>
                    </a:lnTo>
                    <a:cubicBezTo>
                      <a:pt x="6988" y="15315"/>
                      <a:pt x="7494" y="14632"/>
                      <a:pt x="7999" y="13963"/>
                    </a:cubicBezTo>
                    <a:lnTo>
                      <a:pt x="7467" y="13554"/>
                    </a:lnTo>
                    <a:close/>
                    <a:moveTo>
                      <a:pt x="64411" y="15437"/>
                    </a:moveTo>
                    <a:lnTo>
                      <a:pt x="63851" y="15819"/>
                    </a:lnTo>
                    <a:cubicBezTo>
                      <a:pt x="64315" y="16516"/>
                      <a:pt x="64766" y="17226"/>
                      <a:pt x="65189" y="17949"/>
                    </a:cubicBezTo>
                    <a:lnTo>
                      <a:pt x="65776" y="17608"/>
                    </a:lnTo>
                    <a:cubicBezTo>
                      <a:pt x="65352" y="16871"/>
                      <a:pt x="64888" y="16147"/>
                      <a:pt x="64411" y="15437"/>
                    </a:cubicBezTo>
                    <a:close/>
                    <a:moveTo>
                      <a:pt x="5651" y="16107"/>
                    </a:moveTo>
                    <a:cubicBezTo>
                      <a:pt x="5187" y="16816"/>
                      <a:pt x="4750" y="17553"/>
                      <a:pt x="4341" y="18304"/>
                    </a:cubicBezTo>
                    <a:lnTo>
                      <a:pt x="4928" y="18631"/>
                    </a:lnTo>
                    <a:cubicBezTo>
                      <a:pt x="5323" y="17894"/>
                      <a:pt x="5760" y="17171"/>
                      <a:pt x="6224" y="16475"/>
                    </a:cubicBezTo>
                    <a:lnTo>
                      <a:pt x="5651" y="16107"/>
                    </a:lnTo>
                    <a:close/>
                    <a:moveTo>
                      <a:pt x="66049" y="18099"/>
                    </a:moveTo>
                    <a:lnTo>
                      <a:pt x="65462" y="18427"/>
                    </a:lnTo>
                    <a:cubicBezTo>
                      <a:pt x="65871" y="19164"/>
                      <a:pt x="66253" y="19914"/>
                      <a:pt x="66608" y="20665"/>
                    </a:cubicBezTo>
                    <a:lnTo>
                      <a:pt x="67223" y="20378"/>
                    </a:lnTo>
                    <a:cubicBezTo>
                      <a:pt x="66868" y="19614"/>
                      <a:pt x="66472" y="18850"/>
                      <a:pt x="66049" y="18099"/>
                    </a:cubicBezTo>
                    <a:close/>
                    <a:moveTo>
                      <a:pt x="4068" y="18809"/>
                    </a:moveTo>
                    <a:cubicBezTo>
                      <a:pt x="3672" y="19559"/>
                      <a:pt x="3290" y="20338"/>
                      <a:pt x="2948" y="21115"/>
                    </a:cubicBezTo>
                    <a:lnTo>
                      <a:pt x="3576" y="21388"/>
                    </a:lnTo>
                    <a:cubicBezTo>
                      <a:pt x="3904" y="20624"/>
                      <a:pt x="4273" y="19860"/>
                      <a:pt x="4668" y="19123"/>
                    </a:cubicBezTo>
                    <a:lnTo>
                      <a:pt x="4068" y="18809"/>
                    </a:lnTo>
                    <a:close/>
                    <a:moveTo>
                      <a:pt x="67454" y="20897"/>
                    </a:moveTo>
                    <a:lnTo>
                      <a:pt x="66841" y="21170"/>
                    </a:lnTo>
                    <a:cubicBezTo>
                      <a:pt x="67181" y="21934"/>
                      <a:pt x="67496" y="22713"/>
                      <a:pt x="67782" y="23504"/>
                    </a:cubicBezTo>
                    <a:lnTo>
                      <a:pt x="68410" y="23272"/>
                    </a:lnTo>
                    <a:cubicBezTo>
                      <a:pt x="68124" y="22467"/>
                      <a:pt x="67796" y="21675"/>
                      <a:pt x="67454" y="20897"/>
                    </a:cubicBezTo>
                    <a:close/>
                    <a:moveTo>
                      <a:pt x="2730" y="21648"/>
                    </a:moveTo>
                    <a:cubicBezTo>
                      <a:pt x="2402" y="22426"/>
                      <a:pt x="2089" y="23231"/>
                      <a:pt x="1816" y="24036"/>
                    </a:cubicBezTo>
                    <a:lnTo>
                      <a:pt x="2457" y="24255"/>
                    </a:lnTo>
                    <a:cubicBezTo>
                      <a:pt x="2730" y="23463"/>
                      <a:pt x="3030" y="22671"/>
                      <a:pt x="3345" y="21907"/>
                    </a:cubicBezTo>
                    <a:lnTo>
                      <a:pt x="2730" y="21648"/>
                    </a:lnTo>
                    <a:close/>
                    <a:moveTo>
                      <a:pt x="68601" y="23805"/>
                    </a:moveTo>
                    <a:lnTo>
                      <a:pt x="67960" y="24023"/>
                    </a:lnTo>
                    <a:cubicBezTo>
                      <a:pt x="68233" y="24815"/>
                      <a:pt x="68479" y="25619"/>
                      <a:pt x="68683" y="26425"/>
                    </a:cubicBezTo>
                    <a:lnTo>
                      <a:pt x="69338" y="26262"/>
                    </a:lnTo>
                    <a:cubicBezTo>
                      <a:pt x="69134" y="25443"/>
                      <a:pt x="68874" y="24609"/>
                      <a:pt x="68601" y="23805"/>
                    </a:cubicBezTo>
                    <a:close/>
                    <a:moveTo>
                      <a:pt x="1638" y="24582"/>
                    </a:moveTo>
                    <a:cubicBezTo>
                      <a:pt x="1392" y="25401"/>
                      <a:pt x="1161" y="26234"/>
                      <a:pt x="956" y="27053"/>
                    </a:cubicBezTo>
                    <a:lnTo>
                      <a:pt x="1625" y="27217"/>
                    </a:lnTo>
                    <a:cubicBezTo>
                      <a:pt x="1816" y="26398"/>
                      <a:pt x="2034" y="25592"/>
                      <a:pt x="2293" y="24787"/>
                    </a:cubicBezTo>
                    <a:lnTo>
                      <a:pt x="1638" y="24582"/>
                    </a:lnTo>
                    <a:close/>
                    <a:moveTo>
                      <a:pt x="69489" y="26808"/>
                    </a:moveTo>
                    <a:lnTo>
                      <a:pt x="68834" y="26971"/>
                    </a:lnTo>
                    <a:cubicBezTo>
                      <a:pt x="69025" y="27776"/>
                      <a:pt x="69202" y="28609"/>
                      <a:pt x="69338" y="29428"/>
                    </a:cubicBezTo>
                    <a:lnTo>
                      <a:pt x="70007" y="29319"/>
                    </a:lnTo>
                    <a:cubicBezTo>
                      <a:pt x="69857" y="28486"/>
                      <a:pt x="69693" y="27640"/>
                      <a:pt x="69489" y="26808"/>
                    </a:cubicBezTo>
                    <a:close/>
                    <a:moveTo>
                      <a:pt x="833" y="27612"/>
                    </a:moveTo>
                    <a:cubicBezTo>
                      <a:pt x="655" y="28445"/>
                      <a:pt x="491" y="29292"/>
                      <a:pt x="369" y="30124"/>
                    </a:cubicBezTo>
                    <a:lnTo>
                      <a:pt x="1037" y="30233"/>
                    </a:lnTo>
                    <a:cubicBezTo>
                      <a:pt x="1161" y="29401"/>
                      <a:pt x="1310" y="28568"/>
                      <a:pt x="1488" y="27763"/>
                    </a:cubicBezTo>
                    <a:lnTo>
                      <a:pt x="833" y="27612"/>
                    </a:lnTo>
                    <a:close/>
                    <a:moveTo>
                      <a:pt x="70089" y="29878"/>
                    </a:moveTo>
                    <a:lnTo>
                      <a:pt x="69420" y="29987"/>
                    </a:lnTo>
                    <a:cubicBezTo>
                      <a:pt x="69556" y="30806"/>
                      <a:pt x="69653" y="31652"/>
                      <a:pt x="69720" y="32486"/>
                    </a:cubicBezTo>
                    <a:lnTo>
                      <a:pt x="70390" y="32431"/>
                    </a:lnTo>
                    <a:cubicBezTo>
                      <a:pt x="70321" y="31571"/>
                      <a:pt x="70226" y="30724"/>
                      <a:pt x="70089" y="29878"/>
                    </a:cubicBezTo>
                    <a:close/>
                    <a:moveTo>
                      <a:pt x="300" y="30697"/>
                    </a:moveTo>
                    <a:cubicBezTo>
                      <a:pt x="191" y="31530"/>
                      <a:pt x="109" y="32389"/>
                      <a:pt x="55" y="33250"/>
                    </a:cubicBezTo>
                    <a:lnTo>
                      <a:pt x="737" y="33277"/>
                    </a:lnTo>
                    <a:cubicBezTo>
                      <a:pt x="779" y="32444"/>
                      <a:pt x="861" y="31612"/>
                      <a:pt x="970" y="30779"/>
                    </a:cubicBezTo>
                    <a:lnTo>
                      <a:pt x="300" y="30697"/>
                    </a:lnTo>
                    <a:close/>
                    <a:moveTo>
                      <a:pt x="27" y="33809"/>
                    </a:moveTo>
                    <a:cubicBezTo>
                      <a:pt x="14" y="34287"/>
                      <a:pt x="0" y="34764"/>
                      <a:pt x="0" y="35243"/>
                    </a:cubicBezTo>
                    <a:cubicBezTo>
                      <a:pt x="0" y="35625"/>
                      <a:pt x="14" y="36007"/>
                      <a:pt x="27" y="36375"/>
                    </a:cubicBezTo>
                    <a:lnTo>
                      <a:pt x="697" y="36348"/>
                    </a:lnTo>
                    <a:cubicBezTo>
                      <a:pt x="683" y="35993"/>
                      <a:pt x="683" y="35611"/>
                      <a:pt x="683" y="35243"/>
                    </a:cubicBezTo>
                    <a:cubicBezTo>
                      <a:pt x="683" y="34779"/>
                      <a:pt x="697" y="34300"/>
                      <a:pt x="710" y="33836"/>
                    </a:cubicBezTo>
                    <a:lnTo>
                      <a:pt x="27" y="33809"/>
                    </a:lnTo>
                    <a:close/>
                    <a:moveTo>
                      <a:pt x="70430" y="32990"/>
                    </a:moveTo>
                    <a:lnTo>
                      <a:pt x="69748" y="33032"/>
                    </a:lnTo>
                    <a:cubicBezTo>
                      <a:pt x="69802" y="33769"/>
                      <a:pt x="69829" y="34506"/>
                      <a:pt x="69829" y="35243"/>
                    </a:cubicBezTo>
                    <a:cubicBezTo>
                      <a:pt x="69829" y="36075"/>
                      <a:pt x="69789" y="36921"/>
                      <a:pt x="69734" y="37754"/>
                    </a:cubicBezTo>
                    <a:lnTo>
                      <a:pt x="70403" y="37809"/>
                    </a:lnTo>
                    <a:cubicBezTo>
                      <a:pt x="70471" y="36962"/>
                      <a:pt x="70499" y="36102"/>
                      <a:pt x="70499" y="35243"/>
                    </a:cubicBezTo>
                    <a:cubicBezTo>
                      <a:pt x="70499" y="34491"/>
                      <a:pt x="70471" y="33741"/>
                      <a:pt x="70430" y="32990"/>
                    </a:cubicBezTo>
                    <a:close/>
                    <a:moveTo>
                      <a:pt x="724" y="36908"/>
                    </a:moveTo>
                    <a:lnTo>
                      <a:pt x="42" y="36948"/>
                    </a:lnTo>
                    <a:cubicBezTo>
                      <a:pt x="82" y="37795"/>
                      <a:pt x="151" y="38655"/>
                      <a:pt x="260" y="39501"/>
                    </a:cubicBezTo>
                    <a:lnTo>
                      <a:pt x="928" y="39419"/>
                    </a:lnTo>
                    <a:cubicBezTo>
                      <a:pt x="833" y="38586"/>
                      <a:pt x="764" y="37754"/>
                      <a:pt x="724" y="36908"/>
                    </a:cubicBezTo>
                    <a:close/>
                    <a:moveTo>
                      <a:pt x="69693" y="38313"/>
                    </a:moveTo>
                    <a:cubicBezTo>
                      <a:pt x="69611" y="39146"/>
                      <a:pt x="69516" y="39978"/>
                      <a:pt x="69380" y="40812"/>
                    </a:cubicBezTo>
                    <a:lnTo>
                      <a:pt x="70048" y="40921"/>
                    </a:lnTo>
                    <a:cubicBezTo>
                      <a:pt x="70184" y="40074"/>
                      <a:pt x="70293" y="39214"/>
                      <a:pt x="70362" y="38368"/>
                    </a:cubicBezTo>
                    <a:lnTo>
                      <a:pt x="69693" y="38313"/>
                    </a:lnTo>
                    <a:close/>
                    <a:moveTo>
                      <a:pt x="997" y="39965"/>
                    </a:moveTo>
                    <a:lnTo>
                      <a:pt x="328" y="40060"/>
                    </a:lnTo>
                    <a:cubicBezTo>
                      <a:pt x="451" y="40907"/>
                      <a:pt x="588" y="41753"/>
                      <a:pt x="764" y="42586"/>
                    </a:cubicBezTo>
                    <a:lnTo>
                      <a:pt x="1434" y="42449"/>
                    </a:lnTo>
                    <a:cubicBezTo>
                      <a:pt x="1256" y="41630"/>
                      <a:pt x="1119" y="40797"/>
                      <a:pt x="997" y="39965"/>
                    </a:cubicBezTo>
                    <a:close/>
                    <a:moveTo>
                      <a:pt x="69283" y="41357"/>
                    </a:moveTo>
                    <a:cubicBezTo>
                      <a:pt x="69134" y="42176"/>
                      <a:pt x="68956" y="43008"/>
                      <a:pt x="68752" y="43814"/>
                    </a:cubicBezTo>
                    <a:lnTo>
                      <a:pt x="69407" y="43978"/>
                    </a:lnTo>
                    <a:cubicBezTo>
                      <a:pt x="69625" y="43159"/>
                      <a:pt x="69802" y="42313"/>
                      <a:pt x="69953" y="41480"/>
                    </a:cubicBezTo>
                    <a:lnTo>
                      <a:pt x="69283" y="41357"/>
                    </a:lnTo>
                    <a:close/>
                    <a:moveTo>
                      <a:pt x="1556" y="42995"/>
                    </a:moveTo>
                    <a:lnTo>
                      <a:pt x="888" y="43145"/>
                    </a:lnTo>
                    <a:cubicBezTo>
                      <a:pt x="1079" y="43964"/>
                      <a:pt x="1297" y="44797"/>
                      <a:pt x="1556" y="45616"/>
                    </a:cubicBezTo>
                    <a:lnTo>
                      <a:pt x="2198" y="45411"/>
                    </a:lnTo>
                    <a:cubicBezTo>
                      <a:pt x="1952" y="44619"/>
                      <a:pt x="1734" y="43800"/>
                      <a:pt x="1556" y="42995"/>
                    </a:cubicBezTo>
                    <a:close/>
                    <a:moveTo>
                      <a:pt x="68615" y="44360"/>
                    </a:moveTo>
                    <a:cubicBezTo>
                      <a:pt x="68397" y="45165"/>
                      <a:pt x="68137" y="45971"/>
                      <a:pt x="67864" y="46748"/>
                    </a:cubicBezTo>
                    <a:lnTo>
                      <a:pt x="68506" y="46981"/>
                    </a:lnTo>
                    <a:cubicBezTo>
                      <a:pt x="68779" y="46175"/>
                      <a:pt x="69038" y="45356"/>
                      <a:pt x="69270" y="44537"/>
                    </a:cubicBezTo>
                    <a:lnTo>
                      <a:pt x="68615" y="44360"/>
                    </a:lnTo>
                    <a:close/>
                    <a:moveTo>
                      <a:pt x="2375" y="45957"/>
                    </a:moveTo>
                    <a:lnTo>
                      <a:pt x="1720" y="46162"/>
                    </a:lnTo>
                    <a:cubicBezTo>
                      <a:pt x="1993" y="46967"/>
                      <a:pt x="2280" y="47773"/>
                      <a:pt x="2608" y="48564"/>
                    </a:cubicBezTo>
                    <a:lnTo>
                      <a:pt x="3235" y="48304"/>
                    </a:lnTo>
                    <a:cubicBezTo>
                      <a:pt x="2921" y="47540"/>
                      <a:pt x="2621" y="46748"/>
                      <a:pt x="2375" y="45957"/>
                    </a:cubicBezTo>
                    <a:close/>
                    <a:moveTo>
                      <a:pt x="67673" y="47281"/>
                    </a:moveTo>
                    <a:cubicBezTo>
                      <a:pt x="67387" y="48059"/>
                      <a:pt x="67059" y="48837"/>
                      <a:pt x="66704" y="49602"/>
                    </a:cubicBezTo>
                    <a:lnTo>
                      <a:pt x="67332" y="49888"/>
                    </a:lnTo>
                    <a:cubicBezTo>
                      <a:pt x="67687" y="49110"/>
                      <a:pt x="68015" y="48319"/>
                      <a:pt x="68301" y="47513"/>
                    </a:cubicBezTo>
                    <a:lnTo>
                      <a:pt x="67673" y="47281"/>
                    </a:lnTo>
                    <a:close/>
                    <a:moveTo>
                      <a:pt x="3454" y="48823"/>
                    </a:moveTo>
                    <a:lnTo>
                      <a:pt x="2826" y="49083"/>
                    </a:lnTo>
                    <a:cubicBezTo>
                      <a:pt x="3154" y="49875"/>
                      <a:pt x="3522" y="50652"/>
                      <a:pt x="3918" y="51403"/>
                    </a:cubicBezTo>
                    <a:lnTo>
                      <a:pt x="4519" y="51089"/>
                    </a:lnTo>
                    <a:cubicBezTo>
                      <a:pt x="4136" y="50352"/>
                      <a:pt x="3781" y="49587"/>
                      <a:pt x="3454" y="48823"/>
                    </a:cubicBezTo>
                    <a:close/>
                    <a:moveTo>
                      <a:pt x="66472" y="50106"/>
                    </a:moveTo>
                    <a:cubicBezTo>
                      <a:pt x="66117" y="50870"/>
                      <a:pt x="65722" y="51622"/>
                      <a:pt x="65312" y="52345"/>
                    </a:cubicBezTo>
                    <a:lnTo>
                      <a:pt x="65898" y="52672"/>
                    </a:lnTo>
                    <a:cubicBezTo>
                      <a:pt x="66322" y="51935"/>
                      <a:pt x="66717" y="51171"/>
                      <a:pt x="67086" y="50406"/>
                    </a:cubicBezTo>
                    <a:lnTo>
                      <a:pt x="66472" y="50106"/>
                    </a:lnTo>
                    <a:close/>
                    <a:moveTo>
                      <a:pt x="4777" y="51580"/>
                    </a:moveTo>
                    <a:lnTo>
                      <a:pt x="4177" y="51908"/>
                    </a:lnTo>
                    <a:cubicBezTo>
                      <a:pt x="4586" y="52659"/>
                      <a:pt x="5023" y="53396"/>
                      <a:pt x="5474" y="54119"/>
                    </a:cubicBezTo>
                    <a:lnTo>
                      <a:pt x="6047" y="53751"/>
                    </a:lnTo>
                    <a:cubicBezTo>
                      <a:pt x="5596" y="53054"/>
                      <a:pt x="5174" y="52317"/>
                      <a:pt x="4777" y="51580"/>
                    </a:cubicBezTo>
                    <a:close/>
                    <a:moveTo>
                      <a:pt x="6347" y="54228"/>
                    </a:moveTo>
                    <a:lnTo>
                      <a:pt x="5787" y="54597"/>
                    </a:lnTo>
                    <a:cubicBezTo>
                      <a:pt x="5938" y="54829"/>
                      <a:pt x="6102" y="55074"/>
                      <a:pt x="6266" y="55307"/>
                    </a:cubicBezTo>
                    <a:lnTo>
                      <a:pt x="6825" y="54925"/>
                    </a:lnTo>
                    <a:cubicBezTo>
                      <a:pt x="6661" y="54692"/>
                      <a:pt x="6497" y="54461"/>
                      <a:pt x="6347" y="54228"/>
                    </a:cubicBezTo>
                    <a:close/>
                    <a:moveTo>
                      <a:pt x="65025" y="52823"/>
                    </a:moveTo>
                    <a:cubicBezTo>
                      <a:pt x="64602" y="53546"/>
                      <a:pt x="64151" y="54255"/>
                      <a:pt x="63674" y="54938"/>
                    </a:cubicBezTo>
                    <a:lnTo>
                      <a:pt x="64220" y="55320"/>
                    </a:lnTo>
                    <a:cubicBezTo>
                      <a:pt x="64712" y="54624"/>
                      <a:pt x="65176" y="53901"/>
                      <a:pt x="65612" y="53163"/>
                    </a:cubicBezTo>
                    <a:lnTo>
                      <a:pt x="65025" y="52823"/>
                    </a:lnTo>
                    <a:close/>
                    <a:moveTo>
                      <a:pt x="6975" y="55156"/>
                    </a:moveTo>
                    <a:lnTo>
                      <a:pt x="6429" y="55538"/>
                    </a:lnTo>
                    <a:cubicBezTo>
                      <a:pt x="6702" y="55921"/>
                      <a:pt x="6975" y="56303"/>
                      <a:pt x="7261" y="56685"/>
                    </a:cubicBezTo>
                    <a:lnTo>
                      <a:pt x="7807" y="56275"/>
                    </a:lnTo>
                    <a:cubicBezTo>
                      <a:pt x="7521" y="55907"/>
                      <a:pt x="7248" y="55525"/>
                      <a:pt x="6975" y="55156"/>
                    </a:cubicBezTo>
                    <a:close/>
                    <a:moveTo>
                      <a:pt x="63347" y="55402"/>
                    </a:moveTo>
                    <a:cubicBezTo>
                      <a:pt x="62855" y="56071"/>
                      <a:pt x="62350" y="56740"/>
                      <a:pt x="61804" y="57382"/>
                    </a:cubicBezTo>
                    <a:lnTo>
                      <a:pt x="62322" y="57818"/>
                    </a:lnTo>
                    <a:cubicBezTo>
                      <a:pt x="62868" y="57163"/>
                      <a:pt x="63401" y="56481"/>
                      <a:pt x="63893" y="55798"/>
                    </a:cubicBezTo>
                    <a:lnTo>
                      <a:pt x="63347" y="55402"/>
                    </a:lnTo>
                    <a:close/>
                    <a:moveTo>
                      <a:pt x="8149" y="56712"/>
                    </a:moveTo>
                    <a:lnTo>
                      <a:pt x="7616" y="57136"/>
                    </a:lnTo>
                    <a:cubicBezTo>
                      <a:pt x="8149" y="57791"/>
                      <a:pt x="8708" y="58446"/>
                      <a:pt x="9282" y="59074"/>
                    </a:cubicBezTo>
                    <a:lnTo>
                      <a:pt x="9773" y="58623"/>
                    </a:lnTo>
                    <a:cubicBezTo>
                      <a:pt x="9214" y="58009"/>
                      <a:pt x="8668" y="57367"/>
                      <a:pt x="8149" y="56712"/>
                    </a:cubicBezTo>
                    <a:close/>
                    <a:moveTo>
                      <a:pt x="61449" y="57804"/>
                    </a:moveTo>
                    <a:cubicBezTo>
                      <a:pt x="60903" y="58446"/>
                      <a:pt x="60330" y="59060"/>
                      <a:pt x="59743" y="59647"/>
                    </a:cubicBezTo>
                    <a:lnTo>
                      <a:pt x="60220" y="60125"/>
                    </a:lnTo>
                    <a:cubicBezTo>
                      <a:pt x="60821" y="59524"/>
                      <a:pt x="61408" y="58896"/>
                      <a:pt x="61954" y="58255"/>
                    </a:cubicBezTo>
                    <a:lnTo>
                      <a:pt x="61449" y="57804"/>
                    </a:lnTo>
                    <a:close/>
                    <a:moveTo>
                      <a:pt x="10155" y="59033"/>
                    </a:moveTo>
                    <a:lnTo>
                      <a:pt x="9664" y="59497"/>
                    </a:lnTo>
                    <a:cubicBezTo>
                      <a:pt x="10251" y="60111"/>
                      <a:pt x="10865" y="60712"/>
                      <a:pt x="11493" y="61285"/>
                    </a:cubicBezTo>
                    <a:lnTo>
                      <a:pt x="11957" y="60794"/>
                    </a:lnTo>
                    <a:cubicBezTo>
                      <a:pt x="11343" y="60234"/>
                      <a:pt x="10728" y="59633"/>
                      <a:pt x="10155" y="59033"/>
                    </a:cubicBezTo>
                    <a:close/>
                    <a:moveTo>
                      <a:pt x="59334" y="60043"/>
                    </a:moveTo>
                    <a:cubicBezTo>
                      <a:pt x="58746" y="60630"/>
                      <a:pt x="58118" y="61189"/>
                      <a:pt x="57477" y="61735"/>
                    </a:cubicBezTo>
                    <a:lnTo>
                      <a:pt x="57914" y="62254"/>
                    </a:lnTo>
                    <a:cubicBezTo>
                      <a:pt x="58555" y="61695"/>
                      <a:pt x="59197" y="61121"/>
                      <a:pt x="59811" y="60534"/>
                    </a:cubicBezTo>
                    <a:lnTo>
                      <a:pt x="59334" y="60043"/>
                    </a:lnTo>
                    <a:close/>
                    <a:moveTo>
                      <a:pt x="12366" y="61162"/>
                    </a:moveTo>
                    <a:lnTo>
                      <a:pt x="11916" y="61667"/>
                    </a:lnTo>
                    <a:cubicBezTo>
                      <a:pt x="12557" y="62226"/>
                      <a:pt x="13227" y="62787"/>
                      <a:pt x="13895" y="63291"/>
                    </a:cubicBezTo>
                    <a:lnTo>
                      <a:pt x="14304" y="62759"/>
                    </a:lnTo>
                    <a:cubicBezTo>
                      <a:pt x="13649" y="62254"/>
                      <a:pt x="12994" y="61722"/>
                      <a:pt x="12366" y="61162"/>
                    </a:cubicBezTo>
                    <a:close/>
                    <a:moveTo>
                      <a:pt x="57041" y="62090"/>
                    </a:moveTo>
                    <a:cubicBezTo>
                      <a:pt x="56440" y="62581"/>
                      <a:pt x="55798" y="63060"/>
                      <a:pt x="55157" y="63524"/>
                    </a:cubicBezTo>
                    <a:lnTo>
                      <a:pt x="55539" y="64070"/>
                    </a:lnTo>
                    <a:cubicBezTo>
                      <a:pt x="56194" y="63606"/>
                      <a:pt x="56850" y="63114"/>
                      <a:pt x="57477" y="62609"/>
                    </a:cubicBezTo>
                    <a:lnTo>
                      <a:pt x="57041" y="62090"/>
                    </a:lnTo>
                    <a:close/>
                    <a:moveTo>
                      <a:pt x="14755" y="63087"/>
                    </a:moveTo>
                    <a:lnTo>
                      <a:pt x="14359" y="63633"/>
                    </a:lnTo>
                    <a:cubicBezTo>
                      <a:pt x="15041" y="64137"/>
                      <a:pt x="15751" y="64629"/>
                      <a:pt x="16475" y="65080"/>
                    </a:cubicBezTo>
                    <a:lnTo>
                      <a:pt x="16830" y="64506"/>
                    </a:lnTo>
                    <a:cubicBezTo>
                      <a:pt x="16133" y="64070"/>
                      <a:pt x="15438" y="63591"/>
                      <a:pt x="14755" y="63087"/>
                    </a:cubicBezTo>
                    <a:close/>
                    <a:moveTo>
                      <a:pt x="54584" y="63919"/>
                    </a:moveTo>
                    <a:cubicBezTo>
                      <a:pt x="53887" y="64383"/>
                      <a:pt x="53177" y="64834"/>
                      <a:pt x="52455" y="65243"/>
                    </a:cubicBezTo>
                    <a:lnTo>
                      <a:pt x="52782" y="65830"/>
                    </a:lnTo>
                    <a:cubicBezTo>
                      <a:pt x="53519" y="65407"/>
                      <a:pt x="54256" y="64956"/>
                      <a:pt x="54966" y="64479"/>
                    </a:cubicBezTo>
                    <a:lnTo>
                      <a:pt x="54584" y="63919"/>
                    </a:lnTo>
                    <a:close/>
                    <a:moveTo>
                      <a:pt x="17307" y="64807"/>
                    </a:moveTo>
                    <a:lnTo>
                      <a:pt x="16952" y="65380"/>
                    </a:lnTo>
                    <a:cubicBezTo>
                      <a:pt x="17689" y="65830"/>
                      <a:pt x="18441" y="66254"/>
                      <a:pt x="19191" y="66636"/>
                    </a:cubicBezTo>
                    <a:lnTo>
                      <a:pt x="19505" y="66035"/>
                    </a:lnTo>
                    <a:cubicBezTo>
                      <a:pt x="18768" y="65653"/>
                      <a:pt x="18031" y="65243"/>
                      <a:pt x="17307" y="64807"/>
                    </a:cubicBezTo>
                    <a:close/>
                    <a:moveTo>
                      <a:pt x="51963" y="65516"/>
                    </a:moveTo>
                    <a:cubicBezTo>
                      <a:pt x="51239" y="65926"/>
                      <a:pt x="50475" y="66308"/>
                      <a:pt x="49725" y="66649"/>
                    </a:cubicBezTo>
                    <a:lnTo>
                      <a:pt x="50011" y="67264"/>
                    </a:lnTo>
                    <a:cubicBezTo>
                      <a:pt x="50775" y="66909"/>
                      <a:pt x="51554" y="66527"/>
                      <a:pt x="52291" y="66103"/>
                    </a:cubicBezTo>
                    <a:lnTo>
                      <a:pt x="51963" y="65516"/>
                    </a:lnTo>
                    <a:close/>
                    <a:moveTo>
                      <a:pt x="20010" y="66281"/>
                    </a:moveTo>
                    <a:lnTo>
                      <a:pt x="19710" y="66894"/>
                    </a:lnTo>
                    <a:cubicBezTo>
                      <a:pt x="20474" y="67264"/>
                      <a:pt x="21252" y="67618"/>
                      <a:pt x="22044" y="67932"/>
                    </a:cubicBezTo>
                    <a:lnTo>
                      <a:pt x="22303" y="67318"/>
                    </a:lnTo>
                    <a:cubicBezTo>
                      <a:pt x="21525" y="67004"/>
                      <a:pt x="20761" y="66649"/>
                      <a:pt x="20010" y="66281"/>
                    </a:cubicBezTo>
                    <a:close/>
                    <a:moveTo>
                      <a:pt x="49219" y="66881"/>
                    </a:moveTo>
                    <a:cubicBezTo>
                      <a:pt x="48455" y="67222"/>
                      <a:pt x="47677" y="67537"/>
                      <a:pt x="46886" y="67810"/>
                    </a:cubicBezTo>
                    <a:lnTo>
                      <a:pt x="47117" y="68450"/>
                    </a:lnTo>
                    <a:cubicBezTo>
                      <a:pt x="47909" y="68164"/>
                      <a:pt x="48715" y="67850"/>
                      <a:pt x="49492" y="67495"/>
                    </a:cubicBezTo>
                    <a:lnTo>
                      <a:pt x="49219" y="66881"/>
                    </a:lnTo>
                    <a:close/>
                    <a:moveTo>
                      <a:pt x="22822" y="67522"/>
                    </a:moveTo>
                    <a:lnTo>
                      <a:pt x="22576" y="68150"/>
                    </a:lnTo>
                    <a:cubicBezTo>
                      <a:pt x="23368" y="68450"/>
                      <a:pt x="24186" y="68738"/>
                      <a:pt x="25005" y="68983"/>
                    </a:cubicBezTo>
                    <a:lnTo>
                      <a:pt x="25197" y="68341"/>
                    </a:lnTo>
                    <a:cubicBezTo>
                      <a:pt x="24405" y="68096"/>
                      <a:pt x="23600" y="67823"/>
                      <a:pt x="22822" y="67522"/>
                    </a:cubicBezTo>
                    <a:close/>
                    <a:moveTo>
                      <a:pt x="46353" y="68001"/>
                    </a:moveTo>
                    <a:cubicBezTo>
                      <a:pt x="45575" y="68259"/>
                      <a:pt x="44756" y="68505"/>
                      <a:pt x="43951" y="68710"/>
                    </a:cubicBezTo>
                    <a:lnTo>
                      <a:pt x="44114" y="69366"/>
                    </a:lnTo>
                    <a:cubicBezTo>
                      <a:pt x="44947" y="69160"/>
                      <a:pt x="45766" y="68915"/>
                      <a:pt x="46571" y="68642"/>
                    </a:cubicBezTo>
                    <a:lnTo>
                      <a:pt x="46353" y="68001"/>
                    </a:lnTo>
                    <a:close/>
                    <a:moveTo>
                      <a:pt x="25742" y="68492"/>
                    </a:moveTo>
                    <a:lnTo>
                      <a:pt x="25551" y="69147"/>
                    </a:lnTo>
                    <a:cubicBezTo>
                      <a:pt x="26370" y="69379"/>
                      <a:pt x="27203" y="69584"/>
                      <a:pt x="28036" y="69761"/>
                    </a:cubicBezTo>
                    <a:lnTo>
                      <a:pt x="28172" y="69093"/>
                    </a:lnTo>
                    <a:cubicBezTo>
                      <a:pt x="27367" y="68929"/>
                      <a:pt x="26534" y="68723"/>
                      <a:pt x="25742" y="68492"/>
                    </a:cubicBezTo>
                    <a:close/>
                    <a:moveTo>
                      <a:pt x="43405" y="68847"/>
                    </a:moveTo>
                    <a:cubicBezTo>
                      <a:pt x="42600" y="69051"/>
                      <a:pt x="41767" y="69215"/>
                      <a:pt x="40948" y="69351"/>
                    </a:cubicBezTo>
                    <a:lnTo>
                      <a:pt x="41057" y="70021"/>
                    </a:lnTo>
                    <a:cubicBezTo>
                      <a:pt x="41903" y="69884"/>
                      <a:pt x="42749" y="69706"/>
                      <a:pt x="43568" y="69502"/>
                    </a:cubicBezTo>
                    <a:lnTo>
                      <a:pt x="43405" y="68847"/>
                    </a:lnTo>
                    <a:close/>
                    <a:moveTo>
                      <a:pt x="28718" y="69202"/>
                    </a:moveTo>
                    <a:lnTo>
                      <a:pt x="28596" y="69870"/>
                    </a:lnTo>
                    <a:cubicBezTo>
                      <a:pt x="29428" y="70021"/>
                      <a:pt x="30288" y="70157"/>
                      <a:pt x="31134" y="70252"/>
                    </a:cubicBezTo>
                    <a:lnTo>
                      <a:pt x="31202" y="69584"/>
                    </a:lnTo>
                    <a:cubicBezTo>
                      <a:pt x="30370" y="69488"/>
                      <a:pt x="29537" y="69366"/>
                      <a:pt x="28718" y="69202"/>
                    </a:cubicBezTo>
                    <a:close/>
                    <a:moveTo>
                      <a:pt x="40402" y="69433"/>
                    </a:moveTo>
                    <a:cubicBezTo>
                      <a:pt x="39570" y="69557"/>
                      <a:pt x="38737" y="69652"/>
                      <a:pt x="37904" y="69720"/>
                    </a:cubicBezTo>
                    <a:lnTo>
                      <a:pt x="37945" y="70389"/>
                    </a:lnTo>
                    <a:cubicBezTo>
                      <a:pt x="38805" y="70334"/>
                      <a:pt x="39652" y="70239"/>
                      <a:pt x="40498" y="70103"/>
                    </a:cubicBezTo>
                    <a:lnTo>
                      <a:pt x="40402" y="69433"/>
                    </a:lnTo>
                    <a:close/>
                    <a:moveTo>
                      <a:pt x="31762" y="69639"/>
                    </a:moveTo>
                    <a:lnTo>
                      <a:pt x="31694" y="70321"/>
                    </a:lnTo>
                    <a:cubicBezTo>
                      <a:pt x="32540" y="70403"/>
                      <a:pt x="33400" y="70457"/>
                      <a:pt x="34246" y="70485"/>
                    </a:cubicBezTo>
                    <a:lnTo>
                      <a:pt x="34274" y="69802"/>
                    </a:lnTo>
                    <a:cubicBezTo>
                      <a:pt x="33441" y="69788"/>
                      <a:pt x="32594" y="69734"/>
                      <a:pt x="31762" y="69639"/>
                    </a:cubicBezTo>
                    <a:close/>
                    <a:moveTo>
                      <a:pt x="37344" y="69761"/>
                    </a:moveTo>
                    <a:cubicBezTo>
                      <a:pt x="36649" y="69802"/>
                      <a:pt x="35952" y="69815"/>
                      <a:pt x="35270" y="69815"/>
                    </a:cubicBezTo>
                    <a:lnTo>
                      <a:pt x="34833" y="69815"/>
                    </a:lnTo>
                    <a:lnTo>
                      <a:pt x="34820" y="70498"/>
                    </a:lnTo>
                    <a:lnTo>
                      <a:pt x="35257" y="70498"/>
                    </a:lnTo>
                    <a:cubicBezTo>
                      <a:pt x="35966" y="70498"/>
                      <a:pt x="36676" y="70471"/>
                      <a:pt x="37386" y="70430"/>
                    </a:cubicBezTo>
                    <a:lnTo>
                      <a:pt x="37344" y="6976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1681;p42">
                <a:extLst>
                  <a:ext uri="{FF2B5EF4-FFF2-40B4-BE49-F238E27FC236}">
                    <a16:creationId xmlns:a16="http://schemas.microsoft.com/office/drawing/2014/main" id="{7EC98E3A-215A-4C8C-097C-A06AB94A8627}"/>
                  </a:ext>
                </a:extLst>
              </p:cNvPr>
              <p:cNvSpPr/>
              <p:nvPr/>
            </p:nvSpPr>
            <p:spPr>
              <a:xfrm rot="-5400000">
                <a:off x="1201838" y="1887550"/>
                <a:ext cx="1965900" cy="1965900"/>
              </a:xfrm>
              <a:prstGeom prst="blockArc">
                <a:avLst>
                  <a:gd name="adj1" fmla="val 13560149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1682;p42">
                <a:extLst>
                  <a:ext uri="{FF2B5EF4-FFF2-40B4-BE49-F238E27FC236}">
                    <a16:creationId xmlns:a16="http://schemas.microsoft.com/office/drawing/2014/main" id="{AC828416-43A2-2106-270C-8C7D6380CA38}"/>
                  </a:ext>
                </a:extLst>
              </p:cNvPr>
              <p:cNvSpPr/>
              <p:nvPr/>
            </p:nvSpPr>
            <p:spPr>
              <a:xfrm rot="3949254">
                <a:off x="1201770" y="1887509"/>
                <a:ext cx="1965866" cy="1965866"/>
              </a:xfrm>
              <a:prstGeom prst="blockArc">
                <a:avLst>
                  <a:gd name="adj1" fmla="val 17246835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" name="Google Shape;1657;p42">
              <a:extLst>
                <a:ext uri="{FF2B5EF4-FFF2-40B4-BE49-F238E27FC236}">
                  <a16:creationId xmlns:a16="http://schemas.microsoft.com/office/drawing/2014/main" id="{7189B52D-D5C8-658C-7376-B8F0918C226B}"/>
                </a:ext>
              </a:extLst>
            </p:cNvPr>
            <p:cNvGrpSpPr/>
            <p:nvPr/>
          </p:nvGrpSpPr>
          <p:grpSpPr>
            <a:xfrm>
              <a:off x="3017383" y="563884"/>
              <a:ext cx="635477" cy="633411"/>
              <a:chOff x="6039282" y="1042577"/>
              <a:chExt cx="734315" cy="731929"/>
            </a:xfrm>
          </p:grpSpPr>
          <p:sp>
            <p:nvSpPr>
              <p:cNvPr id="7" name="Google Shape;1658;p42">
                <a:extLst>
                  <a:ext uri="{FF2B5EF4-FFF2-40B4-BE49-F238E27FC236}">
                    <a16:creationId xmlns:a16="http://schemas.microsoft.com/office/drawing/2014/main" id="{A1CB2AEF-15F3-1BDB-4150-8328CFC188C3}"/>
                  </a:ext>
                </a:extLst>
              </p:cNvPr>
              <p:cNvSpPr/>
              <p:nvPr/>
            </p:nvSpPr>
            <p:spPr>
              <a:xfrm>
                <a:off x="6045348" y="1300071"/>
                <a:ext cx="131951" cy="65352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701" extrusionOk="0">
                    <a:moveTo>
                      <a:pt x="108" y="0"/>
                    </a:moveTo>
                    <a:lnTo>
                      <a:pt x="51" y="224"/>
                    </a:lnTo>
                    <a:cubicBezTo>
                      <a:pt x="29" y="303"/>
                      <a:pt x="7" y="375"/>
                      <a:pt x="0" y="455"/>
                    </a:cubicBezTo>
                    <a:lnTo>
                      <a:pt x="1342" y="700"/>
                    </a:lnTo>
                    <a:cubicBezTo>
                      <a:pt x="1349" y="650"/>
                      <a:pt x="1363" y="599"/>
                      <a:pt x="1378" y="549"/>
                    </a:cubicBezTo>
                    <a:lnTo>
                      <a:pt x="1414" y="397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1659;p42">
                <a:extLst>
                  <a:ext uri="{FF2B5EF4-FFF2-40B4-BE49-F238E27FC236}">
                    <a16:creationId xmlns:a16="http://schemas.microsoft.com/office/drawing/2014/main" id="{FCE05F0B-8C84-49FF-A9BB-BAB3974B9535}"/>
                  </a:ext>
                </a:extLst>
              </p:cNvPr>
              <p:cNvSpPr/>
              <p:nvPr/>
            </p:nvSpPr>
            <p:spPr>
              <a:xfrm>
                <a:off x="6080342" y="1201250"/>
                <a:ext cx="127938" cy="96863"/>
              </a:xfrm>
              <a:custGeom>
                <a:avLst/>
                <a:gdLst/>
                <a:ahLst/>
                <a:cxnLst/>
                <a:rect l="l" t="t" r="r" b="b"/>
                <a:pathLst>
                  <a:path w="1371" h="1039" extrusionOk="0">
                    <a:moveTo>
                      <a:pt x="245" y="0"/>
                    </a:moveTo>
                    <a:cubicBezTo>
                      <a:pt x="159" y="137"/>
                      <a:pt x="72" y="267"/>
                      <a:pt x="0" y="404"/>
                    </a:cubicBezTo>
                    <a:lnTo>
                      <a:pt x="1219" y="1039"/>
                    </a:lnTo>
                    <a:cubicBezTo>
                      <a:pt x="1262" y="945"/>
                      <a:pt x="1320" y="866"/>
                      <a:pt x="1371" y="772"/>
                    </a:cubicBezTo>
                    <a:lnTo>
                      <a:pt x="245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1660;p42">
                <a:extLst>
                  <a:ext uri="{FF2B5EF4-FFF2-40B4-BE49-F238E27FC236}">
                    <a16:creationId xmlns:a16="http://schemas.microsoft.com/office/drawing/2014/main" id="{4B902B30-EBE9-DB45-D3A6-80206FF8C76F}"/>
                  </a:ext>
                </a:extLst>
              </p:cNvPr>
              <p:cNvSpPr/>
              <p:nvPr/>
            </p:nvSpPr>
            <p:spPr>
              <a:xfrm>
                <a:off x="6144918" y="1121167"/>
                <a:ext cx="112541" cy="119145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1278" extrusionOk="0">
                    <a:moveTo>
                      <a:pt x="347" y="1"/>
                    </a:moveTo>
                    <a:cubicBezTo>
                      <a:pt x="224" y="95"/>
                      <a:pt x="116" y="210"/>
                      <a:pt x="1" y="318"/>
                    </a:cubicBezTo>
                    <a:lnTo>
                      <a:pt x="974" y="1278"/>
                    </a:lnTo>
                    <a:cubicBezTo>
                      <a:pt x="1046" y="1205"/>
                      <a:pt x="1126" y="1133"/>
                      <a:pt x="1205" y="1068"/>
                    </a:cubicBezTo>
                    <a:lnTo>
                      <a:pt x="347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1661;p42">
                <a:extLst>
                  <a:ext uri="{FF2B5EF4-FFF2-40B4-BE49-F238E27FC236}">
                    <a16:creationId xmlns:a16="http://schemas.microsoft.com/office/drawing/2014/main" id="{F77F9186-2A5D-8D3C-C9C4-0ACE155280A3}"/>
                  </a:ext>
                </a:extLst>
              </p:cNvPr>
              <p:cNvSpPr/>
              <p:nvPr/>
            </p:nvSpPr>
            <p:spPr>
              <a:xfrm>
                <a:off x="6232449" y="1066723"/>
                <a:ext cx="86879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931" h="1400" extrusionOk="0">
                    <a:moveTo>
                      <a:pt x="426" y="1"/>
                    </a:moveTo>
                    <a:cubicBezTo>
                      <a:pt x="354" y="22"/>
                      <a:pt x="282" y="58"/>
                      <a:pt x="209" y="94"/>
                    </a:cubicBezTo>
                    <a:lnTo>
                      <a:pt x="0" y="195"/>
                    </a:lnTo>
                    <a:lnTo>
                      <a:pt x="649" y="1400"/>
                    </a:lnTo>
                    <a:lnTo>
                      <a:pt x="786" y="1335"/>
                    </a:lnTo>
                    <a:cubicBezTo>
                      <a:pt x="830" y="1306"/>
                      <a:pt x="880" y="1285"/>
                      <a:pt x="931" y="1270"/>
                    </a:cubicBezTo>
                    <a:lnTo>
                      <a:pt x="426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1662;p42">
                <a:extLst>
                  <a:ext uri="{FF2B5EF4-FFF2-40B4-BE49-F238E27FC236}">
                    <a16:creationId xmlns:a16="http://schemas.microsoft.com/office/drawing/2014/main" id="{0B18FC57-3A1B-C607-AEB4-AA10037D7468}"/>
                  </a:ext>
                </a:extLst>
              </p:cNvPr>
              <p:cNvSpPr/>
              <p:nvPr/>
            </p:nvSpPr>
            <p:spPr>
              <a:xfrm>
                <a:off x="6335379" y="1042577"/>
                <a:ext cx="53284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571" h="1400" extrusionOk="0">
                    <a:moveTo>
                      <a:pt x="470" y="0"/>
                    </a:moveTo>
                    <a:cubicBezTo>
                      <a:pt x="390" y="0"/>
                      <a:pt x="311" y="7"/>
                      <a:pt x="239" y="22"/>
                    </a:cubicBezTo>
                    <a:lnTo>
                      <a:pt x="1" y="58"/>
                    </a:lnTo>
                    <a:lnTo>
                      <a:pt x="268" y="1399"/>
                    </a:lnTo>
                    <a:lnTo>
                      <a:pt x="419" y="1378"/>
                    </a:lnTo>
                    <a:cubicBezTo>
                      <a:pt x="470" y="1370"/>
                      <a:pt x="520" y="1363"/>
                      <a:pt x="571" y="1363"/>
                    </a:cubicBezTo>
                    <a:lnTo>
                      <a:pt x="470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1663;p42">
                <a:extLst>
                  <a:ext uri="{FF2B5EF4-FFF2-40B4-BE49-F238E27FC236}">
                    <a16:creationId xmlns:a16="http://schemas.microsoft.com/office/drawing/2014/main" id="{332703C8-E4CF-621A-3178-8E32800183EA}"/>
                  </a:ext>
                </a:extLst>
              </p:cNvPr>
              <p:cNvSpPr/>
              <p:nvPr/>
            </p:nvSpPr>
            <p:spPr>
              <a:xfrm>
                <a:off x="6431682" y="1043229"/>
                <a:ext cx="56550" cy="131824"/>
              </a:xfrm>
              <a:custGeom>
                <a:avLst/>
                <a:gdLst/>
                <a:ahLst/>
                <a:cxnLst/>
                <a:rect l="l" t="t" r="r" b="b"/>
                <a:pathLst>
                  <a:path w="606" h="1414" extrusionOk="0">
                    <a:moveTo>
                      <a:pt x="144" y="0"/>
                    </a:moveTo>
                    <a:lnTo>
                      <a:pt x="0" y="1356"/>
                    </a:lnTo>
                    <a:cubicBezTo>
                      <a:pt x="101" y="1378"/>
                      <a:pt x="202" y="1385"/>
                      <a:pt x="303" y="1414"/>
                    </a:cubicBezTo>
                    <a:lnTo>
                      <a:pt x="606" y="80"/>
                    </a:lnTo>
                    <a:cubicBezTo>
                      <a:pt x="454" y="36"/>
                      <a:pt x="296" y="22"/>
                      <a:pt x="14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1664;p42">
                <a:extLst>
                  <a:ext uri="{FF2B5EF4-FFF2-40B4-BE49-F238E27FC236}">
                    <a16:creationId xmlns:a16="http://schemas.microsoft.com/office/drawing/2014/main" id="{11170C2B-67B0-5B8A-C917-60B30F29C062}"/>
                  </a:ext>
                </a:extLst>
              </p:cNvPr>
              <p:cNvSpPr/>
              <p:nvPr/>
            </p:nvSpPr>
            <p:spPr>
              <a:xfrm>
                <a:off x="6500924" y="1070731"/>
                <a:ext cx="89678" cy="130612"/>
              </a:xfrm>
              <a:custGeom>
                <a:avLst/>
                <a:gdLst/>
                <a:ahLst/>
                <a:cxnLst/>
                <a:rect l="l" t="t" r="r" b="b"/>
                <a:pathLst>
                  <a:path w="961" h="1401" extrusionOk="0">
                    <a:moveTo>
                      <a:pt x="542" y="1"/>
                    </a:moveTo>
                    <a:lnTo>
                      <a:pt x="1" y="1256"/>
                    </a:lnTo>
                    <a:lnTo>
                      <a:pt x="138" y="1321"/>
                    </a:lnTo>
                    <a:cubicBezTo>
                      <a:pt x="181" y="1343"/>
                      <a:pt x="232" y="1371"/>
                      <a:pt x="275" y="1400"/>
                    </a:cubicBezTo>
                    <a:lnTo>
                      <a:pt x="960" y="210"/>
                    </a:lnTo>
                    <a:cubicBezTo>
                      <a:pt x="895" y="174"/>
                      <a:pt x="823" y="131"/>
                      <a:pt x="751" y="102"/>
                    </a:cubicBezTo>
                    <a:lnTo>
                      <a:pt x="54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1665;p42">
                <a:extLst>
                  <a:ext uri="{FF2B5EF4-FFF2-40B4-BE49-F238E27FC236}">
                    <a16:creationId xmlns:a16="http://schemas.microsoft.com/office/drawing/2014/main" id="{AE1C8EEF-2D1F-5C2A-6FE2-87EC5DF90906}"/>
                  </a:ext>
                </a:extLst>
              </p:cNvPr>
              <p:cNvSpPr/>
              <p:nvPr/>
            </p:nvSpPr>
            <p:spPr>
              <a:xfrm>
                <a:off x="6561580" y="1127973"/>
                <a:ext cx="114501" cy="117746"/>
              </a:xfrm>
              <a:custGeom>
                <a:avLst/>
                <a:gdLst/>
                <a:ahLst/>
                <a:cxnLst/>
                <a:rect l="l" t="t" r="r" b="b"/>
                <a:pathLst>
                  <a:path w="1227" h="1263" extrusionOk="0">
                    <a:moveTo>
                      <a:pt x="887" y="0"/>
                    </a:moveTo>
                    <a:lnTo>
                      <a:pt x="0" y="1046"/>
                    </a:lnTo>
                    <a:cubicBezTo>
                      <a:pt x="79" y="1111"/>
                      <a:pt x="152" y="1183"/>
                      <a:pt x="224" y="1262"/>
                    </a:cubicBezTo>
                    <a:lnTo>
                      <a:pt x="1226" y="332"/>
                    </a:lnTo>
                    <a:cubicBezTo>
                      <a:pt x="1118" y="209"/>
                      <a:pt x="1003" y="101"/>
                      <a:pt x="88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1666;p42">
                <a:extLst>
                  <a:ext uri="{FF2B5EF4-FFF2-40B4-BE49-F238E27FC236}">
                    <a16:creationId xmlns:a16="http://schemas.microsoft.com/office/drawing/2014/main" id="{9C514753-B485-C39E-61DB-A3C635BFC41F}"/>
                  </a:ext>
                </a:extLst>
              </p:cNvPr>
              <p:cNvSpPr/>
              <p:nvPr/>
            </p:nvSpPr>
            <p:spPr>
              <a:xfrm>
                <a:off x="6636887" y="1310792"/>
                <a:ext cx="132697" cy="61996"/>
              </a:xfrm>
              <a:custGeom>
                <a:avLst/>
                <a:gdLst/>
                <a:ahLst/>
                <a:cxnLst/>
                <a:rect l="l" t="t" r="r" b="b"/>
                <a:pathLst>
                  <a:path w="1422" h="665" extrusionOk="0">
                    <a:moveTo>
                      <a:pt x="1321" y="1"/>
                    </a:moveTo>
                    <a:lnTo>
                      <a:pt x="1" y="361"/>
                    </a:lnTo>
                    <a:lnTo>
                      <a:pt x="44" y="506"/>
                    </a:lnTo>
                    <a:cubicBezTo>
                      <a:pt x="51" y="556"/>
                      <a:pt x="59" y="614"/>
                      <a:pt x="66" y="664"/>
                    </a:cubicBezTo>
                    <a:lnTo>
                      <a:pt x="1422" y="462"/>
                    </a:lnTo>
                    <a:cubicBezTo>
                      <a:pt x="1407" y="383"/>
                      <a:pt x="1400" y="304"/>
                      <a:pt x="1378" y="232"/>
                    </a:cubicBezTo>
                    <a:lnTo>
                      <a:pt x="1321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1667;p42">
                <a:extLst>
                  <a:ext uri="{FF2B5EF4-FFF2-40B4-BE49-F238E27FC236}">
                    <a16:creationId xmlns:a16="http://schemas.microsoft.com/office/drawing/2014/main" id="{6D4B438D-6A97-9C39-6388-885AC0D9144D}"/>
                  </a:ext>
                </a:extLst>
              </p:cNvPr>
              <p:cNvSpPr/>
              <p:nvPr/>
            </p:nvSpPr>
            <p:spPr>
              <a:xfrm>
                <a:off x="6642953" y="1415020"/>
                <a:ext cx="130645" cy="47826"/>
              </a:xfrm>
              <a:custGeom>
                <a:avLst/>
                <a:gdLst/>
                <a:ahLst/>
                <a:cxnLst/>
                <a:rect l="l" t="t" r="r" b="b"/>
                <a:pathLst>
                  <a:path w="1400" h="513" extrusionOk="0">
                    <a:moveTo>
                      <a:pt x="30" y="1"/>
                    </a:moveTo>
                    <a:cubicBezTo>
                      <a:pt x="30" y="109"/>
                      <a:pt x="15" y="210"/>
                      <a:pt x="1" y="311"/>
                    </a:cubicBezTo>
                    <a:lnTo>
                      <a:pt x="1357" y="513"/>
                    </a:lnTo>
                    <a:cubicBezTo>
                      <a:pt x="1378" y="354"/>
                      <a:pt x="1393" y="203"/>
                      <a:pt x="1400" y="44"/>
                    </a:cubicBezTo>
                    <a:lnTo>
                      <a:pt x="30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1668;p42">
                <a:extLst>
                  <a:ext uri="{FF2B5EF4-FFF2-40B4-BE49-F238E27FC236}">
                    <a16:creationId xmlns:a16="http://schemas.microsoft.com/office/drawing/2014/main" id="{4C1C0A6E-0075-AACA-C78F-D10AB1A79C4D}"/>
                  </a:ext>
                </a:extLst>
              </p:cNvPr>
              <p:cNvSpPr/>
              <p:nvPr/>
            </p:nvSpPr>
            <p:spPr>
              <a:xfrm>
                <a:off x="6622143" y="1485687"/>
                <a:ext cx="131951" cy="81388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73" extrusionOk="0">
                    <a:moveTo>
                      <a:pt x="123" y="0"/>
                    </a:moveTo>
                    <a:lnTo>
                      <a:pt x="65" y="144"/>
                    </a:lnTo>
                    <a:cubicBezTo>
                      <a:pt x="51" y="195"/>
                      <a:pt x="22" y="238"/>
                      <a:pt x="0" y="281"/>
                    </a:cubicBezTo>
                    <a:lnTo>
                      <a:pt x="1234" y="873"/>
                    </a:lnTo>
                    <a:cubicBezTo>
                      <a:pt x="1270" y="801"/>
                      <a:pt x="1306" y="736"/>
                      <a:pt x="1335" y="664"/>
                    </a:cubicBezTo>
                    <a:lnTo>
                      <a:pt x="1414" y="440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1669;p42">
                <a:extLst>
                  <a:ext uri="{FF2B5EF4-FFF2-40B4-BE49-F238E27FC236}">
                    <a16:creationId xmlns:a16="http://schemas.microsoft.com/office/drawing/2014/main" id="{F6BDC6A4-F36E-0FC3-9F1A-ED4618CE608E}"/>
                  </a:ext>
                </a:extLst>
              </p:cNvPr>
              <p:cNvSpPr/>
              <p:nvPr/>
            </p:nvSpPr>
            <p:spPr>
              <a:xfrm>
                <a:off x="6582390" y="1548895"/>
                <a:ext cx="121219" cy="108983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169" extrusionOk="0">
                    <a:moveTo>
                      <a:pt x="195" y="0"/>
                    </a:moveTo>
                    <a:lnTo>
                      <a:pt x="102" y="123"/>
                    </a:lnTo>
                    <a:lnTo>
                      <a:pt x="1" y="238"/>
                    </a:lnTo>
                    <a:lnTo>
                      <a:pt x="1003" y="1168"/>
                    </a:lnTo>
                    <a:lnTo>
                      <a:pt x="1155" y="988"/>
                    </a:lnTo>
                    <a:lnTo>
                      <a:pt x="1299" y="801"/>
                    </a:lnTo>
                    <a:lnTo>
                      <a:pt x="19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1670;p42">
                <a:extLst>
                  <a:ext uri="{FF2B5EF4-FFF2-40B4-BE49-F238E27FC236}">
                    <a16:creationId xmlns:a16="http://schemas.microsoft.com/office/drawing/2014/main" id="{4CF6FE9C-F3B1-1F8B-F345-618F192EC3C5}"/>
                  </a:ext>
                </a:extLst>
              </p:cNvPr>
              <p:cNvSpPr/>
              <p:nvPr/>
            </p:nvSpPr>
            <p:spPr>
              <a:xfrm>
                <a:off x="6526586" y="1599238"/>
                <a:ext cx="100316" cy="126510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1357" extrusionOk="0">
                    <a:moveTo>
                      <a:pt x="252" y="1"/>
                    </a:moveTo>
                    <a:cubicBezTo>
                      <a:pt x="209" y="37"/>
                      <a:pt x="173" y="66"/>
                      <a:pt x="130" y="95"/>
                    </a:cubicBezTo>
                    <a:lnTo>
                      <a:pt x="0" y="174"/>
                    </a:lnTo>
                    <a:lnTo>
                      <a:pt x="685" y="1357"/>
                    </a:lnTo>
                    <a:lnTo>
                      <a:pt x="880" y="1234"/>
                    </a:lnTo>
                    <a:cubicBezTo>
                      <a:pt x="952" y="1191"/>
                      <a:pt x="1010" y="1141"/>
                      <a:pt x="1075" y="1097"/>
                    </a:cubicBezTo>
                    <a:lnTo>
                      <a:pt x="25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1671;p42">
                <a:extLst>
                  <a:ext uri="{FF2B5EF4-FFF2-40B4-BE49-F238E27FC236}">
                    <a16:creationId xmlns:a16="http://schemas.microsoft.com/office/drawing/2014/main" id="{48C2782B-1514-AE15-B363-AF99177D7902}"/>
                  </a:ext>
                </a:extLst>
              </p:cNvPr>
              <p:cNvSpPr/>
              <p:nvPr/>
            </p:nvSpPr>
            <p:spPr>
              <a:xfrm>
                <a:off x="6459957" y="1632893"/>
                <a:ext cx="70735" cy="132570"/>
              </a:xfrm>
              <a:custGeom>
                <a:avLst/>
                <a:gdLst/>
                <a:ahLst/>
                <a:cxnLst/>
                <a:rect l="l" t="t" r="r" b="b"/>
                <a:pathLst>
                  <a:path w="758" h="1422" extrusionOk="0">
                    <a:moveTo>
                      <a:pt x="296" y="1"/>
                    </a:moveTo>
                    <a:cubicBezTo>
                      <a:pt x="195" y="37"/>
                      <a:pt x="101" y="73"/>
                      <a:pt x="0" y="94"/>
                    </a:cubicBezTo>
                    <a:lnTo>
                      <a:pt x="303" y="1421"/>
                    </a:lnTo>
                    <a:cubicBezTo>
                      <a:pt x="454" y="1393"/>
                      <a:pt x="606" y="1342"/>
                      <a:pt x="757" y="1292"/>
                    </a:cubicBezTo>
                    <a:lnTo>
                      <a:pt x="296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1672;p42">
                <a:extLst>
                  <a:ext uri="{FF2B5EF4-FFF2-40B4-BE49-F238E27FC236}">
                    <a16:creationId xmlns:a16="http://schemas.microsoft.com/office/drawing/2014/main" id="{ED434B2D-65ED-0D5F-DEC4-0D4A239ADCED}"/>
                  </a:ext>
                </a:extLst>
              </p:cNvPr>
              <p:cNvSpPr/>
              <p:nvPr/>
            </p:nvSpPr>
            <p:spPr>
              <a:xfrm>
                <a:off x="6379145" y="1646318"/>
                <a:ext cx="43859" cy="128188"/>
              </a:xfrm>
              <a:custGeom>
                <a:avLst/>
                <a:gdLst/>
                <a:ahLst/>
                <a:cxnLst/>
                <a:rect l="l" t="t" r="r" b="b"/>
                <a:pathLst>
                  <a:path w="470" h="1375" extrusionOk="0">
                    <a:moveTo>
                      <a:pt x="102" y="1"/>
                    </a:moveTo>
                    <a:lnTo>
                      <a:pt x="1" y="1364"/>
                    </a:lnTo>
                    <a:cubicBezTo>
                      <a:pt x="113" y="1369"/>
                      <a:pt x="221" y="1374"/>
                      <a:pt x="331" y="1374"/>
                    </a:cubicBezTo>
                    <a:cubicBezTo>
                      <a:pt x="377" y="1374"/>
                      <a:pt x="423" y="1373"/>
                      <a:pt x="469" y="1371"/>
                    </a:cubicBezTo>
                    <a:lnTo>
                      <a:pt x="412" y="1"/>
                    </a:lnTo>
                    <a:cubicBezTo>
                      <a:pt x="361" y="4"/>
                      <a:pt x="309" y="6"/>
                      <a:pt x="257" y="6"/>
                    </a:cubicBezTo>
                    <a:cubicBezTo>
                      <a:pt x="204" y="6"/>
                      <a:pt x="152" y="4"/>
                      <a:pt x="1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1673;p42">
                <a:extLst>
                  <a:ext uri="{FF2B5EF4-FFF2-40B4-BE49-F238E27FC236}">
                    <a16:creationId xmlns:a16="http://schemas.microsoft.com/office/drawing/2014/main" id="{F042F7FE-D616-C861-906F-E8A2E76C271D}"/>
                  </a:ext>
                </a:extLst>
              </p:cNvPr>
              <p:cNvSpPr/>
              <p:nvPr/>
            </p:nvSpPr>
            <p:spPr>
              <a:xfrm>
                <a:off x="6272109" y="1630842"/>
                <a:ext cx="74187" cy="131917"/>
              </a:xfrm>
              <a:custGeom>
                <a:avLst/>
                <a:gdLst/>
                <a:ahLst/>
                <a:cxnLst/>
                <a:rect l="l" t="t" r="r" b="b"/>
                <a:pathLst>
                  <a:path w="795" h="1415" extrusionOk="0">
                    <a:moveTo>
                      <a:pt x="506" y="1"/>
                    </a:moveTo>
                    <a:lnTo>
                      <a:pt x="1" y="1270"/>
                    </a:lnTo>
                    <a:cubicBezTo>
                      <a:pt x="145" y="1328"/>
                      <a:pt x="296" y="1379"/>
                      <a:pt x="448" y="1415"/>
                    </a:cubicBezTo>
                    <a:lnTo>
                      <a:pt x="794" y="95"/>
                    </a:lnTo>
                    <a:cubicBezTo>
                      <a:pt x="693" y="66"/>
                      <a:pt x="599" y="37"/>
                      <a:pt x="5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1674;p42">
                <a:extLst>
                  <a:ext uri="{FF2B5EF4-FFF2-40B4-BE49-F238E27FC236}">
                    <a16:creationId xmlns:a16="http://schemas.microsoft.com/office/drawing/2014/main" id="{605AFED9-C753-5303-4A39-952ACE483A44}"/>
                  </a:ext>
                </a:extLst>
              </p:cNvPr>
              <p:cNvSpPr/>
              <p:nvPr/>
            </p:nvSpPr>
            <p:spPr>
              <a:xfrm>
                <a:off x="6177205" y="1595229"/>
                <a:ext cx="103769" cy="125205"/>
              </a:xfrm>
              <a:custGeom>
                <a:avLst/>
                <a:gdLst/>
                <a:ahLst/>
                <a:cxnLst/>
                <a:rect l="l" t="t" r="r" b="b"/>
                <a:pathLst>
                  <a:path w="1112" h="1343" extrusionOk="0">
                    <a:moveTo>
                      <a:pt x="859" y="1"/>
                    </a:moveTo>
                    <a:lnTo>
                      <a:pt x="1" y="1068"/>
                    </a:lnTo>
                    <a:cubicBezTo>
                      <a:pt x="123" y="1169"/>
                      <a:pt x="253" y="1256"/>
                      <a:pt x="390" y="1342"/>
                    </a:cubicBezTo>
                    <a:lnTo>
                      <a:pt x="1112" y="174"/>
                    </a:lnTo>
                    <a:cubicBezTo>
                      <a:pt x="1018" y="123"/>
                      <a:pt x="938" y="66"/>
                      <a:pt x="85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1675;p42">
                <a:extLst>
                  <a:ext uri="{FF2B5EF4-FFF2-40B4-BE49-F238E27FC236}">
                    <a16:creationId xmlns:a16="http://schemas.microsoft.com/office/drawing/2014/main" id="{415A6207-05D5-7011-C593-D7BC5785F9B8}"/>
                  </a:ext>
                </a:extLst>
              </p:cNvPr>
              <p:cNvSpPr/>
              <p:nvPr/>
            </p:nvSpPr>
            <p:spPr>
              <a:xfrm>
                <a:off x="6103205" y="1542835"/>
                <a:ext cx="123272" cy="106932"/>
              </a:xfrm>
              <a:custGeom>
                <a:avLst/>
                <a:gdLst/>
                <a:ahLst/>
                <a:cxnLst/>
                <a:rect l="l" t="t" r="r" b="b"/>
                <a:pathLst>
                  <a:path w="1321" h="1147" extrusionOk="0">
                    <a:moveTo>
                      <a:pt x="1126" y="0"/>
                    </a:moveTo>
                    <a:lnTo>
                      <a:pt x="0" y="772"/>
                    </a:lnTo>
                    <a:lnTo>
                      <a:pt x="137" y="959"/>
                    </a:lnTo>
                    <a:lnTo>
                      <a:pt x="210" y="1053"/>
                    </a:lnTo>
                    <a:lnTo>
                      <a:pt x="289" y="1147"/>
                    </a:lnTo>
                    <a:lnTo>
                      <a:pt x="1320" y="245"/>
                    </a:lnTo>
                    <a:lnTo>
                      <a:pt x="1263" y="188"/>
                    </a:lnTo>
                    <a:lnTo>
                      <a:pt x="1219" y="123"/>
                    </a:lnTo>
                    <a:lnTo>
                      <a:pt x="112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1676;p42">
                <a:extLst>
                  <a:ext uri="{FF2B5EF4-FFF2-40B4-BE49-F238E27FC236}">
                    <a16:creationId xmlns:a16="http://schemas.microsoft.com/office/drawing/2014/main" id="{A6D54FC6-A63E-750E-9C9E-A15E42B4B150}"/>
                  </a:ext>
                </a:extLst>
              </p:cNvPr>
              <p:cNvSpPr/>
              <p:nvPr/>
            </p:nvSpPr>
            <p:spPr>
              <a:xfrm>
                <a:off x="6055426" y="1478881"/>
                <a:ext cx="131951" cy="78777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45" extrusionOk="0">
                    <a:moveTo>
                      <a:pt x="1306" y="1"/>
                    </a:moveTo>
                    <a:lnTo>
                      <a:pt x="0" y="405"/>
                    </a:lnTo>
                    <a:cubicBezTo>
                      <a:pt x="51" y="549"/>
                      <a:pt x="101" y="701"/>
                      <a:pt x="166" y="845"/>
                    </a:cubicBezTo>
                    <a:lnTo>
                      <a:pt x="1414" y="282"/>
                    </a:lnTo>
                    <a:cubicBezTo>
                      <a:pt x="1371" y="196"/>
                      <a:pt x="1342" y="95"/>
                      <a:pt x="13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1677;p42">
                <a:extLst>
                  <a:ext uri="{FF2B5EF4-FFF2-40B4-BE49-F238E27FC236}">
                    <a16:creationId xmlns:a16="http://schemas.microsoft.com/office/drawing/2014/main" id="{9F32F392-7984-3E9F-2F29-2935D7974CE0}"/>
                  </a:ext>
                </a:extLst>
              </p:cNvPr>
              <p:cNvSpPr/>
              <p:nvPr/>
            </p:nvSpPr>
            <p:spPr>
              <a:xfrm>
                <a:off x="6039282" y="1408308"/>
                <a:ext cx="129338" cy="43817"/>
              </a:xfrm>
              <a:custGeom>
                <a:avLst/>
                <a:gdLst/>
                <a:ahLst/>
                <a:cxnLst/>
                <a:rect l="l" t="t" r="r" b="b"/>
                <a:pathLst>
                  <a:path w="1386" h="470" extrusionOk="0">
                    <a:moveTo>
                      <a:pt x="0" y="1"/>
                    </a:moveTo>
                    <a:cubicBezTo>
                      <a:pt x="7" y="152"/>
                      <a:pt x="7" y="311"/>
                      <a:pt x="29" y="469"/>
                    </a:cubicBezTo>
                    <a:lnTo>
                      <a:pt x="1385" y="304"/>
                    </a:lnTo>
                    <a:cubicBezTo>
                      <a:pt x="1371" y="203"/>
                      <a:pt x="1378" y="102"/>
                      <a:pt x="13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1678;p42">
                <a:extLst>
                  <a:ext uri="{FF2B5EF4-FFF2-40B4-BE49-F238E27FC236}">
                    <a16:creationId xmlns:a16="http://schemas.microsoft.com/office/drawing/2014/main" id="{093C2C65-254A-8F45-695D-1F07377EA760}"/>
                  </a:ext>
                </a:extLst>
              </p:cNvPr>
              <p:cNvSpPr/>
              <p:nvPr/>
            </p:nvSpPr>
            <p:spPr>
              <a:xfrm>
                <a:off x="6608612" y="1210666"/>
                <a:ext cx="128685" cy="93507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003" extrusionOk="0">
                    <a:moveTo>
                      <a:pt x="1155" y="0"/>
                    </a:moveTo>
                    <a:lnTo>
                      <a:pt x="1" y="736"/>
                    </a:lnTo>
                    <a:lnTo>
                      <a:pt x="80" y="866"/>
                    </a:lnTo>
                    <a:cubicBezTo>
                      <a:pt x="102" y="909"/>
                      <a:pt x="131" y="959"/>
                      <a:pt x="145" y="1003"/>
                    </a:cubicBezTo>
                    <a:lnTo>
                      <a:pt x="1379" y="411"/>
                    </a:lnTo>
                    <a:cubicBezTo>
                      <a:pt x="1342" y="339"/>
                      <a:pt x="1314" y="267"/>
                      <a:pt x="1278" y="202"/>
                    </a:cubicBezTo>
                    <a:lnTo>
                      <a:pt x="115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" name="Google Shape;184;p31">
              <a:extLst>
                <a:ext uri="{FF2B5EF4-FFF2-40B4-BE49-F238E27FC236}">
                  <a16:creationId xmlns:a16="http://schemas.microsoft.com/office/drawing/2014/main" id="{A91927F7-79F8-D3F9-8AD3-B7C58C48729A}"/>
                </a:ext>
              </a:extLst>
            </p:cNvPr>
            <p:cNvSpPr txBox="1">
              <a:spLocks/>
            </p:cNvSpPr>
            <p:nvPr/>
          </p:nvSpPr>
          <p:spPr>
            <a:xfrm>
              <a:off x="4022115" y="539105"/>
              <a:ext cx="5960193" cy="7204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9pPr>
            </a:lstStyle>
            <a:p>
              <a:pPr marL="0" indent="0">
                <a:buSzPts val="3000"/>
              </a:pPr>
              <a:r>
                <a:rPr lang="zh-TW" altLang="en-US" sz="4400" dirty="0">
                  <a:solidFill>
                    <a:schemeClr val="tx2"/>
                  </a:solidFill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影像循線模式設計目標</a:t>
              </a:r>
              <a:endParaRPr lang="zh-TW" altLang="en-US" sz="4400" dirty="0">
                <a:latin typeface="SoukouMincho" panose="02000600000000000000" pitchFamily="2" charset="-128"/>
                <a:ea typeface="SoukouMincho" panose="02000600000000000000" pitchFamily="2" charset="-128"/>
                <a:cs typeface="Rajdhani"/>
              </a:endParaRPr>
            </a:p>
          </p:txBody>
        </p:sp>
      </p:grp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A23ED57C-2B34-384E-23DB-F67563FD70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549306"/>
              </p:ext>
            </p:extLst>
          </p:nvPr>
        </p:nvGraphicFramePr>
        <p:xfrm>
          <a:off x="159026" y="1713542"/>
          <a:ext cx="8825947" cy="2414524"/>
        </p:xfrm>
        <a:graphic>
          <a:graphicData uri="http://schemas.openxmlformats.org/drawingml/2006/table">
            <a:tbl>
              <a:tblPr firstRow="1" bandRow="1">
                <a:tableStyleId>{42E02367-6310-4FDD-A0BC-0D42DE320BC0}</a:tableStyleId>
              </a:tblPr>
              <a:tblGrid>
                <a:gridCol w="2836261">
                  <a:extLst>
                    <a:ext uri="{9D8B030D-6E8A-4147-A177-3AD203B41FA5}">
                      <a16:colId xmlns:a16="http://schemas.microsoft.com/office/drawing/2014/main" val="1761040538"/>
                    </a:ext>
                  </a:extLst>
                </a:gridCol>
                <a:gridCol w="2994843">
                  <a:extLst>
                    <a:ext uri="{9D8B030D-6E8A-4147-A177-3AD203B41FA5}">
                      <a16:colId xmlns:a16="http://schemas.microsoft.com/office/drawing/2014/main" val="303493426"/>
                    </a:ext>
                  </a:extLst>
                </a:gridCol>
                <a:gridCol w="2994843">
                  <a:extLst>
                    <a:ext uri="{9D8B030D-6E8A-4147-A177-3AD203B41FA5}">
                      <a16:colId xmlns:a16="http://schemas.microsoft.com/office/drawing/2014/main" val="1912155855"/>
                    </a:ext>
                  </a:extLst>
                </a:gridCol>
              </a:tblGrid>
              <a:tr h="60363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3000"/>
                        <a:buFont typeface="Josefin Slab"/>
                        <a:buNone/>
                        <a:tabLst/>
                        <a:defRPr/>
                      </a:pPr>
                      <a:endParaRPr lang="zh-TW" altLang="en-US" sz="3200" b="0" i="0" u="none" strike="noStrike" cap="none" dirty="0">
                        <a:ln>
                          <a:solidFill>
                            <a:schemeClr val="tx2"/>
                          </a:solidFill>
                        </a:ln>
                        <a:solidFill>
                          <a:schemeClr val="tx2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  <a:cs typeface="Rajdhani"/>
                        <a:sym typeface="Fira Sans Condensed Ligh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3000"/>
                        <a:buFont typeface="Josefin Slab"/>
                        <a:buNone/>
                        <a:tabLst/>
                        <a:defRPr/>
                      </a:pPr>
                      <a:r>
                        <a:rPr lang="zh-TW" altLang="en-US" sz="3200" b="0" i="0" u="none" strike="noStrike" cap="none" dirty="0">
                          <a:ln>
                            <a:solidFill>
                              <a:schemeClr val="tx2"/>
                            </a:solidFill>
                          </a:ln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Rajdhani"/>
                          <a:sym typeface="Fira Sans Condensed Light"/>
                        </a:rPr>
                        <a:t>設計目標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3000"/>
                        <a:buFont typeface="Josefin Slab"/>
                        <a:buNone/>
                        <a:tabLst/>
                        <a:defRPr/>
                      </a:pPr>
                      <a:r>
                        <a:rPr lang="zh-TW" altLang="en-US" sz="3200" b="0" i="0" u="none" strike="noStrike" cap="none" dirty="0">
                          <a:ln>
                            <a:solidFill>
                              <a:schemeClr val="tx2"/>
                            </a:solidFill>
                          </a:ln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Rajdhani"/>
                          <a:sym typeface="Fira Sans Condensed Light"/>
                        </a:rPr>
                        <a:t>設計結果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0648170"/>
                  </a:ext>
                </a:extLst>
              </a:tr>
              <a:tr h="603631">
                <a:tc>
                  <a:txBody>
                    <a:bodyPr/>
                    <a:lstStyle/>
                    <a:p>
                      <a:pPr marL="0" marR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3000"/>
                        <a:buFont typeface="Josefin Slab"/>
                        <a:buNone/>
                      </a:pPr>
                      <a:r>
                        <a:rPr lang="zh-TW" altLang="en-US" sz="3200" b="0" i="0" u="none" strike="noStrike" cap="none" dirty="0">
                          <a:ln>
                            <a:solidFill>
                              <a:schemeClr val="tx2"/>
                            </a:solidFill>
                          </a:ln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Rajdhani"/>
                          <a:sym typeface="Fira Sans Condensed Light"/>
                        </a:rPr>
                        <a:t>運算效率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3000"/>
                        <a:buFont typeface="Josefin Slab"/>
                        <a:buNone/>
                      </a:pPr>
                      <a:r>
                        <a:rPr lang="en-US" altLang="zh-TW" sz="3200" b="0" i="0" u="none" strike="noStrike" cap="none" dirty="0">
                          <a:ln>
                            <a:solidFill>
                              <a:schemeClr val="tx2"/>
                            </a:solidFill>
                          </a:ln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Rajdhani"/>
                          <a:sym typeface="Fira Sans Condensed Light"/>
                        </a:rPr>
                        <a:t>0.25(s)</a:t>
                      </a:r>
                      <a:endParaRPr lang="zh-TW" altLang="en-US" sz="3200" b="0" i="0" u="none" strike="noStrike" cap="none" dirty="0">
                        <a:ln>
                          <a:solidFill>
                            <a:schemeClr val="tx2"/>
                          </a:solidFill>
                        </a:ln>
                        <a:solidFill>
                          <a:schemeClr val="tx2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  <a:cs typeface="Rajdhani"/>
                        <a:sym typeface="Fira Sans Condensed Ligh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3000"/>
                        <a:buFont typeface="Josefin Slab"/>
                        <a:buNone/>
                        <a:tabLst/>
                        <a:defRPr/>
                      </a:pPr>
                      <a:r>
                        <a:rPr lang="en-US" altLang="zh-TW" sz="3200" b="0" i="0" u="none" strike="noStrike" cap="none" dirty="0">
                          <a:ln>
                            <a:solidFill>
                              <a:schemeClr val="tx2"/>
                            </a:solidFill>
                          </a:ln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Rajdhani"/>
                          <a:sym typeface="Fira Sans Condensed Light"/>
                        </a:rPr>
                        <a:t>0.15(s)</a:t>
                      </a:r>
                      <a:endParaRPr lang="zh-TW" altLang="en-US" sz="3200" b="0" i="0" u="none" strike="noStrike" cap="none" dirty="0">
                        <a:ln>
                          <a:solidFill>
                            <a:schemeClr val="tx2"/>
                          </a:solidFill>
                        </a:ln>
                        <a:solidFill>
                          <a:schemeClr val="tx2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  <a:cs typeface="Rajdhani"/>
                        <a:sym typeface="Fira Sans Condensed Ligh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5822641"/>
                  </a:ext>
                </a:extLst>
              </a:tr>
              <a:tr h="603631">
                <a:tc>
                  <a:txBody>
                    <a:bodyPr/>
                    <a:lstStyle/>
                    <a:p>
                      <a:pPr marL="0" marR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3000"/>
                        <a:buFont typeface="Josefin Slab"/>
                        <a:buNone/>
                      </a:pPr>
                      <a:r>
                        <a:rPr lang="zh-TW" altLang="en-US" sz="3200" b="0" i="0" u="none" strike="noStrike" cap="none" dirty="0">
                          <a:ln>
                            <a:solidFill>
                              <a:schemeClr val="tx2"/>
                            </a:solidFill>
                          </a:ln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Rajdhani"/>
                          <a:sym typeface="Fira Sans Condensed Light"/>
                        </a:rPr>
                        <a:t>影像偵測效率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3000"/>
                        <a:buFont typeface="Josefin Slab"/>
                        <a:buNone/>
                      </a:pPr>
                      <a:r>
                        <a:rPr lang="en-US" altLang="zh-TW" sz="3200" b="0" i="0" u="none" strike="noStrike" cap="none" dirty="0">
                          <a:ln>
                            <a:solidFill>
                              <a:schemeClr val="tx2"/>
                            </a:solidFill>
                          </a:ln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Rajdhani"/>
                          <a:sym typeface="Fira Sans Condensed Light"/>
                        </a:rPr>
                        <a:t>4(fps)</a:t>
                      </a:r>
                      <a:endParaRPr lang="zh-TW" altLang="en-US" sz="3200" b="0" i="0" u="none" strike="noStrike" cap="none" dirty="0">
                        <a:ln>
                          <a:solidFill>
                            <a:schemeClr val="tx2"/>
                          </a:solidFill>
                        </a:ln>
                        <a:solidFill>
                          <a:schemeClr val="tx2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  <a:cs typeface="Rajdhani"/>
                        <a:sym typeface="Fira Sans Condensed Ligh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3000"/>
                        <a:buFont typeface="Josefin Slab"/>
                        <a:buNone/>
                        <a:tabLst/>
                        <a:defRPr/>
                      </a:pPr>
                      <a:r>
                        <a:rPr lang="en-US" altLang="zh-TW" sz="3200" b="0" i="0" u="none" strike="noStrike" cap="none" dirty="0">
                          <a:ln>
                            <a:solidFill>
                              <a:schemeClr val="tx2"/>
                            </a:solidFill>
                          </a:ln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Rajdhani"/>
                          <a:sym typeface="Fira Sans Condensed Light"/>
                        </a:rPr>
                        <a:t>6(fps)</a:t>
                      </a:r>
                      <a:endParaRPr lang="zh-TW" altLang="en-US" sz="3200" b="0" i="0" u="none" strike="noStrike" cap="none" dirty="0">
                        <a:ln>
                          <a:solidFill>
                            <a:schemeClr val="tx2"/>
                          </a:solidFill>
                        </a:ln>
                        <a:solidFill>
                          <a:schemeClr val="tx2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  <a:cs typeface="Rajdhani"/>
                        <a:sym typeface="Fira Sans Condensed Ligh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9837395"/>
                  </a:ext>
                </a:extLst>
              </a:tr>
              <a:tr h="60363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3000"/>
                        <a:buFont typeface="Josefin Slab"/>
                        <a:buNone/>
                        <a:tabLst/>
                        <a:defRPr/>
                      </a:pPr>
                      <a:r>
                        <a:rPr lang="zh-TW" altLang="en-US" sz="3200" b="0" i="0" u="none" strike="noStrike" cap="none" dirty="0">
                          <a:ln>
                            <a:solidFill>
                              <a:schemeClr val="tx2"/>
                            </a:solidFill>
                          </a:ln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Rajdhani"/>
                          <a:sym typeface="Fira Sans Condensed Light"/>
                        </a:rPr>
                        <a:t>車輛移動速度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3000"/>
                        <a:buFont typeface="Josefin Slab"/>
                        <a:buNone/>
                      </a:pPr>
                      <a:r>
                        <a:rPr lang="en-US" altLang="zh-TW" sz="3200" b="0" i="0" u="none" strike="noStrike" cap="none" dirty="0">
                          <a:ln>
                            <a:solidFill>
                              <a:schemeClr val="tx2"/>
                            </a:solidFill>
                          </a:ln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Rajdhani"/>
                          <a:sym typeface="Fira Sans Condensed Light"/>
                        </a:rPr>
                        <a:t>0.1(m/s)</a:t>
                      </a:r>
                      <a:endParaRPr lang="zh-TW" altLang="en-US" sz="3200" b="0" i="0" u="none" strike="noStrike" cap="none" dirty="0">
                        <a:ln>
                          <a:solidFill>
                            <a:schemeClr val="tx2"/>
                          </a:solidFill>
                        </a:ln>
                        <a:solidFill>
                          <a:schemeClr val="tx2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  <a:cs typeface="Rajdhani"/>
                        <a:sym typeface="Fira Sans Condensed Ligh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3000"/>
                        <a:buFont typeface="Josefin Slab"/>
                        <a:buNone/>
                      </a:pPr>
                      <a:r>
                        <a:rPr lang="en-US" altLang="zh-TW" sz="3200" b="0" i="0" u="none" strike="noStrike" cap="none" dirty="0">
                          <a:ln>
                            <a:solidFill>
                              <a:schemeClr val="tx2"/>
                            </a:solidFill>
                          </a:ln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Rajdhani"/>
                          <a:sym typeface="Fira Sans Condensed Light"/>
                        </a:rPr>
                        <a:t>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42475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961292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6"/>
          <p:cNvSpPr txBox="1">
            <a:spLocks noGrp="1"/>
          </p:cNvSpPr>
          <p:nvPr>
            <p:ph type="title"/>
          </p:nvPr>
        </p:nvSpPr>
        <p:spPr>
          <a:xfrm>
            <a:off x="3219569" y="1802800"/>
            <a:ext cx="5145494" cy="153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7200" dirty="0">
                <a:solidFill>
                  <a:schemeClr val="tx2"/>
                </a:solidFill>
                <a:effectLst/>
                <a:latin typeface="SoukouMincho" panose="02000600000000000000" pitchFamily="2" charset="-128"/>
                <a:ea typeface="SoukouMincho" panose="02000600000000000000" pitchFamily="2" charset="-128"/>
              </a:rPr>
              <a:t>整體功能</a:t>
            </a:r>
            <a:endParaRPr lang="zh-TW" altLang="en-US" sz="7200" dirty="0">
              <a:solidFill>
                <a:schemeClr val="tx2"/>
              </a:solidFill>
              <a:latin typeface="SoukouMincho" panose="02000600000000000000" pitchFamily="2" charset="-128"/>
              <a:ea typeface="SoukouMincho" panose="02000600000000000000" pitchFamily="2" charset="-128"/>
            </a:endParaRPr>
          </a:p>
        </p:txBody>
      </p:sp>
      <p:sp>
        <p:nvSpPr>
          <p:cNvPr id="124" name="Google Shape;124;p26"/>
          <p:cNvSpPr txBox="1">
            <a:spLocks noGrp="1"/>
          </p:cNvSpPr>
          <p:nvPr>
            <p:ph type="title" idx="9"/>
          </p:nvPr>
        </p:nvSpPr>
        <p:spPr>
          <a:xfrm>
            <a:off x="778937" y="1802800"/>
            <a:ext cx="2161999" cy="153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1400"/>
            </a:pPr>
            <a:r>
              <a:rPr lang="en" sz="72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01</a:t>
            </a:r>
            <a:endParaRPr sz="7200" dirty="0">
              <a:solidFill>
                <a:schemeClr val="tx2"/>
              </a:solidFill>
              <a:latin typeface="SoukouMincho" panose="02000600000000000000" pitchFamily="2" charset="-128"/>
              <a:ea typeface="SoukouMincho" panose="02000600000000000000" pitchFamily="2" charset="-128"/>
            </a:endParaRPr>
          </a:p>
        </p:txBody>
      </p:sp>
      <p:cxnSp>
        <p:nvCxnSpPr>
          <p:cNvPr id="130" name="Google Shape;130;p26"/>
          <p:cNvCxnSpPr>
            <a:cxnSpLocks/>
          </p:cNvCxnSpPr>
          <p:nvPr/>
        </p:nvCxnSpPr>
        <p:spPr>
          <a:xfrm>
            <a:off x="3099271" y="1802800"/>
            <a:ext cx="0" cy="1439333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287408759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>
          <a:extLst>
            <a:ext uri="{FF2B5EF4-FFF2-40B4-BE49-F238E27FC236}">
              <a16:creationId xmlns:a16="http://schemas.microsoft.com/office/drawing/2014/main" id="{D4D1B126-6F3F-37E6-66B7-A1386BB8FA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6">
            <a:extLst>
              <a:ext uri="{FF2B5EF4-FFF2-40B4-BE49-F238E27FC236}">
                <a16:creationId xmlns:a16="http://schemas.microsoft.com/office/drawing/2014/main" id="{3135E14A-F1FF-D96D-FE79-14C1ACF89D4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19567" y="1802800"/>
            <a:ext cx="6147883" cy="153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72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自動跟隨</a:t>
            </a:r>
            <a:r>
              <a:rPr lang="zh-TW" altLang="en-US" sz="72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  <a:cs typeface="Rajdhani"/>
              </a:rPr>
              <a:t>模式</a:t>
            </a:r>
            <a:endParaRPr lang="zh-TW" altLang="en-US" sz="7200" dirty="0">
              <a:solidFill>
                <a:schemeClr val="tx2"/>
              </a:solidFill>
              <a:latin typeface="SoukouMincho" panose="02000600000000000000" pitchFamily="2" charset="-128"/>
              <a:ea typeface="SoukouMincho" panose="02000600000000000000" pitchFamily="2" charset="-128"/>
            </a:endParaRPr>
          </a:p>
        </p:txBody>
      </p:sp>
      <p:sp>
        <p:nvSpPr>
          <p:cNvPr id="124" name="Google Shape;124;p26">
            <a:extLst>
              <a:ext uri="{FF2B5EF4-FFF2-40B4-BE49-F238E27FC236}">
                <a16:creationId xmlns:a16="http://schemas.microsoft.com/office/drawing/2014/main" id="{0B5AC2A7-50D2-7547-5192-7B99B609C824}"/>
              </a:ext>
            </a:extLst>
          </p:cNvPr>
          <p:cNvSpPr txBox="1">
            <a:spLocks noGrp="1"/>
          </p:cNvSpPr>
          <p:nvPr>
            <p:ph type="title" idx="9"/>
          </p:nvPr>
        </p:nvSpPr>
        <p:spPr>
          <a:xfrm>
            <a:off x="0" y="1802800"/>
            <a:ext cx="2940936" cy="153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1400"/>
            </a:pPr>
            <a:r>
              <a:rPr lang="en" sz="72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08-3</a:t>
            </a:r>
            <a:endParaRPr sz="7200" dirty="0">
              <a:solidFill>
                <a:schemeClr val="tx2"/>
              </a:solidFill>
              <a:latin typeface="SoukouMincho" panose="02000600000000000000" pitchFamily="2" charset="-128"/>
              <a:ea typeface="SoukouMincho" panose="02000600000000000000" pitchFamily="2" charset="-128"/>
            </a:endParaRPr>
          </a:p>
        </p:txBody>
      </p:sp>
      <p:cxnSp>
        <p:nvCxnSpPr>
          <p:cNvPr id="130" name="Google Shape;130;p26">
            <a:extLst>
              <a:ext uri="{FF2B5EF4-FFF2-40B4-BE49-F238E27FC236}">
                <a16:creationId xmlns:a16="http://schemas.microsoft.com/office/drawing/2014/main" id="{11920D33-85B2-84CF-1D32-6F3AD2AB3E7E}"/>
              </a:ext>
            </a:extLst>
          </p:cNvPr>
          <p:cNvCxnSpPr>
            <a:cxnSpLocks/>
          </p:cNvCxnSpPr>
          <p:nvPr/>
        </p:nvCxnSpPr>
        <p:spPr>
          <a:xfrm>
            <a:off x="3099270" y="1802800"/>
            <a:ext cx="0" cy="1439333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424342429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>
          <a:extLst>
            <a:ext uri="{FF2B5EF4-FFF2-40B4-BE49-F238E27FC236}">
              <a16:creationId xmlns:a16="http://schemas.microsoft.com/office/drawing/2014/main" id="{B2B166A9-DC7E-1055-4536-BF47FFC528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群組 5">
            <a:extLst>
              <a:ext uri="{FF2B5EF4-FFF2-40B4-BE49-F238E27FC236}">
                <a16:creationId xmlns:a16="http://schemas.microsoft.com/office/drawing/2014/main" id="{441D356A-A63A-EE5F-CA73-8C2A7F62980F}"/>
              </a:ext>
            </a:extLst>
          </p:cNvPr>
          <p:cNvGrpSpPr/>
          <p:nvPr/>
        </p:nvGrpSpPr>
        <p:grpSpPr>
          <a:xfrm>
            <a:off x="646773" y="0"/>
            <a:ext cx="3925227" cy="1359428"/>
            <a:chOff x="2655826" y="205510"/>
            <a:chExt cx="3925227" cy="1359428"/>
          </a:xfrm>
        </p:grpSpPr>
        <p:grpSp>
          <p:nvGrpSpPr>
            <p:cNvPr id="7" name="Google Shape;1679;p42">
              <a:extLst>
                <a:ext uri="{FF2B5EF4-FFF2-40B4-BE49-F238E27FC236}">
                  <a16:creationId xmlns:a16="http://schemas.microsoft.com/office/drawing/2014/main" id="{437BABA0-D61E-3757-D5A0-F03DFC52CA88}"/>
                </a:ext>
              </a:extLst>
            </p:cNvPr>
            <p:cNvGrpSpPr/>
            <p:nvPr/>
          </p:nvGrpSpPr>
          <p:grpSpPr>
            <a:xfrm rot="3938964">
              <a:off x="2655826" y="205510"/>
              <a:ext cx="1359428" cy="1359428"/>
              <a:chOff x="885403" y="1571142"/>
              <a:chExt cx="2598600" cy="2598600"/>
            </a:xfrm>
          </p:grpSpPr>
          <p:sp>
            <p:nvSpPr>
              <p:cNvPr id="31" name="Google Shape;1680;p42">
                <a:extLst>
                  <a:ext uri="{FF2B5EF4-FFF2-40B4-BE49-F238E27FC236}">
                    <a16:creationId xmlns:a16="http://schemas.microsoft.com/office/drawing/2014/main" id="{D7A07B51-6EA2-F05E-B0A5-E24DD6A05DB6}"/>
                  </a:ext>
                </a:extLst>
              </p:cNvPr>
              <p:cNvSpPr/>
              <p:nvPr/>
            </p:nvSpPr>
            <p:spPr>
              <a:xfrm>
                <a:off x="1303550" y="1980350"/>
                <a:ext cx="1762475" cy="1762450"/>
              </a:xfrm>
              <a:custGeom>
                <a:avLst/>
                <a:gdLst/>
                <a:ahLst/>
                <a:cxnLst/>
                <a:rect l="l" t="t" r="r" b="b"/>
                <a:pathLst>
                  <a:path w="70499" h="70498" extrusionOk="0">
                    <a:moveTo>
                      <a:pt x="35133" y="1"/>
                    </a:moveTo>
                    <a:lnTo>
                      <a:pt x="35133" y="683"/>
                    </a:lnTo>
                    <a:lnTo>
                      <a:pt x="35257" y="683"/>
                    </a:lnTo>
                    <a:cubicBezTo>
                      <a:pt x="36048" y="683"/>
                      <a:pt x="36853" y="710"/>
                      <a:pt x="37645" y="751"/>
                    </a:cubicBezTo>
                    <a:lnTo>
                      <a:pt x="37686" y="82"/>
                    </a:lnTo>
                    <a:cubicBezTo>
                      <a:pt x="36880" y="28"/>
                      <a:pt x="36061" y="1"/>
                      <a:pt x="35257" y="1"/>
                    </a:cubicBezTo>
                    <a:close/>
                    <a:moveTo>
                      <a:pt x="34560" y="1"/>
                    </a:moveTo>
                    <a:cubicBezTo>
                      <a:pt x="33714" y="28"/>
                      <a:pt x="32840" y="68"/>
                      <a:pt x="32008" y="150"/>
                    </a:cubicBezTo>
                    <a:lnTo>
                      <a:pt x="32063" y="820"/>
                    </a:lnTo>
                    <a:cubicBezTo>
                      <a:pt x="32895" y="751"/>
                      <a:pt x="33741" y="696"/>
                      <a:pt x="34574" y="683"/>
                    </a:cubicBezTo>
                    <a:lnTo>
                      <a:pt x="34560" y="1"/>
                    </a:lnTo>
                    <a:close/>
                    <a:moveTo>
                      <a:pt x="38259" y="123"/>
                    </a:moveTo>
                    <a:lnTo>
                      <a:pt x="38205" y="805"/>
                    </a:lnTo>
                    <a:cubicBezTo>
                      <a:pt x="39037" y="874"/>
                      <a:pt x="39870" y="969"/>
                      <a:pt x="40689" y="1106"/>
                    </a:cubicBezTo>
                    <a:lnTo>
                      <a:pt x="40798" y="437"/>
                    </a:lnTo>
                    <a:cubicBezTo>
                      <a:pt x="39965" y="301"/>
                      <a:pt x="39106" y="192"/>
                      <a:pt x="38259" y="123"/>
                    </a:cubicBezTo>
                    <a:close/>
                    <a:moveTo>
                      <a:pt x="31435" y="205"/>
                    </a:moveTo>
                    <a:cubicBezTo>
                      <a:pt x="30588" y="301"/>
                      <a:pt x="29742" y="423"/>
                      <a:pt x="28896" y="574"/>
                    </a:cubicBezTo>
                    <a:lnTo>
                      <a:pt x="29018" y="1242"/>
                    </a:lnTo>
                    <a:cubicBezTo>
                      <a:pt x="29837" y="1093"/>
                      <a:pt x="30683" y="969"/>
                      <a:pt x="31502" y="874"/>
                    </a:cubicBezTo>
                    <a:lnTo>
                      <a:pt x="31435" y="205"/>
                    </a:lnTo>
                    <a:close/>
                    <a:moveTo>
                      <a:pt x="41357" y="532"/>
                    </a:moveTo>
                    <a:lnTo>
                      <a:pt x="41248" y="1188"/>
                    </a:lnTo>
                    <a:cubicBezTo>
                      <a:pt x="42067" y="1338"/>
                      <a:pt x="42900" y="1515"/>
                      <a:pt x="43705" y="1720"/>
                    </a:cubicBezTo>
                    <a:lnTo>
                      <a:pt x="43869" y="1065"/>
                    </a:lnTo>
                    <a:cubicBezTo>
                      <a:pt x="43037" y="847"/>
                      <a:pt x="42203" y="669"/>
                      <a:pt x="41357" y="532"/>
                    </a:cubicBezTo>
                    <a:close/>
                    <a:moveTo>
                      <a:pt x="28336" y="683"/>
                    </a:moveTo>
                    <a:cubicBezTo>
                      <a:pt x="27504" y="847"/>
                      <a:pt x="26671" y="1038"/>
                      <a:pt x="25852" y="1269"/>
                    </a:cubicBezTo>
                    <a:lnTo>
                      <a:pt x="26030" y="1925"/>
                    </a:lnTo>
                    <a:cubicBezTo>
                      <a:pt x="26834" y="1693"/>
                      <a:pt x="27653" y="1502"/>
                      <a:pt x="28472" y="1338"/>
                    </a:cubicBezTo>
                    <a:lnTo>
                      <a:pt x="28336" y="683"/>
                    </a:lnTo>
                    <a:close/>
                    <a:moveTo>
                      <a:pt x="44415" y="1202"/>
                    </a:moveTo>
                    <a:lnTo>
                      <a:pt x="44238" y="1857"/>
                    </a:lnTo>
                    <a:cubicBezTo>
                      <a:pt x="45042" y="2075"/>
                      <a:pt x="45848" y="2321"/>
                      <a:pt x="46640" y="2594"/>
                    </a:cubicBezTo>
                    <a:lnTo>
                      <a:pt x="46871" y="1952"/>
                    </a:lnTo>
                    <a:cubicBezTo>
                      <a:pt x="46067" y="1679"/>
                      <a:pt x="45234" y="1420"/>
                      <a:pt x="44415" y="1202"/>
                    </a:cubicBezTo>
                    <a:close/>
                    <a:moveTo>
                      <a:pt x="25306" y="1420"/>
                    </a:moveTo>
                    <a:cubicBezTo>
                      <a:pt x="24487" y="1666"/>
                      <a:pt x="23668" y="1939"/>
                      <a:pt x="22863" y="2239"/>
                    </a:cubicBezTo>
                    <a:lnTo>
                      <a:pt x="23109" y="2867"/>
                    </a:lnTo>
                    <a:cubicBezTo>
                      <a:pt x="23886" y="2580"/>
                      <a:pt x="24692" y="2307"/>
                      <a:pt x="25484" y="2075"/>
                    </a:cubicBezTo>
                    <a:lnTo>
                      <a:pt x="25306" y="1420"/>
                    </a:lnTo>
                    <a:close/>
                    <a:moveTo>
                      <a:pt x="47404" y="2157"/>
                    </a:moveTo>
                    <a:lnTo>
                      <a:pt x="47172" y="2785"/>
                    </a:lnTo>
                    <a:cubicBezTo>
                      <a:pt x="47950" y="3071"/>
                      <a:pt x="48742" y="3399"/>
                      <a:pt x="49492" y="3740"/>
                    </a:cubicBezTo>
                    <a:lnTo>
                      <a:pt x="49779" y="3126"/>
                    </a:lnTo>
                    <a:cubicBezTo>
                      <a:pt x="49001" y="2771"/>
                      <a:pt x="48209" y="2443"/>
                      <a:pt x="47404" y="2157"/>
                    </a:cubicBezTo>
                    <a:close/>
                    <a:moveTo>
                      <a:pt x="22344" y="2443"/>
                    </a:moveTo>
                    <a:cubicBezTo>
                      <a:pt x="21553" y="2758"/>
                      <a:pt x="20761" y="3098"/>
                      <a:pt x="19997" y="3467"/>
                    </a:cubicBezTo>
                    <a:lnTo>
                      <a:pt x="20283" y="4068"/>
                    </a:lnTo>
                    <a:cubicBezTo>
                      <a:pt x="21034" y="3713"/>
                      <a:pt x="21812" y="3371"/>
                      <a:pt x="22590" y="3071"/>
                    </a:cubicBezTo>
                    <a:lnTo>
                      <a:pt x="22344" y="2443"/>
                    </a:lnTo>
                    <a:close/>
                    <a:moveTo>
                      <a:pt x="50298" y="3358"/>
                    </a:moveTo>
                    <a:lnTo>
                      <a:pt x="50011" y="3972"/>
                    </a:lnTo>
                    <a:cubicBezTo>
                      <a:pt x="50762" y="4327"/>
                      <a:pt x="51512" y="4723"/>
                      <a:pt x="52236" y="5133"/>
                    </a:cubicBezTo>
                    <a:lnTo>
                      <a:pt x="52577" y="4545"/>
                    </a:lnTo>
                    <a:cubicBezTo>
                      <a:pt x="51827" y="4123"/>
                      <a:pt x="51062" y="3726"/>
                      <a:pt x="50298" y="3358"/>
                    </a:cubicBezTo>
                    <a:close/>
                    <a:moveTo>
                      <a:pt x="19478" y="3713"/>
                    </a:moveTo>
                    <a:cubicBezTo>
                      <a:pt x="18727" y="4095"/>
                      <a:pt x="17962" y="4505"/>
                      <a:pt x="17240" y="4942"/>
                    </a:cubicBezTo>
                    <a:lnTo>
                      <a:pt x="17580" y="5528"/>
                    </a:lnTo>
                    <a:cubicBezTo>
                      <a:pt x="18304" y="5105"/>
                      <a:pt x="19041" y="4696"/>
                      <a:pt x="19791" y="4314"/>
                    </a:cubicBezTo>
                    <a:lnTo>
                      <a:pt x="19478" y="3713"/>
                    </a:lnTo>
                    <a:close/>
                    <a:moveTo>
                      <a:pt x="53068" y="4832"/>
                    </a:moveTo>
                    <a:lnTo>
                      <a:pt x="52728" y="5406"/>
                    </a:lnTo>
                    <a:cubicBezTo>
                      <a:pt x="53450" y="5828"/>
                      <a:pt x="54160" y="6292"/>
                      <a:pt x="54843" y="6756"/>
                    </a:cubicBezTo>
                    <a:lnTo>
                      <a:pt x="55225" y="6210"/>
                    </a:lnTo>
                    <a:cubicBezTo>
                      <a:pt x="54529" y="5719"/>
                      <a:pt x="53805" y="5255"/>
                      <a:pt x="53068" y="4832"/>
                    </a:cubicBezTo>
                    <a:close/>
                    <a:moveTo>
                      <a:pt x="16748" y="5242"/>
                    </a:moveTo>
                    <a:cubicBezTo>
                      <a:pt x="16230" y="5569"/>
                      <a:pt x="15697" y="5910"/>
                      <a:pt x="15192" y="6265"/>
                    </a:cubicBezTo>
                    <a:lnTo>
                      <a:pt x="15574" y="6811"/>
                    </a:lnTo>
                    <a:cubicBezTo>
                      <a:pt x="16079" y="6470"/>
                      <a:pt x="16598" y="6129"/>
                      <a:pt x="17103" y="5815"/>
                    </a:cubicBezTo>
                    <a:lnTo>
                      <a:pt x="16748" y="5242"/>
                    </a:lnTo>
                    <a:close/>
                    <a:moveTo>
                      <a:pt x="14960" y="6429"/>
                    </a:moveTo>
                    <a:cubicBezTo>
                      <a:pt x="14850" y="6498"/>
                      <a:pt x="14728" y="6579"/>
                      <a:pt x="14619" y="6661"/>
                    </a:cubicBezTo>
                    <a:lnTo>
                      <a:pt x="15014" y="7207"/>
                    </a:lnTo>
                    <a:cubicBezTo>
                      <a:pt x="15123" y="7139"/>
                      <a:pt x="15233" y="7057"/>
                      <a:pt x="15342" y="6975"/>
                    </a:cubicBezTo>
                    <a:lnTo>
                      <a:pt x="14960" y="6429"/>
                    </a:lnTo>
                    <a:close/>
                    <a:moveTo>
                      <a:pt x="55703" y="6525"/>
                    </a:moveTo>
                    <a:lnTo>
                      <a:pt x="55307" y="7084"/>
                    </a:lnTo>
                    <a:cubicBezTo>
                      <a:pt x="55989" y="7562"/>
                      <a:pt x="56658" y="8081"/>
                      <a:pt x="57299" y="8613"/>
                    </a:cubicBezTo>
                    <a:lnTo>
                      <a:pt x="57723" y="8094"/>
                    </a:lnTo>
                    <a:cubicBezTo>
                      <a:pt x="57068" y="7548"/>
                      <a:pt x="56386" y="7029"/>
                      <a:pt x="55703" y="6525"/>
                    </a:cubicBezTo>
                    <a:close/>
                    <a:moveTo>
                      <a:pt x="14168" y="7002"/>
                    </a:moveTo>
                    <a:cubicBezTo>
                      <a:pt x="13485" y="7508"/>
                      <a:pt x="12817" y="8054"/>
                      <a:pt x="12175" y="8613"/>
                    </a:cubicBezTo>
                    <a:lnTo>
                      <a:pt x="12612" y="9118"/>
                    </a:lnTo>
                    <a:cubicBezTo>
                      <a:pt x="13240" y="8572"/>
                      <a:pt x="13895" y="8039"/>
                      <a:pt x="14564" y="7548"/>
                    </a:cubicBezTo>
                    <a:lnTo>
                      <a:pt x="14168" y="7002"/>
                    </a:lnTo>
                    <a:close/>
                    <a:moveTo>
                      <a:pt x="58160" y="8463"/>
                    </a:moveTo>
                    <a:lnTo>
                      <a:pt x="57723" y="8968"/>
                    </a:lnTo>
                    <a:cubicBezTo>
                      <a:pt x="58351" y="9514"/>
                      <a:pt x="58979" y="10087"/>
                      <a:pt x="59565" y="10674"/>
                    </a:cubicBezTo>
                    <a:lnTo>
                      <a:pt x="60043" y="10196"/>
                    </a:lnTo>
                    <a:cubicBezTo>
                      <a:pt x="59443" y="9595"/>
                      <a:pt x="58815" y="9009"/>
                      <a:pt x="58160" y="8463"/>
                    </a:cubicBezTo>
                    <a:close/>
                    <a:moveTo>
                      <a:pt x="11738" y="8982"/>
                    </a:moveTo>
                    <a:cubicBezTo>
                      <a:pt x="11111" y="9555"/>
                      <a:pt x="10483" y="10156"/>
                      <a:pt x="9896" y="10756"/>
                    </a:cubicBezTo>
                    <a:lnTo>
                      <a:pt x="10388" y="11233"/>
                    </a:lnTo>
                    <a:cubicBezTo>
                      <a:pt x="10961" y="10633"/>
                      <a:pt x="11575" y="10046"/>
                      <a:pt x="12189" y="9486"/>
                    </a:cubicBezTo>
                    <a:lnTo>
                      <a:pt x="11738" y="8982"/>
                    </a:lnTo>
                    <a:close/>
                    <a:moveTo>
                      <a:pt x="60453" y="10605"/>
                    </a:moveTo>
                    <a:lnTo>
                      <a:pt x="59962" y="11070"/>
                    </a:lnTo>
                    <a:cubicBezTo>
                      <a:pt x="60548" y="11670"/>
                      <a:pt x="61121" y="12298"/>
                      <a:pt x="61654" y="12926"/>
                    </a:cubicBezTo>
                    <a:lnTo>
                      <a:pt x="62173" y="12489"/>
                    </a:lnTo>
                    <a:cubicBezTo>
                      <a:pt x="61627" y="11848"/>
                      <a:pt x="61039" y="11206"/>
                      <a:pt x="60453" y="10605"/>
                    </a:cubicBezTo>
                    <a:close/>
                    <a:moveTo>
                      <a:pt x="9500" y="11179"/>
                    </a:moveTo>
                    <a:cubicBezTo>
                      <a:pt x="8927" y="11793"/>
                      <a:pt x="8353" y="12449"/>
                      <a:pt x="7822" y="13104"/>
                    </a:cubicBezTo>
                    <a:lnTo>
                      <a:pt x="8353" y="13526"/>
                    </a:lnTo>
                    <a:cubicBezTo>
                      <a:pt x="8872" y="12885"/>
                      <a:pt x="9432" y="12243"/>
                      <a:pt x="10005" y="11630"/>
                    </a:cubicBezTo>
                    <a:lnTo>
                      <a:pt x="9500" y="11179"/>
                    </a:lnTo>
                    <a:close/>
                    <a:moveTo>
                      <a:pt x="62541" y="12926"/>
                    </a:moveTo>
                    <a:lnTo>
                      <a:pt x="62009" y="13363"/>
                    </a:lnTo>
                    <a:cubicBezTo>
                      <a:pt x="62541" y="14005"/>
                      <a:pt x="63046" y="14673"/>
                      <a:pt x="63523" y="15342"/>
                    </a:cubicBezTo>
                    <a:lnTo>
                      <a:pt x="64069" y="14960"/>
                    </a:lnTo>
                    <a:cubicBezTo>
                      <a:pt x="63592" y="14263"/>
                      <a:pt x="63074" y="13581"/>
                      <a:pt x="62541" y="12926"/>
                    </a:cubicBezTo>
                    <a:close/>
                    <a:moveTo>
                      <a:pt x="7467" y="13554"/>
                    </a:moveTo>
                    <a:cubicBezTo>
                      <a:pt x="6948" y="14223"/>
                      <a:pt x="6442" y="14919"/>
                      <a:pt x="5965" y="15628"/>
                    </a:cubicBezTo>
                    <a:lnTo>
                      <a:pt x="6524" y="16010"/>
                    </a:lnTo>
                    <a:cubicBezTo>
                      <a:pt x="6988" y="15315"/>
                      <a:pt x="7494" y="14632"/>
                      <a:pt x="7999" y="13963"/>
                    </a:cubicBezTo>
                    <a:lnTo>
                      <a:pt x="7467" y="13554"/>
                    </a:lnTo>
                    <a:close/>
                    <a:moveTo>
                      <a:pt x="64411" y="15437"/>
                    </a:moveTo>
                    <a:lnTo>
                      <a:pt x="63851" y="15819"/>
                    </a:lnTo>
                    <a:cubicBezTo>
                      <a:pt x="64315" y="16516"/>
                      <a:pt x="64766" y="17226"/>
                      <a:pt x="65189" y="17949"/>
                    </a:cubicBezTo>
                    <a:lnTo>
                      <a:pt x="65776" y="17608"/>
                    </a:lnTo>
                    <a:cubicBezTo>
                      <a:pt x="65352" y="16871"/>
                      <a:pt x="64888" y="16147"/>
                      <a:pt x="64411" y="15437"/>
                    </a:cubicBezTo>
                    <a:close/>
                    <a:moveTo>
                      <a:pt x="5651" y="16107"/>
                    </a:moveTo>
                    <a:cubicBezTo>
                      <a:pt x="5187" y="16816"/>
                      <a:pt x="4750" y="17553"/>
                      <a:pt x="4341" y="18304"/>
                    </a:cubicBezTo>
                    <a:lnTo>
                      <a:pt x="4928" y="18631"/>
                    </a:lnTo>
                    <a:cubicBezTo>
                      <a:pt x="5323" y="17894"/>
                      <a:pt x="5760" y="17171"/>
                      <a:pt x="6224" y="16475"/>
                    </a:cubicBezTo>
                    <a:lnTo>
                      <a:pt x="5651" y="16107"/>
                    </a:lnTo>
                    <a:close/>
                    <a:moveTo>
                      <a:pt x="66049" y="18099"/>
                    </a:moveTo>
                    <a:lnTo>
                      <a:pt x="65462" y="18427"/>
                    </a:lnTo>
                    <a:cubicBezTo>
                      <a:pt x="65871" y="19164"/>
                      <a:pt x="66253" y="19914"/>
                      <a:pt x="66608" y="20665"/>
                    </a:cubicBezTo>
                    <a:lnTo>
                      <a:pt x="67223" y="20378"/>
                    </a:lnTo>
                    <a:cubicBezTo>
                      <a:pt x="66868" y="19614"/>
                      <a:pt x="66472" y="18850"/>
                      <a:pt x="66049" y="18099"/>
                    </a:cubicBezTo>
                    <a:close/>
                    <a:moveTo>
                      <a:pt x="4068" y="18809"/>
                    </a:moveTo>
                    <a:cubicBezTo>
                      <a:pt x="3672" y="19559"/>
                      <a:pt x="3290" y="20338"/>
                      <a:pt x="2948" y="21115"/>
                    </a:cubicBezTo>
                    <a:lnTo>
                      <a:pt x="3576" y="21388"/>
                    </a:lnTo>
                    <a:cubicBezTo>
                      <a:pt x="3904" y="20624"/>
                      <a:pt x="4273" y="19860"/>
                      <a:pt x="4668" y="19123"/>
                    </a:cubicBezTo>
                    <a:lnTo>
                      <a:pt x="4068" y="18809"/>
                    </a:lnTo>
                    <a:close/>
                    <a:moveTo>
                      <a:pt x="67454" y="20897"/>
                    </a:moveTo>
                    <a:lnTo>
                      <a:pt x="66841" y="21170"/>
                    </a:lnTo>
                    <a:cubicBezTo>
                      <a:pt x="67181" y="21934"/>
                      <a:pt x="67496" y="22713"/>
                      <a:pt x="67782" y="23504"/>
                    </a:cubicBezTo>
                    <a:lnTo>
                      <a:pt x="68410" y="23272"/>
                    </a:lnTo>
                    <a:cubicBezTo>
                      <a:pt x="68124" y="22467"/>
                      <a:pt x="67796" y="21675"/>
                      <a:pt x="67454" y="20897"/>
                    </a:cubicBezTo>
                    <a:close/>
                    <a:moveTo>
                      <a:pt x="2730" y="21648"/>
                    </a:moveTo>
                    <a:cubicBezTo>
                      <a:pt x="2402" y="22426"/>
                      <a:pt x="2089" y="23231"/>
                      <a:pt x="1816" y="24036"/>
                    </a:cubicBezTo>
                    <a:lnTo>
                      <a:pt x="2457" y="24255"/>
                    </a:lnTo>
                    <a:cubicBezTo>
                      <a:pt x="2730" y="23463"/>
                      <a:pt x="3030" y="22671"/>
                      <a:pt x="3345" y="21907"/>
                    </a:cubicBezTo>
                    <a:lnTo>
                      <a:pt x="2730" y="21648"/>
                    </a:lnTo>
                    <a:close/>
                    <a:moveTo>
                      <a:pt x="68601" y="23805"/>
                    </a:moveTo>
                    <a:lnTo>
                      <a:pt x="67960" y="24023"/>
                    </a:lnTo>
                    <a:cubicBezTo>
                      <a:pt x="68233" y="24815"/>
                      <a:pt x="68479" y="25619"/>
                      <a:pt x="68683" y="26425"/>
                    </a:cubicBezTo>
                    <a:lnTo>
                      <a:pt x="69338" y="26262"/>
                    </a:lnTo>
                    <a:cubicBezTo>
                      <a:pt x="69134" y="25443"/>
                      <a:pt x="68874" y="24609"/>
                      <a:pt x="68601" y="23805"/>
                    </a:cubicBezTo>
                    <a:close/>
                    <a:moveTo>
                      <a:pt x="1638" y="24582"/>
                    </a:moveTo>
                    <a:cubicBezTo>
                      <a:pt x="1392" y="25401"/>
                      <a:pt x="1161" y="26234"/>
                      <a:pt x="956" y="27053"/>
                    </a:cubicBezTo>
                    <a:lnTo>
                      <a:pt x="1625" y="27217"/>
                    </a:lnTo>
                    <a:cubicBezTo>
                      <a:pt x="1816" y="26398"/>
                      <a:pt x="2034" y="25592"/>
                      <a:pt x="2293" y="24787"/>
                    </a:cubicBezTo>
                    <a:lnTo>
                      <a:pt x="1638" y="24582"/>
                    </a:lnTo>
                    <a:close/>
                    <a:moveTo>
                      <a:pt x="69489" y="26808"/>
                    </a:moveTo>
                    <a:lnTo>
                      <a:pt x="68834" y="26971"/>
                    </a:lnTo>
                    <a:cubicBezTo>
                      <a:pt x="69025" y="27776"/>
                      <a:pt x="69202" y="28609"/>
                      <a:pt x="69338" y="29428"/>
                    </a:cubicBezTo>
                    <a:lnTo>
                      <a:pt x="70007" y="29319"/>
                    </a:lnTo>
                    <a:cubicBezTo>
                      <a:pt x="69857" y="28486"/>
                      <a:pt x="69693" y="27640"/>
                      <a:pt x="69489" y="26808"/>
                    </a:cubicBezTo>
                    <a:close/>
                    <a:moveTo>
                      <a:pt x="833" y="27612"/>
                    </a:moveTo>
                    <a:cubicBezTo>
                      <a:pt x="655" y="28445"/>
                      <a:pt x="491" y="29292"/>
                      <a:pt x="369" y="30124"/>
                    </a:cubicBezTo>
                    <a:lnTo>
                      <a:pt x="1037" y="30233"/>
                    </a:lnTo>
                    <a:cubicBezTo>
                      <a:pt x="1161" y="29401"/>
                      <a:pt x="1310" y="28568"/>
                      <a:pt x="1488" y="27763"/>
                    </a:cubicBezTo>
                    <a:lnTo>
                      <a:pt x="833" y="27612"/>
                    </a:lnTo>
                    <a:close/>
                    <a:moveTo>
                      <a:pt x="70089" y="29878"/>
                    </a:moveTo>
                    <a:lnTo>
                      <a:pt x="69420" y="29987"/>
                    </a:lnTo>
                    <a:cubicBezTo>
                      <a:pt x="69556" y="30806"/>
                      <a:pt x="69653" y="31652"/>
                      <a:pt x="69720" y="32486"/>
                    </a:cubicBezTo>
                    <a:lnTo>
                      <a:pt x="70390" y="32431"/>
                    </a:lnTo>
                    <a:cubicBezTo>
                      <a:pt x="70321" y="31571"/>
                      <a:pt x="70226" y="30724"/>
                      <a:pt x="70089" y="29878"/>
                    </a:cubicBezTo>
                    <a:close/>
                    <a:moveTo>
                      <a:pt x="300" y="30697"/>
                    </a:moveTo>
                    <a:cubicBezTo>
                      <a:pt x="191" y="31530"/>
                      <a:pt x="109" y="32389"/>
                      <a:pt x="55" y="33250"/>
                    </a:cubicBezTo>
                    <a:lnTo>
                      <a:pt x="737" y="33277"/>
                    </a:lnTo>
                    <a:cubicBezTo>
                      <a:pt x="779" y="32444"/>
                      <a:pt x="861" y="31612"/>
                      <a:pt x="970" y="30779"/>
                    </a:cubicBezTo>
                    <a:lnTo>
                      <a:pt x="300" y="30697"/>
                    </a:lnTo>
                    <a:close/>
                    <a:moveTo>
                      <a:pt x="27" y="33809"/>
                    </a:moveTo>
                    <a:cubicBezTo>
                      <a:pt x="14" y="34287"/>
                      <a:pt x="0" y="34764"/>
                      <a:pt x="0" y="35243"/>
                    </a:cubicBezTo>
                    <a:cubicBezTo>
                      <a:pt x="0" y="35625"/>
                      <a:pt x="14" y="36007"/>
                      <a:pt x="27" y="36375"/>
                    </a:cubicBezTo>
                    <a:lnTo>
                      <a:pt x="697" y="36348"/>
                    </a:lnTo>
                    <a:cubicBezTo>
                      <a:pt x="683" y="35993"/>
                      <a:pt x="683" y="35611"/>
                      <a:pt x="683" y="35243"/>
                    </a:cubicBezTo>
                    <a:cubicBezTo>
                      <a:pt x="683" y="34779"/>
                      <a:pt x="697" y="34300"/>
                      <a:pt x="710" y="33836"/>
                    </a:cubicBezTo>
                    <a:lnTo>
                      <a:pt x="27" y="33809"/>
                    </a:lnTo>
                    <a:close/>
                    <a:moveTo>
                      <a:pt x="70430" y="32990"/>
                    </a:moveTo>
                    <a:lnTo>
                      <a:pt x="69748" y="33032"/>
                    </a:lnTo>
                    <a:cubicBezTo>
                      <a:pt x="69802" y="33769"/>
                      <a:pt x="69829" y="34506"/>
                      <a:pt x="69829" y="35243"/>
                    </a:cubicBezTo>
                    <a:cubicBezTo>
                      <a:pt x="69829" y="36075"/>
                      <a:pt x="69789" y="36921"/>
                      <a:pt x="69734" y="37754"/>
                    </a:cubicBezTo>
                    <a:lnTo>
                      <a:pt x="70403" y="37809"/>
                    </a:lnTo>
                    <a:cubicBezTo>
                      <a:pt x="70471" y="36962"/>
                      <a:pt x="70499" y="36102"/>
                      <a:pt x="70499" y="35243"/>
                    </a:cubicBezTo>
                    <a:cubicBezTo>
                      <a:pt x="70499" y="34491"/>
                      <a:pt x="70471" y="33741"/>
                      <a:pt x="70430" y="32990"/>
                    </a:cubicBezTo>
                    <a:close/>
                    <a:moveTo>
                      <a:pt x="724" y="36908"/>
                    </a:moveTo>
                    <a:lnTo>
                      <a:pt x="42" y="36948"/>
                    </a:lnTo>
                    <a:cubicBezTo>
                      <a:pt x="82" y="37795"/>
                      <a:pt x="151" y="38655"/>
                      <a:pt x="260" y="39501"/>
                    </a:cubicBezTo>
                    <a:lnTo>
                      <a:pt x="928" y="39419"/>
                    </a:lnTo>
                    <a:cubicBezTo>
                      <a:pt x="833" y="38586"/>
                      <a:pt x="764" y="37754"/>
                      <a:pt x="724" y="36908"/>
                    </a:cubicBezTo>
                    <a:close/>
                    <a:moveTo>
                      <a:pt x="69693" y="38313"/>
                    </a:moveTo>
                    <a:cubicBezTo>
                      <a:pt x="69611" y="39146"/>
                      <a:pt x="69516" y="39978"/>
                      <a:pt x="69380" y="40812"/>
                    </a:cubicBezTo>
                    <a:lnTo>
                      <a:pt x="70048" y="40921"/>
                    </a:lnTo>
                    <a:cubicBezTo>
                      <a:pt x="70184" y="40074"/>
                      <a:pt x="70293" y="39214"/>
                      <a:pt x="70362" y="38368"/>
                    </a:cubicBezTo>
                    <a:lnTo>
                      <a:pt x="69693" y="38313"/>
                    </a:lnTo>
                    <a:close/>
                    <a:moveTo>
                      <a:pt x="997" y="39965"/>
                    </a:moveTo>
                    <a:lnTo>
                      <a:pt x="328" y="40060"/>
                    </a:lnTo>
                    <a:cubicBezTo>
                      <a:pt x="451" y="40907"/>
                      <a:pt x="588" y="41753"/>
                      <a:pt x="764" y="42586"/>
                    </a:cubicBezTo>
                    <a:lnTo>
                      <a:pt x="1434" y="42449"/>
                    </a:lnTo>
                    <a:cubicBezTo>
                      <a:pt x="1256" y="41630"/>
                      <a:pt x="1119" y="40797"/>
                      <a:pt x="997" y="39965"/>
                    </a:cubicBezTo>
                    <a:close/>
                    <a:moveTo>
                      <a:pt x="69283" y="41357"/>
                    </a:moveTo>
                    <a:cubicBezTo>
                      <a:pt x="69134" y="42176"/>
                      <a:pt x="68956" y="43008"/>
                      <a:pt x="68752" y="43814"/>
                    </a:cubicBezTo>
                    <a:lnTo>
                      <a:pt x="69407" y="43978"/>
                    </a:lnTo>
                    <a:cubicBezTo>
                      <a:pt x="69625" y="43159"/>
                      <a:pt x="69802" y="42313"/>
                      <a:pt x="69953" y="41480"/>
                    </a:cubicBezTo>
                    <a:lnTo>
                      <a:pt x="69283" y="41357"/>
                    </a:lnTo>
                    <a:close/>
                    <a:moveTo>
                      <a:pt x="1556" y="42995"/>
                    </a:moveTo>
                    <a:lnTo>
                      <a:pt x="888" y="43145"/>
                    </a:lnTo>
                    <a:cubicBezTo>
                      <a:pt x="1079" y="43964"/>
                      <a:pt x="1297" y="44797"/>
                      <a:pt x="1556" y="45616"/>
                    </a:cubicBezTo>
                    <a:lnTo>
                      <a:pt x="2198" y="45411"/>
                    </a:lnTo>
                    <a:cubicBezTo>
                      <a:pt x="1952" y="44619"/>
                      <a:pt x="1734" y="43800"/>
                      <a:pt x="1556" y="42995"/>
                    </a:cubicBezTo>
                    <a:close/>
                    <a:moveTo>
                      <a:pt x="68615" y="44360"/>
                    </a:moveTo>
                    <a:cubicBezTo>
                      <a:pt x="68397" y="45165"/>
                      <a:pt x="68137" y="45971"/>
                      <a:pt x="67864" y="46748"/>
                    </a:cubicBezTo>
                    <a:lnTo>
                      <a:pt x="68506" y="46981"/>
                    </a:lnTo>
                    <a:cubicBezTo>
                      <a:pt x="68779" y="46175"/>
                      <a:pt x="69038" y="45356"/>
                      <a:pt x="69270" y="44537"/>
                    </a:cubicBezTo>
                    <a:lnTo>
                      <a:pt x="68615" y="44360"/>
                    </a:lnTo>
                    <a:close/>
                    <a:moveTo>
                      <a:pt x="2375" y="45957"/>
                    </a:moveTo>
                    <a:lnTo>
                      <a:pt x="1720" y="46162"/>
                    </a:lnTo>
                    <a:cubicBezTo>
                      <a:pt x="1993" y="46967"/>
                      <a:pt x="2280" y="47773"/>
                      <a:pt x="2608" y="48564"/>
                    </a:cubicBezTo>
                    <a:lnTo>
                      <a:pt x="3235" y="48304"/>
                    </a:lnTo>
                    <a:cubicBezTo>
                      <a:pt x="2921" y="47540"/>
                      <a:pt x="2621" y="46748"/>
                      <a:pt x="2375" y="45957"/>
                    </a:cubicBezTo>
                    <a:close/>
                    <a:moveTo>
                      <a:pt x="67673" y="47281"/>
                    </a:moveTo>
                    <a:cubicBezTo>
                      <a:pt x="67387" y="48059"/>
                      <a:pt x="67059" y="48837"/>
                      <a:pt x="66704" y="49602"/>
                    </a:cubicBezTo>
                    <a:lnTo>
                      <a:pt x="67332" y="49888"/>
                    </a:lnTo>
                    <a:cubicBezTo>
                      <a:pt x="67687" y="49110"/>
                      <a:pt x="68015" y="48319"/>
                      <a:pt x="68301" y="47513"/>
                    </a:cubicBezTo>
                    <a:lnTo>
                      <a:pt x="67673" y="47281"/>
                    </a:lnTo>
                    <a:close/>
                    <a:moveTo>
                      <a:pt x="3454" y="48823"/>
                    </a:moveTo>
                    <a:lnTo>
                      <a:pt x="2826" y="49083"/>
                    </a:lnTo>
                    <a:cubicBezTo>
                      <a:pt x="3154" y="49875"/>
                      <a:pt x="3522" y="50652"/>
                      <a:pt x="3918" y="51403"/>
                    </a:cubicBezTo>
                    <a:lnTo>
                      <a:pt x="4519" y="51089"/>
                    </a:lnTo>
                    <a:cubicBezTo>
                      <a:pt x="4136" y="50352"/>
                      <a:pt x="3781" y="49587"/>
                      <a:pt x="3454" y="48823"/>
                    </a:cubicBezTo>
                    <a:close/>
                    <a:moveTo>
                      <a:pt x="66472" y="50106"/>
                    </a:moveTo>
                    <a:cubicBezTo>
                      <a:pt x="66117" y="50870"/>
                      <a:pt x="65722" y="51622"/>
                      <a:pt x="65312" y="52345"/>
                    </a:cubicBezTo>
                    <a:lnTo>
                      <a:pt x="65898" y="52672"/>
                    </a:lnTo>
                    <a:cubicBezTo>
                      <a:pt x="66322" y="51935"/>
                      <a:pt x="66717" y="51171"/>
                      <a:pt x="67086" y="50406"/>
                    </a:cubicBezTo>
                    <a:lnTo>
                      <a:pt x="66472" y="50106"/>
                    </a:lnTo>
                    <a:close/>
                    <a:moveTo>
                      <a:pt x="4777" y="51580"/>
                    </a:moveTo>
                    <a:lnTo>
                      <a:pt x="4177" y="51908"/>
                    </a:lnTo>
                    <a:cubicBezTo>
                      <a:pt x="4586" y="52659"/>
                      <a:pt x="5023" y="53396"/>
                      <a:pt x="5474" y="54119"/>
                    </a:cubicBezTo>
                    <a:lnTo>
                      <a:pt x="6047" y="53751"/>
                    </a:lnTo>
                    <a:cubicBezTo>
                      <a:pt x="5596" y="53054"/>
                      <a:pt x="5174" y="52317"/>
                      <a:pt x="4777" y="51580"/>
                    </a:cubicBezTo>
                    <a:close/>
                    <a:moveTo>
                      <a:pt x="6347" y="54228"/>
                    </a:moveTo>
                    <a:lnTo>
                      <a:pt x="5787" y="54597"/>
                    </a:lnTo>
                    <a:cubicBezTo>
                      <a:pt x="5938" y="54829"/>
                      <a:pt x="6102" y="55074"/>
                      <a:pt x="6266" y="55307"/>
                    </a:cubicBezTo>
                    <a:lnTo>
                      <a:pt x="6825" y="54925"/>
                    </a:lnTo>
                    <a:cubicBezTo>
                      <a:pt x="6661" y="54692"/>
                      <a:pt x="6497" y="54461"/>
                      <a:pt x="6347" y="54228"/>
                    </a:cubicBezTo>
                    <a:close/>
                    <a:moveTo>
                      <a:pt x="65025" y="52823"/>
                    </a:moveTo>
                    <a:cubicBezTo>
                      <a:pt x="64602" y="53546"/>
                      <a:pt x="64151" y="54255"/>
                      <a:pt x="63674" y="54938"/>
                    </a:cubicBezTo>
                    <a:lnTo>
                      <a:pt x="64220" y="55320"/>
                    </a:lnTo>
                    <a:cubicBezTo>
                      <a:pt x="64712" y="54624"/>
                      <a:pt x="65176" y="53901"/>
                      <a:pt x="65612" y="53163"/>
                    </a:cubicBezTo>
                    <a:lnTo>
                      <a:pt x="65025" y="52823"/>
                    </a:lnTo>
                    <a:close/>
                    <a:moveTo>
                      <a:pt x="6975" y="55156"/>
                    </a:moveTo>
                    <a:lnTo>
                      <a:pt x="6429" y="55538"/>
                    </a:lnTo>
                    <a:cubicBezTo>
                      <a:pt x="6702" y="55921"/>
                      <a:pt x="6975" y="56303"/>
                      <a:pt x="7261" y="56685"/>
                    </a:cubicBezTo>
                    <a:lnTo>
                      <a:pt x="7807" y="56275"/>
                    </a:lnTo>
                    <a:cubicBezTo>
                      <a:pt x="7521" y="55907"/>
                      <a:pt x="7248" y="55525"/>
                      <a:pt x="6975" y="55156"/>
                    </a:cubicBezTo>
                    <a:close/>
                    <a:moveTo>
                      <a:pt x="63347" y="55402"/>
                    </a:moveTo>
                    <a:cubicBezTo>
                      <a:pt x="62855" y="56071"/>
                      <a:pt x="62350" y="56740"/>
                      <a:pt x="61804" y="57382"/>
                    </a:cubicBezTo>
                    <a:lnTo>
                      <a:pt x="62322" y="57818"/>
                    </a:lnTo>
                    <a:cubicBezTo>
                      <a:pt x="62868" y="57163"/>
                      <a:pt x="63401" y="56481"/>
                      <a:pt x="63893" y="55798"/>
                    </a:cubicBezTo>
                    <a:lnTo>
                      <a:pt x="63347" y="55402"/>
                    </a:lnTo>
                    <a:close/>
                    <a:moveTo>
                      <a:pt x="8149" y="56712"/>
                    </a:moveTo>
                    <a:lnTo>
                      <a:pt x="7616" y="57136"/>
                    </a:lnTo>
                    <a:cubicBezTo>
                      <a:pt x="8149" y="57791"/>
                      <a:pt x="8708" y="58446"/>
                      <a:pt x="9282" y="59074"/>
                    </a:cubicBezTo>
                    <a:lnTo>
                      <a:pt x="9773" y="58623"/>
                    </a:lnTo>
                    <a:cubicBezTo>
                      <a:pt x="9214" y="58009"/>
                      <a:pt x="8668" y="57367"/>
                      <a:pt x="8149" y="56712"/>
                    </a:cubicBezTo>
                    <a:close/>
                    <a:moveTo>
                      <a:pt x="61449" y="57804"/>
                    </a:moveTo>
                    <a:cubicBezTo>
                      <a:pt x="60903" y="58446"/>
                      <a:pt x="60330" y="59060"/>
                      <a:pt x="59743" y="59647"/>
                    </a:cubicBezTo>
                    <a:lnTo>
                      <a:pt x="60220" y="60125"/>
                    </a:lnTo>
                    <a:cubicBezTo>
                      <a:pt x="60821" y="59524"/>
                      <a:pt x="61408" y="58896"/>
                      <a:pt x="61954" y="58255"/>
                    </a:cubicBezTo>
                    <a:lnTo>
                      <a:pt x="61449" y="57804"/>
                    </a:lnTo>
                    <a:close/>
                    <a:moveTo>
                      <a:pt x="10155" y="59033"/>
                    </a:moveTo>
                    <a:lnTo>
                      <a:pt x="9664" y="59497"/>
                    </a:lnTo>
                    <a:cubicBezTo>
                      <a:pt x="10251" y="60111"/>
                      <a:pt x="10865" y="60712"/>
                      <a:pt x="11493" y="61285"/>
                    </a:cubicBezTo>
                    <a:lnTo>
                      <a:pt x="11957" y="60794"/>
                    </a:lnTo>
                    <a:cubicBezTo>
                      <a:pt x="11343" y="60234"/>
                      <a:pt x="10728" y="59633"/>
                      <a:pt x="10155" y="59033"/>
                    </a:cubicBezTo>
                    <a:close/>
                    <a:moveTo>
                      <a:pt x="59334" y="60043"/>
                    </a:moveTo>
                    <a:cubicBezTo>
                      <a:pt x="58746" y="60630"/>
                      <a:pt x="58118" y="61189"/>
                      <a:pt x="57477" y="61735"/>
                    </a:cubicBezTo>
                    <a:lnTo>
                      <a:pt x="57914" y="62254"/>
                    </a:lnTo>
                    <a:cubicBezTo>
                      <a:pt x="58555" y="61695"/>
                      <a:pt x="59197" y="61121"/>
                      <a:pt x="59811" y="60534"/>
                    </a:cubicBezTo>
                    <a:lnTo>
                      <a:pt x="59334" y="60043"/>
                    </a:lnTo>
                    <a:close/>
                    <a:moveTo>
                      <a:pt x="12366" y="61162"/>
                    </a:moveTo>
                    <a:lnTo>
                      <a:pt x="11916" y="61667"/>
                    </a:lnTo>
                    <a:cubicBezTo>
                      <a:pt x="12557" y="62226"/>
                      <a:pt x="13227" y="62787"/>
                      <a:pt x="13895" y="63291"/>
                    </a:cubicBezTo>
                    <a:lnTo>
                      <a:pt x="14304" y="62759"/>
                    </a:lnTo>
                    <a:cubicBezTo>
                      <a:pt x="13649" y="62254"/>
                      <a:pt x="12994" y="61722"/>
                      <a:pt x="12366" y="61162"/>
                    </a:cubicBezTo>
                    <a:close/>
                    <a:moveTo>
                      <a:pt x="57041" y="62090"/>
                    </a:moveTo>
                    <a:cubicBezTo>
                      <a:pt x="56440" y="62581"/>
                      <a:pt x="55798" y="63060"/>
                      <a:pt x="55157" y="63524"/>
                    </a:cubicBezTo>
                    <a:lnTo>
                      <a:pt x="55539" y="64070"/>
                    </a:lnTo>
                    <a:cubicBezTo>
                      <a:pt x="56194" y="63606"/>
                      <a:pt x="56850" y="63114"/>
                      <a:pt x="57477" y="62609"/>
                    </a:cubicBezTo>
                    <a:lnTo>
                      <a:pt x="57041" y="62090"/>
                    </a:lnTo>
                    <a:close/>
                    <a:moveTo>
                      <a:pt x="14755" y="63087"/>
                    </a:moveTo>
                    <a:lnTo>
                      <a:pt x="14359" y="63633"/>
                    </a:lnTo>
                    <a:cubicBezTo>
                      <a:pt x="15041" y="64137"/>
                      <a:pt x="15751" y="64629"/>
                      <a:pt x="16475" y="65080"/>
                    </a:cubicBezTo>
                    <a:lnTo>
                      <a:pt x="16830" y="64506"/>
                    </a:lnTo>
                    <a:cubicBezTo>
                      <a:pt x="16133" y="64070"/>
                      <a:pt x="15438" y="63591"/>
                      <a:pt x="14755" y="63087"/>
                    </a:cubicBezTo>
                    <a:close/>
                    <a:moveTo>
                      <a:pt x="54584" y="63919"/>
                    </a:moveTo>
                    <a:cubicBezTo>
                      <a:pt x="53887" y="64383"/>
                      <a:pt x="53177" y="64834"/>
                      <a:pt x="52455" y="65243"/>
                    </a:cubicBezTo>
                    <a:lnTo>
                      <a:pt x="52782" y="65830"/>
                    </a:lnTo>
                    <a:cubicBezTo>
                      <a:pt x="53519" y="65407"/>
                      <a:pt x="54256" y="64956"/>
                      <a:pt x="54966" y="64479"/>
                    </a:cubicBezTo>
                    <a:lnTo>
                      <a:pt x="54584" y="63919"/>
                    </a:lnTo>
                    <a:close/>
                    <a:moveTo>
                      <a:pt x="17307" y="64807"/>
                    </a:moveTo>
                    <a:lnTo>
                      <a:pt x="16952" y="65380"/>
                    </a:lnTo>
                    <a:cubicBezTo>
                      <a:pt x="17689" y="65830"/>
                      <a:pt x="18441" y="66254"/>
                      <a:pt x="19191" y="66636"/>
                    </a:cubicBezTo>
                    <a:lnTo>
                      <a:pt x="19505" y="66035"/>
                    </a:lnTo>
                    <a:cubicBezTo>
                      <a:pt x="18768" y="65653"/>
                      <a:pt x="18031" y="65243"/>
                      <a:pt x="17307" y="64807"/>
                    </a:cubicBezTo>
                    <a:close/>
                    <a:moveTo>
                      <a:pt x="51963" y="65516"/>
                    </a:moveTo>
                    <a:cubicBezTo>
                      <a:pt x="51239" y="65926"/>
                      <a:pt x="50475" y="66308"/>
                      <a:pt x="49725" y="66649"/>
                    </a:cubicBezTo>
                    <a:lnTo>
                      <a:pt x="50011" y="67264"/>
                    </a:lnTo>
                    <a:cubicBezTo>
                      <a:pt x="50775" y="66909"/>
                      <a:pt x="51554" y="66527"/>
                      <a:pt x="52291" y="66103"/>
                    </a:cubicBezTo>
                    <a:lnTo>
                      <a:pt x="51963" y="65516"/>
                    </a:lnTo>
                    <a:close/>
                    <a:moveTo>
                      <a:pt x="20010" y="66281"/>
                    </a:moveTo>
                    <a:lnTo>
                      <a:pt x="19710" y="66894"/>
                    </a:lnTo>
                    <a:cubicBezTo>
                      <a:pt x="20474" y="67264"/>
                      <a:pt x="21252" y="67618"/>
                      <a:pt x="22044" y="67932"/>
                    </a:cubicBezTo>
                    <a:lnTo>
                      <a:pt x="22303" y="67318"/>
                    </a:lnTo>
                    <a:cubicBezTo>
                      <a:pt x="21525" y="67004"/>
                      <a:pt x="20761" y="66649"/>
                      <a:pt x="20010" y="66281"/>
                    </a:cubicBezTo>
                    <a:close/>
                    <a:moveTo>
                      <a:pt x="49219" y="66881"/>
                    </a:moveTo>
                    <a:cubicBezTo>
                      <a:pt x="48455" y="67222"/>
                      <a:pt x="47677" y="67537"/>
                      <a:pt x="46886" y="67810"/>
                    </a:cubicBezTo>
                    <a:lnTo>
                      <a:pt x="47117" y="68450"/>
                    </a:lnTo>
                    <a:cubicBezTo>
                      <a:pt x="47909" y="68164"/>
                      <a:pt x="48715" y="67850"/>
                      <a:pt x="49492" y="67495"/>
                    </a:cubicBezTo>
                    <a:lnTo>
                      <a:pt x="49219" y="66881"/>
                    </a:lnTo>
                    <a:close/>
                    <a:moveTo>
                      <a:pt x="22822" y="67522"/>
                    </a:moveTo>
                    <a:lnTo>
                      <a:pt x="22576" y="68150"/>
                    </a:lnTo>
                    <a:cubicBezTo>
                      <a:pt x="23368" y="68450"/>
                      <a:pt x="24186" y="68738"/>
                      <a:pt x="25005" y="68983"/>
                    </a:cubicBezTo>
                    <a:lnTo>
                      <a:pt x="25197" y="68341"/>
                    </a:lnTo>
                    <a:cubicBezTo>
                      <a:pt x="24405" y="68096"/>
                      <a:pt x="23600" y="67823"/>
                      <a:pt x="22822" y="67522"/>
                    </a:cubicBezTo>
                    <a:close/>
                    <a:moveTo>
                      <a:pt x="46353" y="68001"/>
                    </a:moveTo>
                    <a:cubicBezTo>
                      <a:pt x="45575" y="68259"/>
                      <a:pt x="44756" y="68505"/>
                      <a:pt x="43951" y="68710"/>
                    </a:cubicBezTo>
                    <a:lnTo>
                      <a:pt x="44114" y="69366"/>
                    </a:lnTo>
                    <a:cubicBezTo>
                      <a:pt x="44947" y="69160"/>
                      <a:pt x="45766" y="68915"/>
                      <a:pt x="46571" y="68642"/>
                    </a:cubicBezTo>
                    <a:lnTo>
                      <a:pt x="46353" y="68001"/>
                    </a:lnTo>
                    <a:close/>
                    <a:moveTo>
                      <a:pt x="25742" y="68492"/>
                    </a:moveTo>
                    <a:lnTo>
                      <a:pt x="25551" y="69147"/>
                    </a:lnTo>
                    <a:cubicBezTo>
                      <a:pt x="26370" y="69379"/>
                      <a:pt x="27203" y="69584"/>
                      <a:pt x="28036" y="69761"/>
                    </a:cubicBezTo>
                    <a:lnTo>
                      <a:pt x="28172" y="69093"/>
                    </a:lnTo>
                    <a:cubicBezTo>
                      <a:pt x="27367" y="68929"/>
                      <a:pt x="26534" y="68723"/>
                      <a:pt x="25742" y="68492"/>
                    </a:cubicBezTo>
                    <a:close/>
                    <a:moveTo>
                      <a:pt x="43405" y="68847"/>
                    </a:moveTo>
                    <a:cubicBezTo>
                      <a:pt x="42600" y="69051"/>
                      <a:pt x="41767" y="69215"/>
                      <a:pt x="40948" y="69351"/>
                    </a:cubicBezTo>
                    <a:lnTo>
                      <a:pt x="41057" y="70021"/>
                    </a:lnTo>
                    <a:cubicBezTo>
                      <a:pt x="41903" y="69884"/>
                      <a:pt x="42749" y="69706"/>
                      <a:pt x="43568" y="69502"/>
                    </a:cubicBezTo>
                    <a:lnTo>
                      <a:pt x="43405" y="68847"/>
                    </a:lnTo>
                    <a:close/>
                    <a:moveTo>
                      <a:pt x="28718" y="69202"/>
                    </a:moveTo>
                    <a:lnTo>
                      <a:pt x="28596" y="69870"/>
                    </a:lnTo>
                    <a:cubicBezTo>
                      <a:pt x="29428" y="70021"/>
                      <a:pt x="30288" y="70157"/>
                      <a:pt x="31134" y="70252"/>
                    </a:cubicBezTo>
                    <a:lnTo>
                      <a:pt x="31202" y="69584"/>
                    </a:lnTo>
                    <a:cubicBezTo>
                      <a:pt x="30370" y="69488"/>
                      <a:pt x="29537" y="69366"/>
                      <a:pt x="28718" y="69202"/>
                    </a:cubicBezTo>
                    <a:close/>
                    <a:moveTo>
                      <a:pt x="40402" y="69433"/>
                    </a:moveTo>
                    <a:cubicBezTo>
                      <a:pt x="39570" y="69557"/>
                      <a:pt x="38737" y="69652"/>
                      <a:pt x="37904" y="69720"/>
                    </a:cubicBezTo>
                    <a:lnTo>
                      <a:pt x="37945" y="70389"/>
                    </a:lnTo>
                    <a:cubicBezTo>
                      <a:pt x="38805" y="70334"/>
                      <a:pt x="39652" y="70239"/>
                      <a:pt x="40498" y="70103"/>
                    </a:cubicBezTo>
                    <a:lnTo>
                      <a:pt x="40402" y="69433"/>
                    </a:lnTo>
                    <a:close/>
                    <a:moveTo>
                      <a:pt x="31762" y="69639"/>
                    </a:moveTo>
                    <a:lnTo>
                      <a:pt x="31694" y="70321"/>
                    </a:lnTo>
                    <a:cubicBezTo>
                      <a:pt x="32540" y="70403"/>
                      <a:pt x="33400" y="70457"/>
                      <a:pt x="34246" y="70485"/>
                    </a:cubicBezTo>
                    <a:lnTo>
                      <a:pt x="34274" y="69802"/>
                    </a:lnTo>
                    <a:cubicBezTo>
                      <a:pt x="33441" y="69788"/>
                      <a:pt x="32594" y="69734"/>
                      <a:pt x="31762" y="69639"/>
                    </a:cubicBezTo>
                    <a:close/>
                    <a:moveTo>
                      <a:pt x="37344" y="69761"/>
                    </a:moveTo>
                    <a:cubicBezTo>
                      <a:pt x="36649" y="69802"/>
                      <a:pt x="35952" y="69815"/>
                      <a:pt x="35270" y="69815"/>
                    </a:cubicBezTo>
                    <a:lnTo>
                      <a:pt x="34833" y="69815"/>
                    </a:lnTo>
                    <a:lnTo>
                      <a:pt x="34820" y="70498"/>
                    </a:lnTo>
                    <a:lnTo>
                      <a:pt x="35257" y="70498"/>
                    </a:lnTo>
                    <a:cubicBezTo>
                      <a:pt x="35966" y="70498"/>
                      <a:pt x="36676" y="70471"/>
                      <a:pt x="37386" y="70430"/>
                    </a:cubicBezTo>
                    <a:lnTo>
                      <a:pt x="37344" y="6976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1681;p42">
                <a:extLst>
                  <a:ext uri="{FF2B5EF4-FFF2-40B4-BE49-F238E27FC236}">
                    <a16:creationId xmlns:a16="http://schemas.microsoft.com/office/drawing/2014/main" id="{17E205BC-65A8-33BE-F779-4A66112E91A0}"/>
                  </a:ext>
                </a:extLst>
              </p:cNvPr>
              <p:cNvSpPr/>
              <p:nvPr/>
            </p:nvSpPr>
            <p:spPr>
              <a:xfrm rot="-5400000">
                <a:off x="1201838" y="1887550"/>
                <a:ext cx="1965900" cy="1965900"/>
              </a:xfrm>
              <a:prstGeom prst="blockArc">
                <a:avLst>
                  <a:gd name="adj1" fmla="val 13560149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1682;p42">
                <a:extLst>
                  <a:ext uri="{FF2B5EF4-FFF2-40B4-BE49-F238E27FC236}">
                    <a16:creationId xmlns:a16="http://schemas.microsoft.com/office/drawing/2014/main" id="{2EFFA4BC-1055-5065-1BFC-F77D20B49B8B}"/>
                  </a:ext>
                </a:extLst>
              </p:cNvPr>
              <p:cNvSpPr/>
              <p:nvPr/>
            </p:nvSpPr>
            <p:spPr>
              <a:xfrm rot="3949254">
                <a:off x="1201770" y="1887509"/>
                <a:ext cx="1965866" cy="1965866"/>
              </a:xfrm>
              <a:prstGeom prst="blockArc">
                <a:avLst>
                  <a:gd name="adj1" fmla="val 17246835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" name="Google Shape;1657;p42">
              <a:extLst>
                <a:ext uri="{FF2B5EF4-FFF2-40B4-BE49-F238E27FC236}">
                  <a16:creationId xmlns:a16="http://schemas.microsoft.com/office/drawing/2014/main" id="{F762CEA4-34C9-FD38-07E0-7FF1A313815D}"/>
                </a:ext>
              </a:extLst>
            </p:cNvPr>
            <p:cNvGrpSpPr/>
            <p:nvPr/>
          </p:nvGrpSpPr>
          <p:grpSpPr>
            <a:xfrm>
              <a:off x="3017383" y="563884"/>
              <a:ext cx="635477" cy="633411"/>
              <a:chOff x="6039282" y="1042577"/>
              <a:chExt cx="734315" cy="731929"/>
            </a:xfrm>
          </p:grpSpPr>
          <p:sp>
            <p:nvSpPr>
              <p:cNvPr id="10" name="Google Shape;1658;p42">
                <a:extLst>
                  <a:ext uri="{FF2B5EF4-FFF2-40B4-BE49-F238E27FC236}">
                    <a16:creationId xmlns:a16="http://schemas.microsoft.com/office/drawing/2014/main" id="{2CA26028-2B8D-0052-F620-B844E4415AAA}"/>
                  </a:ext>
                </a:extLst>
              </p:cNvPr>
              <p:cNvSpPr/>
              <p:nvPr/>
            </p:nvSpPr>
            <p:spPr>
              <a:xfrm>
                <a:off x="6045348" y="1300071"/>
                <a:ext cx="131951" cy="65352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701" extrusionOk="0">
                    <a:moveTo>
                      <a:pt x="108" y="0"/>
                    </a:moveTo>
                    <a:lnTo>
                      <a:pt x="51" y="224"/>
                    </a:lnTo>
                    <a:cubicBezTo>
                      <a:pt x="29" y="303"/>
                      <a:pt x="7" y="375"/>
                      <a:pt x="0" y="455"/>
                    </a:cubicBezTo>
                    <a:lnTo>
                      <a:pt x="1342" y="700"/>
                    </a:lnTo>
                    <a:cubicBezTo>
                      <a:pt x="1349" y="650"/>
                      <a:pt x="1363" y="599"/>
                      <a:pt x="1378" y="549"/>
                    </a:cubicBezTo>
                    <a:lnTo>
                      <a:pt x="1414" y="397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1659;p42">
                <a:extLst>
                  <a:ext uri="{FF2B5EF4-FFF2-40B4-BE49-F238E27FC236}">
                    <a16:creationId xmlns:a16="http://schemas.microsoft.com/office/drawing/2014/main" id="{63EA5E00-DA86-157A-1A70-D51D378B2C1A}"/>
                  </a:ext>
                </a:extLst>
              </p:cNvPr>
              <p:cNvSpPr/>
              <p:nvPr/>
            </p:nvSpPr>
            <p:spPr>
              <a:xfrm>
                <a:off x="6080342" y="1201250"/>
                <a:ext cx="127938" cy="96863"/>
              </a:xfrm>
              <a:custGeom>
                <a:avLst/>
                <a:gdLst/>
                <a:ahLst/>
                <a:cxnLst/>
                <a:rect l="l" t="t" r="r" b="b"/>
                <a:pathLst>
                  <a:path w="1371" h="1039" extrusionOk="0">
                    <a:moveTo>
                      <a:pt x="245" y="0"/>
                    </a:moveTo>
                    <a:cubicBezTo>
                      <a:pt x="159" y="137"/>
                      <a:pt x="72" y="267"/>
                      <a:pt x="0" y="404"/>
                    </a:cubicBezTo>
                    <a:lnTo>
                      <a:pt x="1219" y="1039"/>
                    </a:lnTo>
                    <a:cubicBezTo>
                      <a:pt x="1262" y="945"/>
                      <a:pt x="1320" y="866"/>
                      <a:pt x="1371" y="772"/>
                    </a:cubicBezTo>
                    <a:lnTo>
                      <a:pt x="245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1660;p42">
                <a:extLst>
                  <a:ext uri="{FF2B5EF4-FFF2-40B4-BE49-F238E27FC236}">
                    <a16:creationId xmlns:a16="http://schemas.microsoft.com/office/drawing/2014/main" id="{2F35F574-CD44-2F1A-BF4A-1CCBF7236266}"/>
                  </a:ext>
                </a:extLst>
              </p:cNvPr>
              <p:cNvSpPr/>
              <p:nvPr/>
            </p:nvSpPr>
            <p:spPr>
              <a:xfrm>
                <a:off x="6144918" y="1121167"/>
                <a:ext cx="112541" cy="119145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1278" extrusionOk="0">
                    <a:moveTo>
                      <a:pt x="347" y="1"/>
                    </a:moveTo>
                    <a:cubicBezTo>
                      <a:pt x="224" y="95"/>
                      <a:pt x="116" y="210"/>
                      <a:pt x="1" y="318"/>
                    </a:cubicBezTo>
                    <a:lnTo>
                      <a:pt x="974" y="1278"/>
                    </a:lnTo>
                    <a:cubicBezTo>
                      <a:pt x="1046" y="1205"/>
                      <a:pt x="1126" y="1133"/>
                      <a:pt x="1205" y="1068"/>
                    </a:cubicBezTo>
                    <a:lnTo>
                      <a:pt x="347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661;p42">
                <a:extLst>
                  <a:ext uri="{FF2B5EF4-FFF2-40B4-BE49-F238E27FC236}">
                    <a16:creationId xmlns:a16="http://schemas.microsoft.com/office/drawing/2014/main" id="{85EFB799-C35A-6E76-18D6-FAAE6E0F91D7}"/>
                  </a:ext>
                </a:extLst>
              </p:cNvPr>
              <p:cNvSpPr/>
              <p:nvPr/>
            </p:nvSpPr>
            <p:spPr>
              <a:xfrm>
                <a:off x="6232449" y="1066723"/>
                <a:ext cx="86879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931" h="1400" extrusionOk="0">
                    <a:moveTo>
                      <a:pt x="426" y="1"/>
                    </a:moveTo>
                    <a:cubicBezTo>
                      <a:pt x="354" y="22"/>
                      <a:pt x="282" y="58"/>
                      <a:pt x="209" y="94"/>
                    </a:cubicBezTo>
                    <a:lnTo>
                      <a:pt x="0" y="195"/>
                    </a:lnTo>
                    <a:lnTo>
                      <a:pt x="649" y="1400"/>
                    </a:lnTo>
                    <a:lnTo>
                      <a:pt x="786" y="1335"/>
                    </a:lnTo>
                    <a:cubicBezTo>
                      <a:pt x="830" y="1306"/>
                      <a:pt x="880" y="1285"/>
                      <a:pt x="931" y="1270"/>
                    </a:cubicBezTo>
                    <a:lnTo>
                      <a:pt x="426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662;p42">
                <a:extLst>
                  <a:ext uri="{FF2B5EF4-FFF2-40B4-BE49-F238E27FC236}">
                    <a16:creationId xmlns:a16="http://schemas.microsoft.com/office/drawing/2014/main" id="{95657C84-4553-6C31-A349-1A107C821EB0}"/>
                  </a:ext>
                </a:extLst>
              </p:cNvPr>
              <p:cNvSpPr/>
              <p:nvPr/>
            </p:nvSpPr>
            <p:spPr>
              <a:xfrm>
                <a:off x="6335379" y="1042577"/>
                <a:ext cx="53284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571" h="1400" extrusionOk="0">
                    <a:moveTo>
                      <a:pt x="470" y="0"/>
                    </a:moveTo>
                    <a:cubicBezTo>
                      <a:pt x="390" y="0"/>
                      <a:pt x="311" y="7"/>
                      <a:pt x="239" y="22"/>
                    </a:cubicBezTo>
                    <a:lnTo>
                      <a:pt x="1" y="58"/>
                    </a:lnTo>
                    <a:lnTo>
                      <a:pt x="268" y="1399"/>
                    </a:lnTo>
                    <a:lnTo>
                      <a:pt x="419" y="1378"/>
                    </a:lnTo>
                    <a:cubicBezTo>
                      <a:pt x="470" y="1370"/>
                      <a:pt x="520" y="1363"/>
                      <a:pt x="571" y="1363"/>
                    </a:cubicBezTo>
                    <a:lnTo>
                      <a:pt x="470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663;p42">
                <a:extLst>
                  <a:ext uri="{FF2B5EF4-FFF2-40B4-BE49-F238E27FC236}">
                    <a16:creationId xmlns:a16="http://schemas.microsoft.com/office/drawing/2014/main" id="{35E89CD9-B5C7-90D5-60FB-30F8DB4DAC51}"/>
                  </a:ext>
                </a:extLst>
              </p:cNvPr>
              <p:cNvSpPr/>
              <p:nvPr/>
            </p:nvSpPr>
            <p:spPr>
              <a:xfrm>
                <a:off x="6431682" y="1043229"/>
                <a:ext cx="56550" cy="131824"/>
              </a:xfrm>
              <a:custGeom>
                <a:avLst/>
                <a:gdLst/>
                <a:ahLst/>
                <a:cxnLst/>
                <a:rect l="l" t="t" r="r" b="b"/>
                <a:pathLst>
                  <a:path w="606" h="1414" extrusionOk="0">
                    <a:moveTo>
                      <a:pt x="144" y="0"/>
                    </a:moveTo>
                    <a:lnTo>
                      <a:pt x="0" y="1356"/>
                    </a:lnTo>
                    <a:cubicBezTo>
                      <a:pt x="101" y="1378"/>
                      <a:pt x="202" y="1385"/>
                      <a:pt x="303" y="1414"/>
                    </a:cubicBezTo>
                    <a:lnTo>
                      <a:pt x="606" y="80"/>
                    </a:lnTo>
                    <a:cubicBezTo>
                      <a:pt x="454" y="36"/>
                      <a:pt x="296" y="22"/>
                      <a:pt x="14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64;p42">
                <a:extLst>
                  <a:ext uri="{FF2B5EF4-FFF2-40B4-BE49-F238E27FC236}">
                    <a16:creationId xmlns:a16="http://schemas.microsoft.com/office/drawing/2014/main" id="{E5BD48E1-5430-B274-E22B-C265FEE3989E}"/>
                  </a:ext>
                </a:extLst>
              </p:cNvPr>
              <p:cNvSpPr/>
              <p:nvPr/>
            </p:nvSpPr>
            <p:spPr>
              <a:xfrm>
                <a:off x="6500924" y="1070731"/>
                <a:ext cx="89678" cy="130612"/>
              </a:xfrm>
              <a:custGeom>
                <a:avLst/>
                <a:gdLst/>
                <a:ahLst/>
                <a:cxnLst/>
                <a:rect l="l" t="t" r="r" b="b"/>
                <a:pathLst>
                  <a:path w="961" h="1401" extrusionOk="0">
                    <a:moveTo>
                      <a:pt x="542" y="1"/>
                    </a:moveTo>
                    <a:lnTo>
                      <a:pt x="1" y="1256"/>
                    </a:lnTo>
                    <a:lnTo>
                      <a:pt x="138" y="1321"/>
                    </a:lnTo>
                    <a:cubicBezTo>
                      <a:pt x="181" y="1343"/>
                      <a:pt x="232" y="1371"/>
                      <a:pt x="275" y="1400"/>
                    </a:cubicBezTo>
                    <a:lnTo>
                      <a:pt x="960" y="210"/>
                    </a:lnTo>
                    <a:cubicBezTo>
                      <a:pt x="895" y="174"/>
                      <a:pt x="823" y="131"/>
                      <a:pt x="751" y="102"/>
                    </a:cubicBezTo>
                    <a:lnTo>
                      <a:pt x="54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665;p42">
                <a:extLst>
                  <a:ext uri="{FF2B5EF4-FFF2-40B4-BE49-F238E27FC236}">
                    <a16:creationId xmlns:a16="http://schemas.microsoft.com/office/drawing/2014/main" id="{11A24E6B-E4A0-5638-C628-80B40DA09206}"/>
                  </a:ext>
                </a:extLst>
              </p:cNvPr>
              <p:cNvSpPr/>
              <p:nvPr/>
            </p:nvSpPr>
            <p:spPr>
              <a:xfrm>
                <a:off x="6561580" y="1127973"/>
                <a:ext cx="114501" cy="117746"/>
              </a:xfrm>
              <a:custGeom>
                <a:avLst/>
                <a:gdLst/>
                <a:ahLst/>
                <a:cxnLst/>
                <a:rect l="l" t="t" r="r" b="b"/>
                <a:pathLst>
                  <a:path w="1227" h="1263" extrusionOk="0">
                    <a:moveTo>
                      <a:pt x="887" y="0"/>
                    </a:moveTo>
                    <a:lnTo>
                      <a:pt x="0" y="1046"/>
                    </a:lnTo>
                    <a:cubicBezTo>
                      <a:pt x="79" y="1111"/>
                      <a:pt x="152" y="1183"/>
                      <a:pt x="224" y="1262"/>
                    </a:cubicBezTo>
                    <a:lnTo>
                      <a:pt x="1226" y="332"/>
                    </a:lnTo>
                    <a:cubicBezTo>
                      <a:pt x="1118" y="209"/>
                      <a:pt x="1003" y="101"/>
                      <a:pt x="88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666;p42">
                <a:extLst>
                  <a:ext uri="{FF2B5EF4-FFF2-40B4-BE49-F238E27FC236}">
                    <a16:creationId xmlns:a16="http://schemas.microsoft.com/office/drawing/2014/main" id="{6D36976B-5FAA-5FA3-9170-B52CDE509629}"/>
                  </a:ext>
                </a:extLst>
              </p:cNvPr>
              <p:cNvSpPr/>
              <p:nvPr/>
            </p:nvSpPr>
            <p:spPr>
              <a:xfrm>
                <a:off x="6636887" y="1310792"/>
                <a:ext cx="132697" cy="61996"/>
              </a:xfrm>
              <a:custGeom>
                <a:avLst/>
                <a:gdLst/>
                <a:ahLst/>
                <a:cxnLst/>
                <a:rect l="l" t="t" r="r" b="b"/>
                <a:pathLst>
                  <a:path w="1422" h="665" extrusionOk="0">
                    <a:moveTo>
                      <a:pt x="1321" y="1"/>
                    </a:moveTo>
                    <a:lnTo>
                      <a:pt x="1" y="361"/>
                    </a:lnTo>
                    <a:lnTo>
                      <a:pt x="44" y="506"/>
                    </a:lnTo>
                    <a:cubicBezTo>
                      <a:pt x="51" y="556"/>
                      <a:pt x="59" y="614"/>
                      <a:pt x="66" y="664"/>
                    </a:cubicBezTo>
                    <a:lnTo>
                      <a:pt x="1422" y="462"/>
                    </a:lnTo>
                    <a:cubicBezTo>
                      <a:pt x="1407" y="383"/>
                      <a:pt x="1400" y="304"/>
                      <a:pt x="1378" y="232"/>
                    </a:cubicBezTo>
                    <a:lnTo>
                      <a:pt x="1321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667;p42">
                <a:extLst>
                  <a:ext uri="{FF2B5EF4-FFF2-40B4-BE49-F238E27FC236}">
                    <a16:creationId xmlns:a16="http://schemas.microsoft.com/office/drawing/2014/main" id="{C28C3DA6-B45A-023E-77DD-D961EAE8897A}"/>
                  </a:ext>
                </a:extLst>
              </p:cNvPr>
              <p:cNvSpPr/>
              <p:nvPr/>
            </p:nvSpPr>
            <p:spPr>
              <a:xfrm>
                <a:off x="6642953" y="1415020"/>
                <a:ext cx="130645" cy="47826"/>
              </a:xfrm>
              <a:custGeom>
                <a:avLst/>
                <a:gdLst/>
                <a:ahLst/>
                <a:cxnLst/>
                <a:rect l="l" t="t" r="r" b="b"/>
                <a:pathLst>
                  <a:path w="1400" h="513" extrusionOk="0">
                    <a:moveTo>
                      <a:pt x="30" y="1"/>
                    </a:moveTo>
                    <a:cubicBezTo>
                      <a:pt x="30" y="109"/>
                      <a:pt x="15" y="210"/>
                      <a:pt x="1" y="311"/>
                    </a:cubicBezTo>
                    <a:lnTo>
                      <a:pt x="1357" y="513"/>
                    </a:lnTo>
                    <a:cubicBezTo>
                      <a:pt x="1378" y="354"/>
                      <a:pt x="1393" y="203"/>
                      <a:pt x="1400" y="44"/>
                    </a:cubicBezTo>
                    <a:lnTo>
                      <a:pt x="30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1668;p42">
                <a:extLst>
                  <a:ext uri="{FF2B5EF4-FFF2-40B4-BE49-F238E27FC236}">
                    <a16:creationId xmlns:a16="http://schemas.microsoft.com/office/drawing/2014/main" id="{7104FC62-67AA-3660-6DCB-644291D2C797}"/>
                  </a:ext>
                </a:extLst>
              </p:cNvPr>
              <p:cNvSpPr/>
              <p:nvPr/>
            </p:nvSpPr>
            <p:spPr>
              <a:xfrm>
                <a:off x="6622143" y="1485687"/>
                <a:ext cx="131951" cy="81388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73" extrusionOk="0">
                    <a:moveTo>
                      <a:pt x="123" y="0"/>
                    </a:moveTo>
                    <a:lnTo>
                      <a:pt x="65" y="144"/>
                    </a:lnTo>
                    <a:cubicBezTo>
                      <a:pt x="51" y="195"/>
                      <a:pt x="22" y="238"/>
                      <a:pt x="0" y="281"/>
                    </a:cubicBezTo>
                    <a:lnTo>
                      <a:pt x="1234" y="873"/>
                    </a:lnTo>
                    <a:cubicBezTo>
                      <a:pt x="1270" y="801"/>
                      <a:pt x="1306" y="736"/>
                      <a:pt x="1335" y="664"/>
                    </a:cubicBezTo>
                    <a:lnTo>
                      <a:pt x="1414" y="440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1669;p42">
                <a:extLst>
                  <a:ext uri="{FF2B5EF4-FFF2-40B4-BE49-F238E27FC236}">
                    <a16:creationId xmlns:a16="http://schemas.microsoft.com/office/drawing/2014/main" id="{1ED47197-882A-50F8-8677-00249A6BA096}"/>
                  </a:ext>
                </a:extLst>
              </p:cNvPr>
              <p:cNvSpPr/>
              <p:nvPr/>
            </p:nvSpPr>
            <p:spPr>
              <a:xfrm>
                <a:off x="6582390" y="1548895"/>
                <a:ext cx="121219" cy="108983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169" extrusionOk="0">
                    <a:moveTo>
                      <a:pt x="195" y="0"/>
                    </a:moveTo>
                    <a:lnTo>
                      <a:pt x="102" y="123"/>
                    </a:lnTo>
                    <a:lnTo>
                      <a:pt x="1" y="238"/>
                    </a:lnTo>
                    <a:lnTo>
                      <a:pt x="1003" y="1168"/>
                    </a:lnTo>
                    <a:lnTo>
                      <a:pt x="1155" y="988"/>
                    </a:lnTo>
                    <a:lnTo>
                      <a:pt x="1299" y="801"/>
                    </a:lnTo>
                    <a:lnTo>
                      <a:pt x="19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1670;p42">
                <a:extLst>
                  <a:ext uri="{FF2B5EF4-FFF2-40B4-BE49-F238E27FC236}">
                    <a16:creationId xmlns:a16="http://schemas.microsoft.com/office/drawing/2014/main" id="{7FF27B5A-2664-9C96-C82A-F86B471B959C}"/>
                  </a:ext>
                </a:extLst>
              </p:cNvPr>
              <p:cNvSpPr/>
              <p:nvPr/>
            </p:nvSpPr>
            <p:spPr>
              <a:xfrm>
                <a:off x="6526586" y="1599238"/>
                <a:ext cx="100316" cy="126510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1357" extrusionOk="0">
                    <a:moveTo>
                      <a:pt x="252" y="1"/>
                    </a:moveTo>
                    <a:cubicBezTo>
                      <a:pt x="209" y="37"/>
                      <a:pt x="173" y="66"/>
                      <a:pt x="130" y="95"/>
                    </a:cubicBezTo>
                    <a:lnTo>
                      <a:pt x="0" y="174"/>
                    </a:lnTo>
                    <a:lnTo>
                      <a:pt x="685" y="1357"/>
                    </a:lnTo>
                    <a:lnTo>
                      <a:pt x="880" y="1234"/>
                    </a:lnTo>
                    <a:cubicBezTo>
                      <a:pt x="952" y="1191"/>
                      <a:pt x="1010" y="1141"/>
                      <a:pt x="1075" y="1097"/>
                    </a:cubicBezTo>
                    <a:lnTo>
                      <a:pt x="25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1671;p42">
                <a:extLst>
                  <a:ext uri="{FF2B5EF4-FFF2-40B4-BE49-F238E27FC236}">
                    <a16:creationId xmlns:a16="http://schemas.microsoft.com/office/drawing/2014/main" id="{771B86E6-EC08-7BD0-6C9B-44030AD41D50}"/>
                  </a:ext>
                </a:extLst>
              </p:cNvPr>
              <p:cNvSpPr/>
              <p:nvPr/>
            </p:nvSpPr>
            <p:spPr>
              <a:xfrm>
                <a:off x="6459957" y="1632893"/>
                <a:ext cx="70735" cy="132570"/>
              </a:xfrm>
              <a:custGeom>
                <a:avLst/>
                <a:gdLst/>
                <a:ahLst/>
                <a:cxnLst/>
                <a:rect l="l" t="t" r="r" b="b"/>
                <a:pathLst>
                  <a:path w="758" h="1422" extrusionOk="0">
                    <a:moveTo>
                      <a:pt x="296" y="1"/>
                    </a:moveTo>
                    <a:cubicBezTo>
                      <a:pt x="195" y="37"/>
                      <a:pt x="101" y="73"/>
                      <a:pt x="0" y="94"/>
                    </a:cubicBezTo>
                    <a:lnTo>
                      <a:pt x="303" y="1421"/>
                    </a:lnTo>
                    <a:cubicBezTo>
                      <a:pt x="454" y="1393"/>
                      <a:pt x="606" y="1342"/>
                      <a:pt x="757" y="1292"/>
                    </a:cubicBezTo>
                    <a:lnTo>
                      <a:pt x="296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1672;p42">
                <a:extLst>
                  <a:ext uri="{FF2B5EF4-FFF2-40B4-BE49-F238E27FC236}">
                    <a16:creationId xmlns:a16="http://schemas.microsoft.com/office/drawing/2014/main" id="{0D16CCFE-7A90-2C86-306E-3BD13BF293D7}"/>
                  </a:ext>
                </a:extLst>
              </p:cNvPr>
              <p:cNvSpPr/>
              <p:nvPr/>
            </p:nvSpPr>
            <p:spPr>
              <a:xfrm>
                <a:off x="6379145" y="1646318"/>
                <a:ext cx="43859" cy="128188"/>
              </a:xfrm>
              <a:custGeom>
                <a:avLst/>
                <a:gdLst/>
                <a:ahLst/>
                <a:cxnLst/>
                <a:rect l="l" t="t" r="r" b="b"/>
                <a:pathLst>
                  <a:path w="470" h="1375" extrusionOk="0">
                    <a:moveTo>
                      <a:pt x="102" y="1"/>
                    </a:moveTo>
                    <a:lnTo>
                      <a:pt x="1" y="1364"/>
                    </a:lnTo>
                    <a:cubicBezTo>
                      <a:pt x="113" y="1369"/>
                      <a:pt x="221" y="1374"/>
                      <a:pt x="331" y="1374"/>
                    </a:cubicBezTo>
                    <a:cubicBezTo>
                      <a:pt x="377" y="1374"/>
                      <a:pt x="423" y="1373"/>
                      <a:pt x="469" y="1371"/>
                    </a:cubicBezTo>
                    <a:lnTo>
                      <a:pt x="412" y="1"/>
                    </a:lnTo>
                    <a:cubicBezTo>
                      <a:pt x="361" y="4"/>
                      <a:pt x="309" y="6"/>
                      <a:pt x="257" y="6"/>
                    </a:cubicBezTo>
                    <a:cubicBezTo>
                      <a:pt x="204" y="6"/>
                      <a:pt x="152" y="4"/>
                      <a:pt x="1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1673;p42">
                <a:extLst>
                  <a:ext uri="{FF2B5EF4-FFF2-40B4-BE49-F238E27FC236}">
                    <a16:creationId xmlns:a16="http://schemas.microsoft.com/office/drawing/2014/main" id="{E5B86788-4FEA-D076-45A0-ABB2B9F833AF}"/>
                  </a:ext>
                </a:extLst>
              </p:cNvPr>
              <p:cNvSpPr/>
              <p:nvPr/>
            </p:nvSpPr>
            <p:spPr>
              <a:xfrm>
                <a:off x="6272109" y="1630842"/>
                <a:ext cx="74187" cy="131917"/>
              </a:xfrm>
              <a:custGeom>
                <a:avLst/>
                <a:gdLst/>
                <a:ahLst/>
                <a:cxnLst/>
                <a:rect l="l" t="t" r="r" b="b"/>
                <a:pathLst>
                  <a:path w="795" h="1415" extrusionOk="0">
                    <a:moveTo>
                      <a:pt x="506" y="1"/>
                    </a:moveTo>
                    <a:lnTo>
                      <a:pt x="1" y="1270"/>
                    </a:lnTo>
                    <a:cubicBezTo>
                      <a:pt x="145" y="1328"/>
                      <a:pt x="296" y="1379"/>
                      <a:pt x="448" y="1415"/>
                    </a:cubicBezTo>
                    <a:lnTo>
                      <a:pt x="794" y="95"/>
                    </a:lnTo>
                    <a:cubicBezTo>
                      <a:pt x="693" y="66"/>
                      <a:pt x="599" y="37"/>
                      <a:pt x="5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1674;p42">
                <a:extLst>
                  <a:ext uri="{FF2B5EF4-FFF2-40B4-BE49-F238E27FC236}">
                    <a16:creationId xmlns:a16="http://schemas.microsoft.com/office/drawing/2014/main" id="{1DE381BC-B5AF-D36C-AC18-5735ECBB4D89}"/>
                  </a:ext>
                </a:extLst>
              </p:cNvPr>
              <p:cNvSpPr/>
              <p:nvPr/>
            </p:nvSpPr>
            <p:spPr>
              <a:xfrm>
                <a:off x="6177205" y="1595229"/>
                <a:ext cx="103769" cy="125205"/>
              </a:xfrm>
              <a:custGeom>
                <a:avLst/>
                <a:gdLst/>
                <a:ahLst/>
                <a:cxnLst/>
                <a:rect l="l" t="t" r="r" b="b"/>
                <a:pathLst>
                  <a:path w="1112" h="1343" extrusionOk="0">
                    <a:moveTo>
                      <a:pt x="859" y="1"/>
                    </a:moveTo>
                    <a:lnTo>
                      <a:pt x="1" y="1068"/>
                    </a:lnTo>
                    <a:cubicBezTo>
                      <a:pt x="123" y="1169"/>
                      <a:pt x="253" y="1256"/>
                      <a:pt x="390" y="1342"/>
                    </a:cubicBezTo>
                    <a:lnTo>
                      <a:pt x="1112" y="174"/>
                    </a:lnTo>
                    <a:cubicBezTo>
                      <a:pt x="1018" y="123"/>
                      <a:pt x="938" y="66"/>
                      <a:pt x="85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1675;p42">
                <a:extLst>
                  <a:ext uri="{FF2B5EF4-FFF2-40B4-BE49-F238E27FC236}">
                    <a16:creationId xmlns:a16="http://schemas.microsoft.com/office/drawing/2014/main" id="{89BEAEEB-20B0-5648-9E65-549C1CF2B8AB}"/>
                  </a:ext>
                </a:extLst>
              </p:cNvPr>
              <p:cNvSpPr/>
              <p:nvPr/>
            </p:nvSpPr>
            <p:spPr>
              <a:xfrm>
                <a:off x="6103205" y="1542835"/>
                <a:ext cx="123272" cy="106932"/>
              </a:xfrm>
              <a:custGeom>
                <a:avLst/>
                <a:gdLst/>
                <a:ahLst/>
                <a:cxnLst/>
                <a:rect l="l" t="t" r="r" b="b"/>
                <a:pathLst>
                  <a:path w="1321" h="1147" extrusionOk="0">
                    <a:moveTo>
                      <a:pt x="1126" y="0"/>
                    </a:moveTo>
                    <a:lnTo>
                      <a:pt x="0" y="772"/>
                    </a:lnTo>
                    <a:lnTo>
                      <a:pt x="137" y="959"/>
                    </a:lnTo>
                    <a:lnTo>
                      <a:pt x="210" y="1053"/>
                    </a:lnTo>
                    <a:lnTo>
                      <a:pt x="289" y="1147"/>
                    </a:lnTo>
                    <a:lnTo>
                      <a:pt x="1320" y="245"/>
                    </a:lnTo>
                    <a:lnTo>
                      <a:pt x="1263" y="188"/>
                    </a:lnTo>
                    <a:lnTo>
                      <a:pt x="1219" y="123"/>
                    </a:lnTo>
                    <a:lnTo>
                      <a:pt x="112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1676;p42">
                <a:extLst>
                  <a:ext uri="{FF2B5EF4-FFF2-40B4-BE49-F238E27FC236}">
                    <a16:creationId xmlns:a16="http://schemas.microsoft.com/office/drawing/2014/main" id="{B7C1A17B-5674-0780-DBE7-EE9175E884D2}"/>
                  </a:ext>
                </a:extLst>
              </p:cNvPr>
              <p:cNvSpPr/>
              <p:nvPr/>
            </p:nvSpPr>
            <p:spPr>
              <a:xfrm>
                <a:off x="6055426" y="1478881"/>
                <a:ext cx="131951" cy="78777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45" extrusionOk="0">
                    <a:moveTo>
                      <a:pt x="1306" y="1"/>
                    </a:moveTo>
                    <a:lnTo>
                      <a:pt x="0" y="405"/>
                    </a:lnTo>
                    <a:cubicBezTo>
                      <a:pt x="51" y="549"/>
                      <a:pt x="101" y="701"/>
                      <a:pt x="166" y="845"/>
                    </a:cubicBezTo>
                    <a:lnTo>
                      <a:pt x="1414" y="282"/>
                    </a:lnTo>
                    <a:cubicBezTo>
                      <a:pt x="1371" y="196"/>
                      <a:pt x="1342" y="95"/>
                      <a:pt x="13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1677;p42">
                <a:extLst>
                  <a:ext uri="{FF2B5EF4-FFF2-40B4-BE49-F238E27FC236}">
                    <a16:creationId xmlns:a16="http://schemas.microsoft.com/office/drawing/2014/main" id="{A7018166-7DD5-9743-FA19-CF8B069B84B4}"/>
                  </a:ext>
                </a:extLst>
              </p:cNvPr>
              <p:cNvSpPr/>
              <p:nvPr/>
            </p:nvSpPr>
            <p:spPr>
              <a:xfrm>
                <a:off x="6039282" y="1408308"/>
                <a:ext cx="129338" cy="43817"/>
              </a:xfrm>
              <a:custGeom>
                <a:avLst/>
                <a:gdLst/>
                <a:ahLst/>
                <a:cxnLst/>
                <a:rect l="l" t="t" r="r" b="b"/>
                <a:pathLst>
                  <a:path w="1386" h="470" extrusionOk="0">
                    <a:moveTo>
                      <a:pt x="0" y="1"/>
                    </a:moveTo>
                    <a:cubicBezTo>
                      <a:pt x="7" y="152"/>
                      <a:pt x="7" y="311"/>
                      <a:pt x="29" y="469"/>
                    </a:cubicBezTo>
                    <a:lnTo>
                      <a:pt x="1385" y="304"/>
                    </a:lnTo>
                    <a:cubicBezTo>
                      <a:pt x="1371" y="203"/>
                      <a:pt x="1378" y="102"/>
                      <a:pt x="13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1678;p42">
                <a:extLst>
                  <a:ext uri="{FF2B5EF4-FFF2-40B4-BE49-F238E27FC236}">
                    <a16:creationId xmlns:a16="http://schemas.microsoft.com/office/drawing/2014/main" id="{0E8992F5-3925-9978-243C-099483BCD3A7}"/>
                  </a:ext>
                </a:extLst>
              </p:cNvPr>
              <p:cNvSpPr/>
              <p:nvPr/>
            </p:nvSpPr>
            <p:spPr>
              <a:xfrm>
                <a:off x="6608612" y="1210666"/>
                <a:ext cx="128685" cy="93507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003" extrusionOk="0">
                    <a:moveTo>
                      <a:pt x="1155" y="0"/>
                    </a:moveTo>
                    <a:lnTo>
                      <a:pt x="1" y="736"/>
                    </a:lnTo>
                    <a:lnTo>
                      <a:pt x="80" y="866"/>
                    </a:lnTo>
                    <a:cubicBezTo>
                      <a:pt x="102" y="909"/>
                      <a:pt x="131" y="959"/>
                      <a:pt x="145" y="1003"/>
                    </a:cubicBezTo>
                    <a:lnTo>
                      <a:pt x="1379" y="411"/>
                    </a:lnTo>
                    <a:cubicBezTo>
                      <a:pt x="1342" y="339"/>
                      <a:pt x="1314" y="267"/>
                      <a:pt x="1278" y="202"/>
                    </a:cubicBezTo>
                    <a:lnTo>
                      <a:pt x="115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" name="Google Shape;184;p31">
              <a:extLst>
                <a:ext uri="{FF2B5EF4-FFF2-40B4-BE49-F238E27FC236}">
                  <a16:creationId xmlns:a16="http://schemas.microsoft.com/office/drawing/2014/main" id="{2141EC4E-E78B-4C92-0A5A-474DFE26DAC8}"/>
                </a:ext>
              </a:extLst>
            </p:cNvPr>
            <p:cNvSpPr txBox="1">
              <a:spLocks/>
            </p:cNvSpPr>
            <p:nvPr/>
          </p:nvSpPr>
          <p:spPr>
            <a:xfrm>
              <a:off x="4022116" y="539105"/>
              <a:ext cx="2558937" cy="7204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9pPr>
            </a:lstStyle>
            <a:p>
              <a:pPr marL="0" indent="0">
                <a:buSzPts val="3000"/>
              </a:pPr>
              <a:r>
                <a:rPr lang="zh-TW" altLang="en-US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自動跟隨</a:t>
              </a:r>
            </a:p>
          </p:txBody>
        </p:sp>
      </p:grpSp>
      <p:sp>
        <p:nvSpPr>
          <p:cNvPr id="36" name="Google Shape;754;p38">
            <a:extLst>
              <a:ext uri="{FF2B5EF4-FFF2-40B4-BE49-F238E27FC236}">
                <a16:creationId xmlns:a16="http://schemas.microsoft.com/office/drawing/2014/main" id="{6F5D7D96-240F-52CE-7571-6987840D00B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33643" y="1867164"/>
            <a:ext cx="7719600" cy="134742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利用電腦即時搜尋藍牙</a:t>
            </a:r>
            <a:endParaRPr lang="en-US" sz="2800" dirty="0">
              <a:solidFill>
                <a:schemeClr val="tx2"/>
              </a:solidFill>
              <a:latin typeface="SoukouMincho" panose="02000600000000000000" pitchFamily="2" charset="-128"/>
              <a:ea typeface="SoukouMincho" panose="02000600000000000000" pitchFamily="2" charset="-128"/>
            </a:endParaRPr>
          </a:p>
        </p:txBody>
      </p:sp>
      <p:pic>
        <p:nvPicPr>
          <p:cNvPr id="34" name="圖片 33">
            <a:extLst>
              <a:ext uri="{FF2B5EF4-FFF2-40B4-BE49-F238E27FC236}">
                <a16:creationId xmlns:a16="http://schemas.microsoft.com/office/drawing/2014/main" id="{CE0D8633-5B6A-56F3-0B03-78074E37BC2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33742"/>
          <a:stretch/>
        </p:blipFill>
        <p:spPr>
          <a:xfrm>
            <a:off x="4892897" y="1156529"/>
            <a:ext cx="3500542" cy="31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52255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>
          <a:extLst>
            <a:ext uri="{FF2B5EF4-FFF2-40B4-BE49-F238E27FC236}">
              <a16:creationId xmlns:a16="http://schemas.microsoft.com/office/drawing/2014/main" id="{2259A02C-1B57-5486-A080-DC1FE3057B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群組 5">
            <a:extLst>
              <a:ext uri="{FF2B5EF4-FFF2-40B4-BE49-F238E27FC236}">
                <a16:creationId xmlns:a16="http://schemas.microsoft.com/office/drawing/2014/main" id="{30EC25B7-950C-1C13-5E25-2FC7E69AD26E}"/>
              </a:ext>
            </a:extLst>
          </p:cNvPr>
          <p:cNvGrpSpPr/>
          <p:nvPr/>
        </p:nvGrpSpPr>
        <p:grpSpPr>
          <a:xfrm>
            <a:off x="646773" y="0"/>
            <a:ext cx="3925227" cy="1359428"/>
            <a:chOff x="2655826" y="205510"/>
            <a:chExt cx="3925227" cy="1359428"/>
          </a:xfrm>
        </p:grpSpPr>
        <p:grpSp>
          <p:nvGrpSpPr>
            <p:cNvPr id="7" name="Google Shape;1679;p42">
              <a:extLst>
                <a:ext uri="{FF2B5EF4-FFF2-40B4-BE49-F238E27FC236}">
                  <a16:creationId xmlns:a16="http://schemas.microsoft.com/office/drawing/2014/main" id="{AC0C517B-72E3-C46C-081B-4195954C63F9}"/>
                </a:ext>
              </a:extLst>
            </p:cNvPr>
            <p:cNvGrpSpPr/>
            <p:nvPr/>
          </p:nvGrpSpPr>
          <p:grpSpPr>
            <a:xfrm rot="3938964">
              <a:off x="2655826" y="205510"/>
              <a:ext cx="1359428" cy="1359428"/>
              <a:chOff x="885403" y="1571142"/>
              <a:chExt cx="2598600" cy="2598600"/>
            </a:xfrm>
          </p:grpSpPr>
          <p:sp>
            <p:nvSpPr>
              <p:cNvPr id="31" name="Google Shape;1680;p42">
                <a:extLst>
                  <a:ext uri="{FF2B5EF4-FFF2-40B4-BE49-F238E27FC236}">
                    <a16:creationId xmlns:a16="http://schemas.microsoft.com/office/drawing/2014/main" id="{910A2315-B702-FD00-E040-D59FB43EB6E4}"/>
                  </a:ext>
                </a:extLst>
              </p:cNvPr>
              <p:cNvSpPr/>
              <p:nvPr/>
            </p:nvSpPr>
            <p:spPr>
              <a:xfrm>
                <a:off x="1303550" y="1980350"/>
                <a:ext cx="1762475" cy="1762450"/>
              </a:xfrm>
              <a:custGeom>
                <a:avLst/>
                <a:gdLst/>
                <a:ahLst/>
                <a:cxnLst/>
                <a:rect l="l" t="t" r="r" b="b"/>
                <a:pathLst>
                  <a:path w="70499" h="70498" extrusionOk="0">
                    <a:moveTo>
                      <a:pt x="35133" y="1"/>
                    </a:moveTo>
                    <a:lnTo>
                      <a:pt x="35133" y="683"/>
                    </a:lnTo>
                    <a:lnTo>
                      <a:pt x="35257" y="683"/>
                    </a:lnTo>
                    <a:cubicBezTo>
                      <a:pt x="36048" y="683"/>
                      <a:pt x="36853" y="710"/>
                      <a:pt x="37645" y="751"/>
                    </a:cubicBezTo>
                    <a:lnTo>
                      <a:pt x="37686" y="82"/>
                    </a:lnTo>
                    <a:cubicBezTo>
                      <a:pt x="36880" y="28"/>
                      <a:pt x="36061" y="1"/>
                      <a:pt x="35257" y="1"/>
                    </a:cubicBezTo>
                    <a:close/>
                    <a:moveTo>
                      <a:pt x="34560" y="1"/>
                    </a:moveTo>
                    <a:cubicBezTo>
                      <a:pt x="33714" y="28"/>
                      <a:pt x="32840" y="68"/>
                      <a:pt x="32008" y="150"/>
                    </a:cubicBezTo>
                    <a:lnTo>
                      <a:pt x="32063" y="820"/>
                    </a:lnTo>
                    <a:cubicBezTo>
                      <a:pt x="32895" y="751"/>
                      <a:pt x="33741" y="696"/>
                      <a:pt x="34574" y="683"/>
                    </a:cubicBezTo>
                    <a:lnTo>
                      <a:pt x="34560" y="1"/>
                    </a:lnTo>
                    <a:close/>
                    <a:moveTo>
                      <a:pt x="38259" y="123"/>
                    </a:moveTo>
                    <a:lnTo>
                      <a:pt x="38205" y="805"/>
                    </a:lnTo>
                    <a:cubicBezTo>
                      <a:pt x="39037" y="874"/>
                      <a:pt x="39870" y="969"/>
                      <a:pt x="40689" y="1106"/>
                    </a:cubicBezTo>
                    <a:lnTo>
                      <a:pt x="40798" y="437"/>
                    </a:lnTo>
                    <a:cubicBezTo>
                      <a:pt x="39965" y="301"/>
                      <a:pt x="39106" y="192"/>
                      <a:pt x="38259" y="123"/>
                    </a:cubicBezTo>
                    <a:close/>
                    <a:moveTo>
                      <a:pt x="31435" y="205"/>
                    </a:moveTo>
                    <a:cubicBezTo>
                      <a:pt x="30588" y="301"/>
                      <a:pt x="29742" y="423"/>
                      <a:pt x="28896" y="574"/>
                    </a:cubicBezTo>
                    <a:lnTo>
                      <a:pt x="29018" y="1242"/>
                    </a:lnTo>
                    <a:cubicBezTo>
                      <a:pt x="29837" y="1093"/>
                      <a:pt x="30683" y="969"/>
                      <a:pt x="31502" y="874"/>
                    </a:cubicBezTo>
                    <a:lnTo>
                      <a:pt x="31435" y="205"/>
                    </a:lnTo>
                    <a:close/>
                    <a:moveTo>
                      <a:pt x="41357" y="532"/>
                    </a:moveTo>
                    <a:lnTo>
                      <a:pt x="41248" y="1188"/>
                    </a:lnTo>
                    <a:cubicBezTo>
                      <a:pt x="42067" y="1338"/>
                      <a:pt x="42900" y="1515"/>
                      <a:pt x="43705" y="1720"/>
                    </a:cubicBezTo>
                    <a:lnTo>
                      <a:pt x="43869" y="1065"/>
                    </a:lnTo>
                    <a:cubicBezTo>
                      <a:pt x="43037" y="847"/>
                      <a:pt x="42203" y="669"/>
                      <a:pt x="41357" y="532"/>
                    </a:cubicBezTo>
                    <a:close/>
                    <a:moveTo>
                      <a:pt x="28336" y="683"/>
                    </a:moveTo>
                    <a:cubicBezTo>
                      <a:pt x="27504" y="847"/>
                      <a:pt x="26671" y="1038"/>
                      <a:pt x="25852" y="1269"/>
                    </a:cubicBezTo>
                    <a:lnTo>
                      <a:pt x="26030" y="1925"/>
                    </a:lnTo>
                    <a:cubicBezTo>
                      <a:pt x="26834" y="1693"/>
                      <a:pt x="27653" y="1502"/>
                      <a:pt x="28472" y="1338"/>
                    </a:cubicBezTo>
                    <a:lnTo>
                      <a:pt x="28336" y="683"/>
                    </a:lnTo>
                    <a:close/>
                    <a:moveTo>
                      <a:pt x="44415" y="1202"/>
                    </a:moveTo>
                    <a:lnTo>
                      <a:pt x="44238" y="1857"/>
                    </a:lnTo>
                    <a:cubicBezTo>
                      <a:pt x="45042" y="2075"/>
                      <a:pt x="45848" y="2321"/>
                      <a:pt x="46640" y="2594"/>
                    </a:cubicBezTo>
                    <a:lnTo>
                      <a:pt x="46871" y="1952"/>
                    </a:lnTo>
                    <a:cubicBezTo>
                      <a:pt x="46067" y="1679"/>
                      <a:pt x="45234" y="1420"/>
                      <a:pt x="44415" y="1202"/>
                    </a:cubicBezTo>
                    <a:close/>
                    <a:moveTo>
                      <a:pt x="25306" y="1420"/>
                    </a:moveTo>
                    <a:cubicBezTo>
                      <a:pt x="24487" y="1666"/>
                      <a:pt x="23668" y="1939"/>
                      <a:pt x="22863" y="2239"/>
                    </a:cubicBezTo>
                    <a:lnTo>
                      <a:pt x="23109" y="2867"/>
                    </a:lnTo>
                    <a:cubicBezTo>
                      <a:pt x="23886" y="2580"/>
                      <a:pt x="24692" y="2307"/>
                      <a:pt x="25484" y="2075"/>
                    </a:cubicBezTo>
                    <a:lnTo>
                      <a:pt x="25306" y="1420"/>
                    </a:lnTo>
                    <a:close/>
                    <a:moveTo>
                      <a:pt x="47404" y="2157"/>
                    </a:moveTo>
                    <a:lnTo>
                      <a:pt x="47172" y="2785"/>
                    </a:lnTo>
                    <a:cubicBezTo>
                      <a:pt x="47950" y="3071"/>
                      <a:pt x="48742" y="3399"/>
                      <a:pt x="49492" y="3740"/>
                    </a:cubicBezTo>
                    <a:lnTo>
                      <a:pt x="49779" y="3126"/>
                    </a:lnTo>
                    <a:cubicBezTo>
                      <a:pt x="49001" y="2771"/>
                      <a:pt x="48209" y="2443"/>
                      <a:pt x="47404" y="2157"/>
                    </a:cubicBezTo>
                    <a:close/>
                    <a:moveTo>
                      <a:pt x="22344" y="2443"/>
                    </a:moveTo>
                    <a:cubicBezTo>
                      <a:pt x="21553" y="2758"/>
                      <a:pt x="20761" y="3098"/>
                      <a:pt x="19997" y="3467"/>
                    </a:cubicBezTo>
                    <a:lnTo>
                      <a:pt x="20283" y="4068"/>
                    </a:lnTo>
                    <a:cubicBezTo>
                      <a:pt x="21034" y="3713"/>
                      <a:pt x="21812" y="3371"/>
                      <a:pt x="22590" y="3071"/>
                    </a:cubicBezTo>
                    <a:lnTo>
                      <a:pt x="22344" y="2443"/>
                    </a:lnTo>
                    <a:close/>
                    <a:moveTo>
                      <a:pt x="50298" y="3358"/>
                    </a:moveTo>
                    <a:lnTo>
                      <a:pt x="50011" y="3972"/>
                    </a:lnTo>
                    <a:cubicBezTo>
                      <a:pt x="50762" y="4327"/>
                      <a:pt x="51512" y="4723"/>
                      <a:pt x="52236" y="5133"/>
                    </a:cubicBezTo>
                    <a:lnTo>
                      <a:pt x="52577" y="4545"/>
                    </a:lnTo>
                    <a:cubicBezTo>
                      <a:pt x="51827" y="4123"/>
                      <a:pt x="51062" y="3726"/>
                      <a:pt x="50298" y="3358"/>
                    </a:cubicBezTo>
                    <a:close/>
                    <a:moveTo>
                      <a:pt x="19478" y="3713"/>
                    </a:moveTo>
                    <a:cubicBezTo>
                      <a:pt x="18727" y="4095"/>
                      <a:pt x="17962" y="4505"/>
                      <a:pt x="17240" y="4942"/>
                    </a:cubicBezTo>
                    <a:lnTo>
                      <a:pt x="17580" y="5528"/>
                    </a:lnTo>
                    <a:cubicBezTo>
                      <a:pt x="18304" y="5105"/>
                      <a:pt x="19041" y="4696"/>
                      <a:pt x="19791" y="4314"/>
                    </a:cubicBezTo>
                    <a:lnTo>
                      <a:pt x="19478" y="3713"/>
                    </a:lnTo>
                    <a:close/>
                    <a:moveTo>
                      <a:pt x="53068" y="4832"/>
                    </a:moveTo>
                    <a:lnTo>
                      <a:pt x="52728" y="5406"/>
                    </a:lnTo>
                    <a:cubicBezTo>
                      <a:pt x="53450" y="5828"/>
                      <a:pt x="54160" y="6292"/>
                      <a:pt x="54843" y="6756"/>
                    </a:cubicBezTo>
                    <a:lnTo>
                      <a:pt x="55225" y="6210"/>
                    </a:lnTo>
                    <a:cubicBezTo>
                      <a:pt x="54529" y="5719"/>
                      <a:pt x="53805" y="5255"/>
                      <a:pt x="53068" y="4832"/>
                    </a:cubicBezTo>
                    <a:close/>
                    <a:moveTo>
                      <a:pt x="16748" y="5242"/>
                    </a:moveTo>
                    <a:cubicBezTo>
                      <a:pt x="16230" y="5569"/>
                      <a:pt x="15697" y="5910"/>
                      <a:pt x="15192" y="6265"/>
                    </a:cubicBezTo>
                    <a:lnTo>
                      <a:pt x="15574" y="6811"/>
                    </a:lnTo>
                    <a:cubicBezTo>
                      <a:pt x="16079" y="6470"/>
                      <a:pt x="16598" y="6129"/>
                      <a:pt x="17103" y="5815"/>
                    </a:cubicBezTo>
                    <a:lnTo>
                      <a:pt x="16748" y="5242"/>
                    </a:lnTo>
                    <a:close/>
                    <a:moveTo>
                      <a:pt x="14960" y="6429"/>
                    </a:moveTo>
                    <a:cubicBezTo>
                      <a:pt x="14850" y="6498"/>
                      <a:pt x="14728" y="6579"/>
                      <a:pt x="14619" y="6661"/>
                    </a:cubicBezTo>
                    <a:lnTo>
                      <a:pt x="15014" y="7207"/>
                    </a:lnTo>
                    <a:cubicBezTo>
                      <a:pt x="15123" y="7139"/>
                      <a:pt x="15233" y="7057"/>
                      <a:pt x="15342" y="6975"/>
                    </a:cubicBezTo>
                    <a:lnTo>
                      <a:pt x="14960" y="6429"/>
                    </a:lnTo>
                    <a:close/>
                    <a:moveTo>
                      <a:pt x="55703" y="6525"/>
                    </a:moveTo>
                    <a:lnTo>
                      <a:pt x="55307" y="7084"/>
                    </a:lnTo>
                    <a:cubicBezTo>
                      <a:pt x="55989" y="7562"/>
                      <a:pt x="56658" y="8081"/>
                      <a:pt x="57299" y="8613"/>
                    </a:cubicBezTo>
                    <a:lnTo>
                      <a:pt x="57723" y="8094"/>
                    </a:lnTo>
                    <a:cubicBezTo>
                      <a:pt x="57068" y="7548"/>
                      <a:pt x="56386" y="7029"/>
                      <a:pt x="55703" y="6525"/>
                    </a:cubicBezTo>
                    <a:close/>
                    <a:moveTo>
                      <a:pt x="14168" y="7002"/>
                    </a:moveTo>
                    <a:cubicBezTo>
                      <a:pt x="13485" y="7508"/>
                      <a:pt x="12817" y="8054"/>
                      <a:pt x="12175" y="8613"/>
                    </a:cubicBezTo>
                    <a:lnTo>
                      <a:pt x="12612" y="9118"/>
                    </a:lnTo>
                    <a:cubicBezTo>
                      <a:pt x="13240" y="8572"/>
                      <a:pt x="13895" y="8039"/>
                      <a:pt x="14564" y="7548"/>
                    </a:cubicBezTo>
                    <a:lnTo>
                      <a:pt x="14168" y="7002"/>
                    </a:lnTo>
                    <a:close/>
                    <a:moveTo>
                      <a:pt x="58160" y="8463"/>
                    </a:moveTo>
                    <a:lnTo>
                      <a:pt x="57723" y="8968"/>
                    </a:lnTo>
                    <a:cubicBezTo>
                      <a:pt x="58351" y="9514"/>
                      <a:pt x="58979" y="10087"/>
                      <a:pt x="59565" y="10674"/>
                    </a:cubicBezTo>
                    <a:lnTo>
                      <a:pt x="60043" y="10196"/>
                    </a:lnTo>
                    <a:cubicBezTo>
                      <a:pt x="59443" y="9595"/>
                      <a:pt x="58815" y="9009"/>
                      <a:pt x="58160" y="8463"/>
                    </a:cubicBezTo>
                    <a:close/>
                    <a:moveTo>
                      <a:pt x="11738" y="8982"/>
                    </a:moveTo>
                    <a:cubicBezTo>
                      <a:pt x="11111" y="9555"/>
                      <a:pt x="10483" y="10156"/>
                      <a:pt x="9896" y="10756"/>
                    </a:cubicBezTo>
                    <a:lnTo>
                      <a:pt x="10388" y="11233"/>
                    </a:lnTo>
                    <a:cubicBezTo>
                      <a:pt x="10961" y="10633"/>
                      <a:pt x="11575" y="10046"/>
                      <a:pt x="12189" y="9486"/>
                    </a:cubicBezTo>
                    <a:lnTo>
                      <a:pt x="11738" y="8982"/>
                    </a:lnTo>
                    <a:close/>
                    <a:moveTo>
                      <a:pt x="60453" y="10605"/>
                    </a:moveTo>
                    <a:lnTo>
                      <a:pt x="59962" y="11070"/>
                    </a:lnTo>
                    <a:cubicBezTo>
                      <a:pt x="60548" y="11670"/>
                      <a:pt x="61121" y="12298"/>
                      <a:pt x="61654" y="12926"/>
                    </a:cubicBezTo>
                    <a:lnTo>
                      <a:pt x="62173" y="12489"/>
                    </a:lnTo>
                    <a:cubicBezTo>
                      <a:pt x="61627" y="11848"/>
                      <a:pt x="61039" y="11206"/>
                      <a:pt x="60453" y="10605"/>
                    </a:cubicBezTo>
                    <a:close/>
                    <a:moveTo>
                      <a:pt x="9500" y="11179"/>
                    </a:moveTo>
                    <a:cubicBezTo>
                      <a:pt x="8927" y="11793"/>
                      <a:pt x="8353" y="12449"/>
                      <a:pt x="7822" y="13104"/>
                    </a:cubicBezTo>
                    <a:lnTo>
                      <a:pt x="8353" y="13526"/>
                    </a:lnTo>
                    <a:cubicBezTo>
                      <a:pt x="8872" y="12885"/>
                      <a:pt x="9432" y="12243"/>
                      <a:pt x="10005" y="11630"/>
                    </a:cubicBezTo>
                    <a:lnTo>
                      <a:pt x="9500" y="11179"/>
                    </a:lnTo>
                    <a:close/>
                    <a:moveTo>
                      <a:pt x="62541" y="12926"/>
                    </a:moveTo>
                    <a:lnTo>
                      <a:pt x="62009" y="13363"/>
                    </a:lnTo>
                    <a:cubicBezTo>
                      <a:pt x="62541" y="14005"/>
                      <a:pt x="63046" y="14673"/>
                      <a:pt x="63523" y="15342"/>
                    </a:cubicBezTo>
                    <a:lnTo>
                      <a:pt x="64069" y="14960"/>
                    </a:lnTo>
                    <a:cubicBezTo>
                      <a:pt x="63592" y="14263"/>
                      <a:pt x="63074" y="13581"/>
                      <a:pt x="62541" y="12926"/>
                    </a:cubicBezTo>
                    <a:close/>
                    <a:moveTo>
                      <a:pt x="7467" y="13554"/>
                    </a:moveTo>
                    <a:cubicBezTo>
                      <a:pt x="6948" y="14223"/>
                      <a:pt x="6442" y="14919"/>
                      <a:pt x="5965" y="15628"/>
                    </a:cubicBezTo>
                    <a:lnTo>
                      <a:pt x="6524" y="16010"/>
                    </a:lnTo>
                    <a:cubicBezTo>
                      <a:pt x="6988" y="15315"/>
                      <a:pt x="7494" y="14632"/>
                      <a:pt x="7999" y="13963"/>
                    </a:cubicBezTo>
                    <a:lnTo>
                      <a:pt x="7467" y="13554"/>
                    </a:lnTo>
                    <a:close/>
                    <a:moveTo>
                      <a:pt x="64411" y="15437"/>
                    </a:moveTo>
                    <a:lnTo>
                      <a:pt x="63851" y="15819"/>
                    </a:lnTo>
                    <a:cubicBezTo>
                      <a:pt x="64315" y="16516"/>
                      <a:pt x="64766" y="17226"/>
                      <a:pt x="65189" y="17949"/>
                    </a:cubicBezTo>
                    <a:lnTo>
                      <a:pt x="65776" y="17608"/>
                    </a:lnTo>
                    <a:cubicBezTo>
                      <a:pt x="65352" y="16871"/>
                      <a:pt x="64888" y="16147"/>
                      <a:pt x="64411" y="15437"/>
                    </a:cubicBezTo>
                    <a:close/>
                    <a:moveTo>
                      <a:pt x="5651" y="16107"/>
                    </a:moveTo>
                    <a:cubicBezTo>
                      <a:pt x="5187" y="16816"/>
                      <a:pt x="4750" y="17553"/>
                      <a:pt x="4341" y="18304"/>
                    </a:cubicBezTo>
                    <a:lnTo>
                      <a:pt x="4928" y="18631"/>
                    </a:lnTo>
                    <a:cubicBezTo>
                      <a:pt x="5323" y="17894"/>
                      <a:pt x="5760" y="17171"/>
                      <a:pt x="6224" y="16475"/>
                    </a:cubicBezTo>
                    <a:lnTo>
                      <a:pt x="5651" y="16107"/>
                    </a:lnTo>
                    <a:close/>
                    <a:moveTo>
                      <a:pt x="66049" y="18099"/>
                    </a:moveTo>
                    <a:lnTo>
                      <a:pt x="65462" y="18427"/>
                    </a:lnTo>
                    <a:cubicBezTo>
                      <a:pt x="65871" y="19164"/>
                      <a:pt x="66253" y="19914"/>
                      <a:pt x="66608" y="20665"/>
                    </a:cubicBezTo>
                    <a:lnTo>
                      <a:pt x="67223" y="20378"/>
                    </a:lnTo>
                    <a:cubicBezTo>
                      <a:pt x="66868" y="19614"/>
                      <a:pt x="66472" y="18850"/>
                      <a:pt x="66049" y="18099"/>
                    </a:cubicBezTo>
                    <a:close/>
                    <a:moveTo>
                      <a:pt x="4068" y="18809"/>
                    </a:moveTo>
                    <a:cubicBezTo>
                      <a:pt x="3672" y="19559"/>
                      <a:pt x="3290" y="20338"/>
                      <a:pt x="2948" y="21115"/>
                    </a:cubicBezTo>
                    <a:lnTo>
                      <a:pt x="3576" y="21388"/>
                    </a:lnTo>
                    <a:cubicBezTo>
                      <a:pt x="3904" y="20624"/>
                      <a:pt x="4273" y="19860"/>
                      <a:pt x="4668" y="19123"/>
                    </a:cubicBezTo>
                    <a:lnTo>
                      <a:pt x="4068" y="18809"/>
                    </a:lnTo>
                    <a:close/>
                    <a:moveTo>
                      <a:pt x="67454" y="20897"/>
                    </a:moveTo>
                    <a:lnTo>
                      <a:pt x="66841" y="21170"/>
                    </a:lnTo>
                    <a:cubicBezTo>
                      <a:pt x="67181" y="21934"/>
                      <a:pt x="67496" y="22713"/>
                      <a:pt x="67782" y="23504"/>
                    </a:cubicBezTo>
                    <a:lnTo>
                      <a:pt x="68410" y="23272"/>
                    </a:lnTo>
                    <a:cubicBezTo>
                      <a:pt x="68124" y="22467"/>
                      <a:pt x="67796" y="21675"/>
                      <a:pt x="67454" y="20897"/>
                    </a:cubicBezTo>
                    <a:close/>
                    <a:moveTo>
                      <a:pt x="2730" y="21648"/>
                    </a:moveTo>
                    <a:cubicBezTo>
                      <a:pt x="2402" y="22426"/>
                      <a:pt x="2089" y="23231"/>
                      <a:pt x="1816" y="24036"/>
                    </a:cubicBezTo>
                    <a:lnTo>
                      <a:pt x="2457" y="24255"/>
                    </a:lnTo>
                    <a:cubicBezTo>
                      <a:pt x="2730" y="23463"/>
                      <a:pt x="3030" y="22671"/>
                      <a:pt x="3345" y="21907"/>
                    </a:cubicBezTo>
                    <a:lnTo>
                      <a:pt x="2730" y="21648"/>
                    </a:lnTo>
                    <a:close/>
                    <a:moveTo>
                      <a:pt x="68601" y="23805"/>
                    </a:moveTo>
                    <a:lnTo>
                      <a:pt x="67960" y="24023"/>
                    </a:lnTo>
                    <a:cubicBezTo>
                      <a:pt x="68233" y="24815"/>
                      <a:pt x="68479" y="25619"/>
                      <a:pt x="68683" y="26425"/>
                    </a:cubicBezTo>
                    <a:lnTo>
                      <a:pt x="69338" y="26262"/>
                    </a:lnTo>
                    <a:cubicBezTo>
                      <a:pt x="69134" y="25443"/>
                      <a:pt x="68874" y="24609"/>
                      <a:pt x="68601" y="23805"/>
                    </a:cubicBezTo>
                    <a:close/>
                    <a:moveTo>
                      <a:pt x="1638" y="24582"/>
                    </a:moveTo>
                    <a:cubicBezTo>
                      <a:pt x="1392" y="25401"/>
                      <a:pt x="1161" y="26234"/>
                      <a:pt x="956" y="27053"/>
                    </a:cubicBezTo>
                    <a:lnTo>
                      <a:pt x="1625" y="27217"/>
                    </a:lnTo>
                    <a:cubicBezTo>
                      <a:pt x="1816" y="26398"/>
                      <a:pt x="2034" y="25592"/>
                      <a:pt x="2293" y="24787"/>
                    </a:cubicBezTo>
                    <a:lnTo>
                      <a:pt x="1638" y="24582"/>
                    </a:lnTo>
                    <a:close/>
                    <a:moveTo>
                      <a:pt x="69489" y="26808"/>
                    </a:moveTo>
                    <a:lnTo>
                      <a:pt x="68834" y="26971"/>
                    </a:lnTo>
                    <a:cubicBezTo>
                      <a:pt x="69025" y="27776"/>
                      <a:pt x="69202" y="28609"/>
                      <a:pt x="69338" y="29428"/>
                    </a:cubicBezTo>
                    <a:lnTo>
                      <a:pt x="70007" y="29319"/>
                    </a:lnTo>
                    <a:cubicBezTo>
                      <a:pt x="69857" y="28486"/>
                      <a:pt x="69693" y="27640"/>
                      <a:pt x="69489" y="26808"/>
                    </a:cubicBezTo>
                    <a:close/>
                    <a:moveTo>
                      <a:pt x="833" y="27612"/>
                    </a:moveTo>
                    <a:cubicBezTo>
                      <a:pt x="655" y="28445"/>
                      <a:pt x="491" y="29292"/>
                      <a:pt x="369" y="30124"/>
                    </a:cubicBezTo>
                    <a:lnTo>
                      <a:pt x="1037" y="30233"/>
                    </a:lnTo>
                    <a:cubicBezTo>
                      <a:pt x="1161" y="29401"/>
                      <a:pt x="1310" y="28568"/>
                      <a:pt x="1488" y="27763"/>
                    </a:cubicBezTo>
                    <a:lnTo>
                      <a:pt x="833" y="27612"/>
                    </a:lnTo>
                    <a:close/>
                    <a:moveTo>
                      <a:pt x="70089" y="29878"/>
                    </a:moveTo>
                    <a:lnTo>
                      <a:pt x="69420" y="29987"/>
                    </a:lnTo>
                    <a:cubicBezTo>
                      <a:pt x="69556" y="30806"/>
                      <a:pt x="69653" y="31652"/>
                      <a:pt x="69720" y="32486"/>
                    </a:cubicBezTo>
                    <a:lnTo>
                      <a:pt x="70390" y="32431"/>
                    </a:lnTo>
                    <a:cubicBezTo>
                      <a:pt x="70321" y="31571"/>
                      <a:pt x="70226" y="30724"/>
                      <a:pt x="70089" y="29878"/>
                    </a:cubicBezTo>
                    <a:close/>
                    <a:moveTo>
                      <a:pt x="300" y="30697"/>
                    </a:moveTo>
                    <a:cubicBezTo>
                      <a:pt x="191" y="31530"/>
                      <a:pt x="109" y="32389"/>
                      <a:pt x="55" y="33250"/>
                    </a:cubicBezTo>
                    <a:lnTo>
                      <a:pt x="737" y="33277"/>
                    </a:lnTo>
                    <a:cubicBezTo>
                      <a:pt x="779" y="32444"/>
                      <a:pt x="861" y="31612"/>
                      <a:pt x="970" y="30779"/>
                    </a:cubicBezTo>
                    <a:lnTo>
                      <a:pt x="300" y="30697"/>
                    </a:lnTo>
                    <a:close/>
                    <a:moveTo>
                      <a:pt x="27" y="33809"/>
                    </a:moveTo>
                    <a:cubicBezTo>
                      <a:pt x="14" y="34287"/>
                      <a:pt x="0" y="34764"/>
                      <a:pt x="0" y="35243"/>
                    </a:cubicBezTo>
                    <a:cubicBezTo>
                      <a:pt x="0" y="35625"/>
                      <a:pt x="14" y="36007"/>
                      <a:pt x="27" y="36375"/>
                    </a:cubicBezTo>
                    <a:lnTo>
                      <a:pt x="697" y="36348"/>
                    </a:lnTo>
                    <a:cubicBezTo>
                      <a:pt x="683" y="35993"/>
                      <a:pt x="683" y="35611"/>
                      <a:pt x="683" y="35243"/>
                    </a:cubicBezTo>
                    <a:cubicBezTo>
                      <a:pt x="683" y="34779"/>
                      <a:pt x="697" y="34300"/>
                      <a:pt x="710" y="33836"/>
                    </a:cubicBezTo>
                    <a:lnTo>
                      <a:pt x="27" y="33809"/>
                    </a:lnTo>
                    <a:close/>
                    <a:moveTo>
                      <a:pt x="70430" y="32990"/>
                    </a:moveTo>
                    <a:lnTo>
                      <a:pt x="69748" y="33032"/>
                    </a:lnTo>
                    <a:cubicBezTo>
                      <a:pt x="69802" y="33769"/>
                      <a:pt x="69829" y="34506"/>
                      <a:pt x="69829" y="35243"/>
                    </a:cubicBezTo>
                    <a:cubicBezTo>
                      <a:pt x="69829" y="36075"/>
                      <a:pt x="69789" y="36921"/>
                      <a:pt x="69734" y="37754"/>
                    </a:cubicBezTo>
                    <a:lnTo>
                      <a:pt x="70403" y="37809"/>
                    </a:lnTo>
                    <a:cubicBezTo>
                      <a:pt x="70471" y="36962"/>
                      <a:pt x="70499" y="36102"/>
                      <a:pt x="70499" y="35243"/>
                    </a:cubicBezTo>
                    <a:cubicBezTo>
                      <a:pt x="70499" y="34491"/>
                      <a:pt x="70471" y="33741"/>
                      <a:pt x="70430" y="32990"/>
                    </a:cubicBezTo>
                    <a:close/>
                    <a:moveTo>
                      <a:pt x="724" y="36908"/>
                    </a:moveTo>
                    <a:lnTo>
                      <a:pt x="42" y="36948"/>
                    </a:lnTo>
                    <a:cubicBezTo>
                      <a:pt x="82" y="37795"/>
                      <a:pt x="151" y="38655"/>
                      <a:pt x="260" y="39501"/>
                    </a:cubicBezTo>
                    <a:lnTo>
                      <a:pt x="928" y="39419"/>
                    </a:lnTo>
                    <a:cubicBezTo>
                      <a:pt x="833" y="38586"/>
                      <a:pt x="764" y="37754"/>
                      <a:pt x="724" y="36908"/>
                    </a:cubicBezTo>
                    <a:close/>
                    <a:moveTo>
                      <a:pt x="69693" y="38313"/>
                    </a:moveTo>
                    <a:cubicBezTo>
                      <a:pt x="69611" y="39146"/>
                      <a:pt x="69516" y="39978"/>
                      <a:pt x="69380" y="40812"/>
                    </a:cubicBezTo>
                    <a:lnTo>
                      <a:pt x="70048" y="40921"/>
                    </a:lnTo>
                    <a:cubicBezTo>
                      <a:pt x="70184" y="40074"/>
                      <a:pt x="70293" y="39214"/>
                      <a:pt x="70362" y="38368"/>
                    </a:cubicBezTo>
                    <a:lnTo>
                      <a:pt x="69693" y="38313"/>
                    </a:lnTo>
                    <a:close/>
                    <a:moveTo>
                      <a:pt x="997" y="39965"/>
                    </a:moveTo>
                    <a:lnTo>
                      <a:pt x="328" y="40060"/>
                    </a:lnTo>
                    <a:cubicBezTo>
                      <a:pt x="451" y="40907"/>
                      <a:pt x="588" y="41753"/>
                      <a:pt x="764" y="42586"/>
                    </a:cubicBezTo>
                    <a:lnTo>
                      <a:pt x="1434" y="42449"/>
                    </a:lnTo>
                    <a:cubicBezTo>
                      <a:pt x="1256" y="41630"/>
                      <a:pt x="1119" y="40797"/>
                      <a:pt x="997" y="39965"/>
                    </a:cubicBezTo>
                    <a:close/>
                    <a:moveTo>
                      <a:pt x="69283" y="41357"/>
                    </a:moveTo>
                    <a:cubicBezTo>
                      <a:pt x="69134" y="42176"/>
                      <a:pt x="68956" y="43008"/>
                      <a:pt x="68752" y="43814"/>
                    </a:cubicBezTo>
                    <a:lnTo>
                      <a:pt x="69407" y="43978"/>
                    </a:lnTo>
                    <a:cubicBezTo>
                      <a:pt x="69625" y="43159"/>
                      <a:pt x="69802" y="42313"/>
                      <a:pt x="69953" y="41480"/>
                    </a:cubicBezTo>
                    <a:lnTo>
                      <a:pt x="69283" y="41357"/>
                    </a:lnTo>
                    <a:close/>
                    <a:moveTo>
                      <a:pt x="1556" y="42995"/>
                    </a:moveTo>
                    <a:lnTo>
                      <a:pt x="888" y="43145"/>
                    </a:lnTo>
                    <a:cubicBezTo>
                      <a:pt x="1079" y="43964"/>
                      <a:pt x="1297" y="44797"/>
                      <a:pt x="1556" y="45616"/>
                    </a:cubicBezTo>
                    <a:lnTo>
                      <a:pt x="2198" y="45411"/>
                    </a:lnTo>
                    <a:cubicBezTo>
                      <a:pt x="1952" y="44619"/>
                      <a:pt x="1734" y="43800"/>
                      <a:pt x="1556" y="42995"/>
                    </a:cubicBezTo>
                    <a:close/>
                    <a:moveTo>
                      <a:pt x="68615" y="44360"/>
                    </a:moveTo>
                    <a:cubicBezTo>
                      <a:pt x="68397" y="45165"/>
                      <a:pt x="68137" y="45971"/>
                      <a:pt x="67864" y="46748"/>
                    </a:cubicBezTo>
                    <a:lnTo>
                      <a:pt x="68506" y="46981"/>
                    </a:lnTo>
                    <a:cubicBezTo>
                      <a:pt x="68779" y="46175"/>
                      <a:pt x="69038" y="45356"/>
                      <a:pt x="69270" y="44537"/>
                    </a:cubicBezTo>
                    <a:lnTo>
                      <a:pt x="68615" y="44360"/>
                    </a:lnTo>
                    <a:close/>
                    <a:moveTo>
                      <a:pt x="2375" y="45957"/>
                    </a:moveTo>
                    <a:lnTo>
                      <a:pt x="1720" y="46162"/>
                    </a:lnTo>
                    <a:cubicBezTo>
                      <a:pt x="1993" y="46967"/>
                      <a:pt x="2280" y="47773"/>
                      <a:pt x="2608" y="48564"/>
                    </a:cubicBezTo>
                    <a:lnTo>
                      <a:pt x="3235" y="48304"/>
                    </a:lnTo>
                    <a:cubicBezTo>
                      <a:pt x="2921" y="47540"/>
                      <a:pt x="2621" y="46748"/>
                      <a:pt x="2375" y="45957"/>
                    </a:cubicBezTo>
                    <a:close/>
                    <a:moveTo>
                      <a:pt x="67673" y="47281"/>
                    </a:moveTo>
                    <a:cubicBezTo>
                      <a:pt x="67387" y="48059"/>
                      <a:pt x="67059" y="48837"/>
                      <a:pt x="66704" y="49602"/>
                    </a:cubicBezTo>
                    <a:lnTo>
                      <a:pt x="67332" y="49888"/>
                    </a:lnTo>
                    <a:cubicBezTo>
                      <a:pt x="67687" y="49110"/>
                      <a:pt x="68015" y="48319"/>
                      <a:pt x="68301" y="47513"/>
                    </a:cubicBezTo>
                    <a:lnTo>
                      <a:pt x="67673" y="47281"/>
                    </a:lnTo>
                    <a:close/>
                    <a:moveTo>
                      <a:pt x="3454" y="48823"/>
                    </a:moveTo>
                    <a:lnTo>
                      <a:pt x="2826" y="49083"/>
                    </a:lnTo>
                    <a:cubicBezTo>
                      <a:pt x="3154" y="49875"/>
                      <a:pt x="3522" y="50652"/>
                      <a:pt x="3918" y="51403"/>
                    </a:cubicBezTo>
                    <a:lnTo>
                      <a:pt x="4519" y="51089"/>
                    </a:lnTo>
                    <a:cubicBezTo>
                      <a:pt x="4136" y="50352"/>
                      <a:pt x="3781" y="49587"/>
                      <a:pt x="3454" y="48823"/>
                    </a:cubicBezTo>
                    <a:close/>
                    <a:moveTo>
                      <a:pt x="66472" y="50106"/>
                    </a:moveTo>
                    <a:cubicBezTo>
                      <a:pt x="66117" y="50870"/>
                      <a:pt x="65722" y="51622"/>
                      <a:pt x="65312" y="52345"/>
                    </a:cubicBezTo>
                    <a:lnTo>
                      <a:pt x="65898" y="52672"/>
                    </a:lnTo>
                    <a:cubicBezTo>
                      <a:pt x="66322" y="51935"/>
                      <a:pt x="66717" y="51171"/>
                      <a:pt x="67086" y="50406"/>
                    </a:cubicBezTo>
                    <a:lnTo>
                      <a:pt x="66472" y="50106"/>
                    </a:lnTo>
                    <a:close/>
                    <a:moveTo>
                      <a:pt x="4777" y="51580"/>
                    </a:moveTo>
                    <a:lnTo>
                      <a:pt x="4177" y="51908"/>
                    </a:lnTo>
                    <a:cubicBezTo>
                      <a:pt x="4586" y="52659"/>
                      <a:pt x="5023" y="53396"/>
                      <a:pt x="5474" y="54119"/>
                    </a:cubicBezTo>
                    <a:lnTo>
                      <a:pt x="6047" y="53751"/>
                    </a:lnTo>
                    <a:cubicBezTo>
                      <a:pt x="5596" y="53054"/>
                      <a:pt x="5174" y="52317"/>
                      <a:pt x="4777" y="51580"/>
                    </a:cubicBezTo>
                    <a:close/>
                    <a:moveTo>
                      <a:pt x="6347" y="54228"/>
                    </a:moveTo>
                    <a:lnTo>
                      <a:pt x="5787" y="54597"/>
                    </a:lnTo>
                    <a:cubicBezTo>
                      <a:pt x="5938" y="54829"/>
                      <a:pt x="6102" y="55074"/>
                      <a:pt x="6266" y="55307"/>
                    </a:cubicBezTo>
                    <a:lnTo>
                      <a:pt x="6825" y="54925"/>
                    </a:lnTo>
                    <a:cubicBezTo>
                      <a:pt x="6661" y="54692"/>
                      <a:pt x="6497" y="54461"/>
                      <a:pt x="6347" y="54228"/>
                    </a:cubicBezTo>
                    <a:close/>
                    <a:moveTo>
                      <a:pt x="65025" y="52823"/>
                    </a:moveTo>
                    <a:cubicBezTo>
                      <a:pt x="64602" y="53546"/>
                      <a:pt x="64151" y="54255"/>
                      <a:pt x="63674" y="54938"/>
                    </a:cubicBezTo>
                    <a:lnTo>
                      <a:pt x="64220" y="55320"/>
                    </a:lnTo>
                    <a:cubicBezTo>
                      <a:pt x="64712" y="54624"/>
                      <a:pt x="65176" y="53901"/>
                      <a:pt x="65612" y="53163"/>
                    </a:cubicBezTo>
                    <a:lnTo>
                      <a:pt x="65025" y="52823"/>
                    </a:lnTo>
                    <a:close/>
                    <a:moveTo>
                      <a:pt x="6975" y="55156"/>
                    </a:moveTo>
                    <a:lnTo>
                      <a:pt x="6429" y="55538"/>
                    </a:lnTo>
                    <a:cubicBezTo>
                      <a:pt x="6702" y="55921"/>
                      <a:pt x="6975" y="56303"/>
                      <a:pt x="7261" y="56685"/>
                    </a:cubicBezTo>
                    <a:lnTo>
                      <a:pt x="7807" y="56275"/>
                    </a:lnTo>
                    <a:cubicBezTo>
                      <a:pt x="7521" y="55907"/>
                      <a:pt x="7248" y="55525"/>
                      <a:pt x="6975" y="55156"/>
                    </a:cubicBezTo>
                    <a:close/>
                    <a:moveTo>
                      <a:pt x="63347" y="55402"/>
                    </a:moveTo>
                    <a:cubicBezTo>
                      <a:pt x="62855" y="56071"/>
                      <a:pt x="62350" y="56740"/>
                      <a:pt x="61804" y="57382"/>
                    </a:cubicBezTo>
                    <a:lnTo>
                      <a:pt x="62322" y="57818"/>
                    </a:lnTo>
                    <a:cubicBezTo>
                      <a:pt x="62868" y="57163"/>
                      <a:pt x="63401" y="56481"/>
                      <a:pt x="63893" y="55798"/>
                    </a:cubicBezTo>
                    <a:lnTo>
                      <a:pt x="63347" y="55402"/>
                    </a:lnTo>
                    <a:close/>
                    <a:moveTo>
                      <a:pt x="8149" y="56712"/>
                    </a:moveTo>
                    <a:lnTo>
                      <a:pt x="7616" y="57136"/>
                    </a:lnTo>
                    <a:cubicBezTo>
                      <a:pt x="8149" y="57791"/>
                      <a:pt x="8708" y="58446"/>
                      <a:pt x="9282" y="59074"/>
                    </a:cubicBezTo>
                    <a:lnTo>
                      <a:pt x="9773" y="58623"/>
                    </a:lnTo>
                    <a:cubicBezTo>
                      <a:pt x="9214" y="58009"/>
                      <a:pt x="8668" y="57367"/>
                      <a:pt x="8149" y="56712"/>
                    </a:cubicBezTo>
                    <a:close/>
                    <a:moveTo>
                      <a:pt x="61449" y="57804"/>
                    </a:moveTo>
                    <a:cubicBezTo>
                      <a:pt x="60903" y="58446"/>
                      <a:pt x="60330" y="59060"/>
                      <a:pt x="59743" y="59647"/>
                    </a:cubicBezTo>
                    <a:lnTo>
                      <a:pt x="60220" y="60125"/>
                    </a:lnTo>
                    <a:cubicBezTo>
                      <a:pt x="60821" y="59524"/>
                      <a:pt x="61408" y="58896"/>
                      <a:pt x="61954" y="58255"/>
                    </a:cubicBezTo>
                    <a:lnTo>
                      <a:pt x="61449" y="57804"/>
                    </a:lnTo>
                    <a:close/>
                    <a:moveTo>
                      <a:pt x="10155" y="59033"/>
                    </a:moveTo>
                    <a:lnTo>
                      <a:pt x="9664" y="59497"/>
                    </a:lnTo>
                    <a:cubicBezTo>
                      <a:pt x="10251" y="60111"/>
                      <a:pt x="10865" y="60712"/>
                      <a:pt x="11493" y="61285"/>
                    </a:cubicBezTo>
                    <a:lnTo>
                      <a:pt x="11957" y="60794"/>
                    </a:lnTo>
                    <a:cubicBezTo>
                      <a:pt x="11343" y="60234"/>
                      <a:pt x="10728" y="59633"/>
                      <a:pt x="10155" y="59033"/>
                    </a:cubicBezTo>
                    <a:close/>
                    <a:moveTo>
                      <a:pt x="59334" y="60043"/>
                    </a:moveTo>
                    <a:cubicBezTo>
                      <a:pt x="58746" y="60630"/>
                      <a:pt x="58118" y="61189"/>
                      <a:pt x="57477" y="61735"/>
                    </a:cubicBezTo>
                    <a:lnTo>
                      <a:pt x="57914" y="62254"/>
                    </a:lnTo>
                    <a:cubicBezTo>
                      <a:pt x="58555" y="61695"/>
                      <a:pt x="59197" y="61121"/>
                      <a:pt x="59811" y="60534"/>
                    </a:cubicBezTo>
                    <a:lnTo>
                      <a:pt x="59334" y="60043"/>
                    </a:lnTo>
                    <a:close/>
                    <a:moveTo>
                      <a:pt x="12366" y="61162"/>
                    </a:moveTo>
                    <a:lnTo>
                      <a:pt x="11916" y="61667"/>
                    </a:lnTo>
                    <a:cubicBezTo>
                      <a:pt x="12557" y="62226"/>
                      <a:pt x="13227" y="62787"/>
                      <a:pt x="13895" y="63291"/>
                    </a:cubicBezTo>
                    <a:lnTo>
                      <a:pt x="14304" y="62759"/>
                    </a:lnTo>
                    <a:cubicBezTo>
                      <a:pt x="13649" y="62254"/>
                      <a:pt x="12994" y="61722"/>
                      <a:pt x="12366" y="61162"/>
                    </a:cubicBezTo>
                    <a:close/>
                    <a:moveTo>
                      <a:pt x="57041" y="62090"/>
                    </a:moveTo>
                    <a:cubicBezTo>
                      <a:pt x="56440" y="62581"/>
                      <a:pt x="55798" y="63060"/>
                      <a:pt x="55157" y="63524"/>
                    </a:cubicBezTo>
                    <a:lnTo>
                      <a:pt x="55539" y="64070"/>
                    </a:lnTo>
                    <a:cubicBezTo>
                      <a:pt x="56194" y="63606"/>
                      <a:pt x="56850" y="63114"/>
                      <a:pt x="57477" y="62609"/>
                    </a:cubicBezTo>
                    <a:lnTo>
                      <a:pt x="57041" y="62090"/>
                    </a:lnTo>
                    <a:close/>
                    <a:moveTo>
                      <a:pt x="14755" y="63087"/>
                    </a:moveTo>
                    <a:lnTo>
                      <a:pt x="14359" y="63633"/>
                    </a:lnTo>
                    <a:cubicBezTo>
                      <a:pt x="15041" y="64137"/>
                      <a:pt x="15751" y="64629"/>
                      <a:pt x="16475" y="65080"/>
                    </a:cubicBezTo>
                    <a:lnTo>
                      <a:pt x="16830" y="64506"/>
                    </a:lnTo>
                    <a:cubicBezTo>
                      <a:pt x="16133" y="64070"/>
                      <a:pt x="15438" y="63591"/>
                      <a:pt x="14755" y="63087"/>
                    </a:cubicBezTo>
                    <a:close/>
                    <a:moveTo>
                      <a:pt x="54584" y="63919"/>
                    </a:moveTo>
                    <a:cubicBezTo>
                      <a:pt x="53887" y="64383"/>
                      <a:pt x="53177" y="64834"/>
                      <a:pt x="52455" y="65243"/>
                    </a:cubicBezTo>
                    <a:lnTo>
                      <a:pt x="52782" y="65830"/>
                    </a:lnTo>
                    <a:cubicBezTo>
                      <a:pt x="53519" y="65407"/>
                      <a:pt x="54256" y="64956"/>
                      <a:pt x="54966" y="64479"/>
                    </a:cubicBezTo>
                    <a:lnTo>
                      <a:pt x="54584" y="63919"/>
                    </a:lnTo>
                    <a:close/>
                    <a:moveTo>
                      <a:pt x="17307" y="64807"/>
                    </a:moveTo>
                    <a:lnTo>
                      <a:pt x="16952" y="65380"/>
                    </a:lnTo>
                    <a:cubicBezTo>
                      <a:pt x="17689" y="65830"/>
                      <a:pt x="18441" y="66254"/>
                      <a:pt x="19191" y="66636"/>
                    </a:cubicBezTo>
                    <a:lnTo>
                      <a:pt x="19505" y="66035"/>
                    </a:lnTo>
                    <a:cubicBezTo>
                      <a:pt x="18768" y="65653"/>
                      <a:pt x="18031" y="65243"/>
                      <a:pt x="17307" y="64807"/>
                    </a:cubicBezTo>
                    <a:close/>
                    <a:moveTo>
                      <a:pt x="51963" y="65516"/>
                    </a:moveTo>
                    <a:cubicBezTo>
                      <a:pt x="51239" y="65926"/>
                      <a:pt x="50475" y="66308"/>
                      <a:pt x="49725" y="66649"/>
                    </a:cubicBezTo>
                    <a:lnTo>
                      <a:pt x="50011" y="67264"/>
                    </a:lnTo>
                    <a:cubicBezTo>
                      <a:pt x="50775" y="66909"/>
                      <a:pt x="51554" y="66527"/>
                      <a:pt x="52291" y="66103"/>
                    </a:cubicBezTo>
                    <a:lnTo>
                      <a:pt x="51963" y="65516"/>
                    </a:lnTo>
                    <a:close/>
                    <a:moveTo>
                      <a:pt x="20010" y="66281"/>
                    </a:moveTo>
                    <a:lnTo>
                      <a:pt x="19710" y="66894"/>
                    </a:lnTo>
                    <a:cubicBezTo>
                      <a:pt x="20474" y="67264"/>
                      <a:pt x="21252" y="67618"/>
                      <a:pt x="22044" y="67932"/>
                    </a:cubicBezTo>
                    <a:lnTo>
                      <a:pt x="22303" y="67318"/>
                    </a:lnTo>
                    <a:cubicBezTo>
                      <a:pt x="21525" y="67004"/>
                      <a:pt x="20761" y="66649"/>
                      <a:pt x="20010" y="66281"/>
                    </a:cubicBezTo>
                    <a:close/>
                    <a:moveTo>
                      <a:pt x="49219" y="66881"/>
                    </a:moveTo>
                    <a:cubicBezTo>
                      <a:pt x="48455" y="67222"/>
                      <a:pt x="47677" y="67537"/>
                      <a:pt x="46886" y="67810"/>
                    </a:cubicBezTo>
                    <a:lnTo>
                      <a:pt x="47117" y="68450"/>
                    </a:lnTo>
                    <a:cubicBezTo>
                      <a:pt x="47909" y="68164"/>
                      <a:pt x="48715" y="67850"/>
                      <a:pt x="49492" y="67495"/>
                    </a:cubicBezTo>
                    <a:lnTo>
                      <a:pt x="49219" y="66881"/>
                    </a:lnTo>
                    <a:close/>
                    <a:moveTo>
                      <a:pt x="22822" y="67522"/>
                    </a:moveTo>
                    <a:lnTo>
                      <a:pt x="22576" y="68150"/>
                    </a:lnTo>
                    <a:cubicBezTo>
                      <a:pt x="23368" y="68450"/>
                      <a:pt x="24186" y="68738"/>
                      <a:pt x="25005" y="68983"/>
                    </a:cubicBezTo>
                    <a:lnTo>
                      <a:pt x="25197" y="68341"/>
                    </a:lnTo>
                    <a:cubicBezTo>
                      <a:pt x="24405" y="68096"/>
                      <a:pt x="23600" y="67823"/>
                      <a:pt x="22822" y="67522"/>
                    </a:cubicBezTo>
                    <a:close/>
                    <a:moveTo>
                      <a:pt x="46353" y="68001"/>
                    </a:moveTo>
                    <a:cubicBezTo>
                      <a:pt x="45575" y="68259"/>
                      <a:pt x="44756" y="68505"/>
                      <a:pt x="43951" y="68710"/>
                    </a:cubicBezTo>
                    <a:lnTo>
                      <a:pt x="44114" y="69366"/>
                    </a:lnTo>
                    <a:cubicBezTo>
                      <a:pt x="44947" y="69160"/>
                      <a:pt x="45766" y="68915"/>
                      <a:pt x="46571" y="68642"/>
                    </a:cubicBezTo>
                    <a:lnTo>
                      <a:pt x="46353" y="68001"/>
                    </a:lnTo>
                    <a:close/>
                    <a:moveTo>
                      <a:pt x="25742" y="68492"/>
                    </a:moveTo>
                    <a:lnTo>
                      <a:pt x="25551" y="69147"/>
                    </a:lnTo>
                    <a:cubicBezTo>
                      <a:pt x="26370" y="69379"/>
                      <a:pt x="27203" y="69584"/>
                      <a:pt x="28036" y="69761"/>
                    </a:cubicBezTo>
                    <a:lnTo>
                      <a:pt x="28172" y="69093"/>
                    </a:lnTo>
                    <a:cubicBezTo>
                      <a:pt x="27367" y="68929"/>
                      <a:pt x="26534" y="68723"/>
                      <a:pt x="25742" y="68492"/>
                    </a:cubicBezTo>
                    <a:close/>
                    <a:moveTo>
                      <a:pt x="43405" y="68847"/>
                    </a:moveTo>
                    <a:cubicBezTo>
                      <a:pt x="42600" y="69051"/>
                      <a:pt x="41767" y="69215"/>
                      <a:pt x="40948" y="69351"/>
                    </a:cubicBezTo>
                    <a:lnTo>
                      <a:pt x="41057" y="70021"/>
                    </a:lnTo>
                    <a:cubicBezTo>
                      <a:pt x="41903" y="69884"/>
                      <a:pt x="42749" y="69706"/>
                      <a:pt x="43568" y="69502"/>
                    </a:cubicBezTo>
                    <a:lnTo>
                      <a:pt x="43405" y="68847"/>
                    </a:lnTo>
                    <a:close/>
                    <a:moveTo>
                      <a:pt x="28718" y="69202"/>
                    </a:moveTo>
                    <a:lnTo>
                      <a:pt x="28596" y="69870"/>
                    </a:lnTo>
                    <a:cubicBezTo>
                      <a:pt x="29428" y="70021"/>
                      <a:pt x="30288" y="70157"/>
                      <a:pt x="31134" y="70252"/>
                    </a:cubicBezTo>
                    <a:lnTo>
                      <a:pt x="31202" y="69584"/>
                    </a:lnTo>
                    <a:cubicBezTo>
                      <a:pt x="30370" y="69488"/>
                      <a:pt x="29537" y="69366"/>
                      <a:pt x="28718" y="69202"/>
                    </a:cubicBezTo>
                    <a:close/>
                    <a:moveTo>
                      <a:pt x="40402" y="69433"/>
                    </a:moveTo>
                    <a:cubicBezTo>
                      <a:pt x="39570" y="69557"/>
                      <a:pt x="38737" y="69652"/>
                      <a:pt x="37904" y="69720"/>
                    </a:cubicBezTo>
                    <a:lnTo>
                      <a:pt x="37945" y="70389"/>
                    </a:lnTo>
                    <a:cubicBezTo>
                      <a:pt x="38805" y="70334"/>
                      <a:pt x="39652" y="70239"/>
                      <a:pt x="40498" y="70103"/>
                    </a:cubicBezTo>
                    <a:lnTo>
                      <a:pt x="40402" y="69433"/>
                    </a:lnTo>
                    <a:close/>
                    <a:moveTo>
                      <a:pt x="31762" y="69639"/>
                    </a:moveTo>
                    <a:lnTo>
                      <a:pt x="31694" y="70321"/>
                    </a:lnTo>
                    <a:cubicBezTo>
                      <a:pt x="32540" y="70403"/>
                      <a:pt x="33400" y="70457"/>
                      <a:pt x="34246" y="70485"/>
                    </a:cubicBezTo>
                    <a:lnTo>
                      <a:pt x="34274" y="69802"/>
                    </a:lnTo>
                    <a:cubicBezTo>
                      <a:pt x="33441" y="69788"/>
                      <a:pt x="32594" y="69734"/>
                      <a:pt x="31762" y="69639"/>
                    </a:cubicBezTo>
                    <a:close/>
                    <a:moveTo>
                      <a:pt x="37344" y="69761"/>
                    </a:moveTo>
                    <a:cubicBezTo>
                      <a:pt x="36649" y="69802"/>
                      <a:pt x="35952" y="69815"/>
                      <a:pt x="35270" y="69815"/>
                    </a:cubicBezTo>
                    <a:lnTo>
                      <a:pt x="34833" y="69815"/>
                    </a:lnTo>
                    <a:lnTo>
                      <a:pt x="34820" y="70498"/>
                    </a:lnTo>
                    <a:lnTo>
                      <a:pt x="35257" y="70498"/>
                    </a:lnTo>
                    <a:cubicBezTo>
                      <a:pt x="35966" y="70498"/>
                      <a:pt x="36676" y="70471"/>
                      <a:pt x="37386" y="70430"/>
                    </a:cubicBezTo>
                    <a:lnTo>
                      <a:pt x="37344" y="6976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1681;p42">
                <a:extLst>
                  <a:ext uri="{FF2B5EF4-FFF2-40B4-BE49-F238E27FC236}">
                    <a16:creationId xmlns:a16="http://schemas.microsoft.com/office/drawing/2014/main" id="{FD835070-0238-3A51-66B9-584D66831510}"/>
                  </a:ext>
                </a:extLst>
              </p:cNvPr>
              <p:cNvSpPr/>
              <p:nvPr/>
            </p:nvSpPr>
            <p:spPr>
              <a:xfrm rot="-5400000">
                <a:off x="1201838" y="1887550"/>
                <a:ext cx="1965900" cy="1965900"/>
              </a:xfrm>
              <a:prstGeom prst="blockArc">
                <a:avLst>
                  <a:gd name="adj1" fmla="val 13560149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1682;p42">
                <a:extLst>
                  <a:ext uri="{FF2B5EF4-FFF2-40B4-BE49-F238E27FC236}">
                    <a16:creationId xmlns:a16="http://schemas.microsoft.com/office/drawing/2014/main" id="{85399A8A-3431-4CBE-EA78-F55AD2DD2903}"/>
                  </a:ext>
                </a:extLst>
              </p:cNvPr>
              <p:cNvSpPr/>
              <p:nvPr/>
            </p:nvSpPr>
            <p:spPr>
              <a:xfrm rot="3949254">
                <a:off x="1201770" y="1887509"/>
                <a:ext cx="1965866" cy="1965866"/>
              </a:xfrm>
              <a:prstGeom prst="blockArc">
                <a:avLst>
                  <a:gd name="adj1" fmla="val 17246835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" name="Google Shape;1657;p42">
              <a:extLst>
                <a:ext uri="{FF2B5EF4-FFF2-40B4-BE49-F238E27FC236}">
                  <a16:creationId xmlns:a16="http://schemas.microsoft.com/office/drawing/2014/main" id="{D6B2653A-3223-0254-728D-D8B376408949}"/>
                </a:ext>
              </a:extLst>
            </p:cNvPr>
            <p:cNvGrpSpPr/>
            <p:nvPr/>
          </p:nvGrpSpPr>
          <p:grpSpPr>
            <a:xfrm>
              <a:off x="3017383" y="563884"/>
              <a:ext cx="635477" cy="633411"/>
              <a:chOff x="6039282" y="1042577"/>
              <a:chExt cx="734315" cy="731929"/>
            </a:xfrm>
          </p:grpSpPr>
          <p:sp>
            <p:nvSpPr>
              <p:cNvPr id="10" name="Google Shape;1658;p42">
                <a:extLst>
                  <a:ext uri="{FF2B5EF4-FFF2-40B4-BE49-F238E27FC236}">
                    <a16:creationId xmlns:a16="http://schemas.microsoft.com/office/drawing/2014/main" id="{182A8BDE-E732-6CB4-6F11-62E4A91BC720}"/>
                  </a:ext>
                </a:extLst>
              </p:cNvPr>
              <p:cNvSpPr/>
              <p:nvPr/>
            </p:nvSpPr>
            <p:spPr>
              <a:xfrm>
                <a:off x="6045348" y="1300071"/>
                <a:ext cx="131951" cy="65352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701" extrusionOk="0">
                    <a:moveTo>
                      <a:pt x="108" y="0"/>
                    </a:moveTo>
                    <a:lnTo>
                      <a:pt x="51" y="224"/>
                    </a:lnTo>
                    <a:cubicBezTo>
                      <a:pt x="29" y="303"/>
                      <a:pt x="7" y="375"/>
                      <a:pt x="0" y="455"/>
                    </a:cubicBezTo>
                    <a:lnTo>
                      <a:pt x="1342" y="700"/>
                    </a:lnTo>
                    <a:cubicBezTo>
                      <a:pt x="1349" y="650"/>
                      <a:pt x="1363" y="599"/>
                      <a:pt x="1378" y="549"/>
                    </a:cubicBezTo>
                    <a:lnTo>
                      <a:pt x="1414" y="397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1659;p42">
                <a:extLst>
                  <a:ext uri="{FF2B5EF4-FFF2-40B4-BE49-F238E27FC236}">
                    <a16:creationId xmlns:a16="http://schemas.microsoft.com/office/drawing/2014/main" id="{38F5D1D7-145D-11A7-14AA-EA061B762CB5}"/>
                  </a:ext>
                </a:extLst>
              </p:cNvPr>
              <p:cNvSpPr/>
              <p:nvPr/>
            </p:nvSpPr>
            <p:spPr>
              <a:xfrm>
                <a:off x="6080342" y="1201250"/>
                <a:ext cx="127938" cy="96863"/>
              </a:xfrm>
              <a:custGeom>
                <a:avLst/>
                <a:gdLst/>
                <a:ahLst/>
                <a:cxnLst/>
                <a:rect l="l" t="t" r="r" b="b"/>
                <a:pathLst>
                  <a:path w="1371" h="1039" extrusionOk="0">
                    <a:moveTo>
                      <a:pt x="245" y="0"/>
                    </a:moveTo>
                    <a:cubicBezTo>
                      <a:pt x="159" y="137"/>
                      <a:pt x="72" y="267"/>
                      <a:pt x="0" y="404"/>
                    </a:cubicBezTo>
                    <a:lnTo>
                      <a:pt x="1219" y="1039"/>
                    </a:lnTo>
                    <a:cubicBezTo>
                      <a:pt x="1262" y="945"/>
                      <a:pt x="1320" y="866"/>
                      <a:pt x="1371" y="772"/>
                    </a:cubicBezTo>
                    <a:lnTo>
                      <a:pt x="245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1660;p42">
                <a:extLst>
                  <a:ext uri="{FF2B5EF4-FFF2-40B4-BE49-F238E27FC236}">
                    <a16:creationId xmlns:a16="http://schemas.microsoft.com/office/drawing/2014/main" id="{BC3152C2-8263-7641-4783-4C8EF18DAA00}"/>
                  </a:ext>
                </a:extLst>
              </p:cNvPr>
              <p:cNvSpPr/>
              <p:nvPr/>
            </p:nvSpPr>
            <p:spPr>
              <a:xfrm>
                <a:off x="6144918" y="1121167"/>
                <a:ext cx="112541" cy="119145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1278" extrusionOk="0">
                    <a:moveTo>
                      <a:pt x="347" y="1"/>
                    </a:moveTo>
                    <a:cubicBezTo>
                      <a:pt x="224" y="95"/>
                      <a:pt x="116" y="210"/>
                      <a:pt x="1" y="318"/>
                    </a:cubicBezTo>
                    <a:lnTo>
                      <a:pt x="974" y="1278"/>
                    </a:lnTo>
                    <a:cubicBezTo>
                      <a:pt x="1046" y="1205"/>
                      <a:pt x="1126" y="1133"/>
                      <a:pt x="1205" y="1068"/>
                    </a:cubicBezTo>
                    <a:lnTo>
                      <a:pt x="347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661;p42">
                <a:extLst>
                  <a:ext uri="{FF2B5EF4-FFF2-40B4-BE49-F238E27FC236}">
                    <a16:creationId xmlns:a16="http://schemas.microsoft.com/office/drawing/2014/main" id="{DA677854-0B0C-3C6F-F1A3-A0F5C62750C9}"/>
                  </a:ext>
                </a:extLst>
              </p:cNvPr>
              <p:cNvSpPr/>
              <p:nvPr/>
            </p:nvSpPr>
            <p:spPr>
              <a:xfrm>
                <a:off x="6232449" y="1066723"/>
                <a:ext cx="86879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931" h="1400" extrusionOk="0">
                    <a:moveTo>
                      <a:pt x="426" y="1"/>
                    </a:moveTo>
                    <a:cubicBezTo>
                      <a:pt x="354" y="22"/>
                      <a:pt x="282" y="58"/>
                      <a:pt x="209" y="94"/>
                    </a:cubicBezTo>
                    <a:lnTo>
                      <a:pt x="0" y="195"/>
                    </a:lnTo>
                    <a:lnTo>
                      <a:pt x="649" y="1400"/>
                    </a:lnTo>
                    <a:lnTo>
                      <a:pt x="786" y="1335"/>
                    </a:lnTo>
                    <a:cubicBezTo>
                      <a:pt x="830" y="1306"/>
                      <a:pt x="880" y="1285"/>
                      <a:pt x="931" y="1270"/>
                    </a:cubicBezTo>
                    <a:lnTo>
                      <a:pt x="426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662;p42">
                <a:extLst>
                  <a:ext uri="{FF2B5EF4-FFF2-40B4-BE49-F238E27FC236}">
                    <a16:creationId xmlns:a16="http://schemas.microsoft.com/office/drawing/2014/main" id="{E154F120-AFFA-2A3A-5D9A-95BC66BBECEA}"/>
                  </a:ext>
                </a:extLst>
              </p:cNvPr>
              <p:cNvSpPr/>
              <p:nvPr/>
            </p:nvSpPr>
            <p:spPr>
              <a:xfrm>
                <a:off x="6335379" y="1042577"/>
                <a:ext cx="53284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571" h="1400" extrusionOk="0">
                    <a:moveTo>
                      <a:pt x="470" y="0"/>
                    </a:moveTo>
                    <a:cubicBezTo>
                      <a:pt x="390" y="0"/>
                      <a:pt x="311" y="7"/>
                      <a:pt x="239" y="22"/>
                    </a:cubicBezTo>
                    <a:lnTo>
                      <a:pt x="1" y="58"/>
                    </a:lnTo>
                    <a:lnTo>
                      <a:pt x="268" y="1399"/>
                    </a:lnTo>
                    <a:lnTo>
                      <a:pt x="419" y="1378"/>
                    </a:lnTo>
                    <a:cubicBezTo>
                      <a:pt x="470" y="1370"/>
                      <a:pt x="520" y="1363"/>
                      <a:pt x="571" y="1363"/>
                    </a:cubicBezTo>
                    <a:lnTo>
                      <a:pt x="470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663;p42">
                <a:extLst>
                  <a:ext uri="{FF2B5EF4-FFF2-40B4-BE49-F238E27FC236}">
                    <a16:creationId xmlns:a16="http://schemas.microsoft.com/office/drawing/2014/main" id="{67B43174-9A2F-0B01-1BC2-F047955C395E}"/>
                  </a:ext>
                </a:extLst>
              </p:cNvPr>
              <p:cNvSpPr/>
              <p:nvPr/>
            </p:nvSpPr>
            <p:spPr>
              <a:xfrm>
                <a:off x="6431682" y="1043229"/>
                <a:ext cx="56550" cy="131824"/>
              </a:xfrm>
              <a:custGeom>
                <a:avLst/>
                <a:gdLst/>
                <a:ahLst/>
                <a:cxnLst/>
                <a:rect l="l" t="t" r="r" b="b"/>
                <a:pathLst>
                  <a:path w="606" h="1414" extrusionOk="0">
                    <a:moveTo>
                      <a:pt x="144" y="0"/>
                    </a:moveTo>
                    <a:lnTo>
                      <a:pt x="0" y="1356"/>
                    </a:lnTo>
                    <a:cubicBezTo>
                      <a:pt x="101" y="1378"/>
                      <a:pt x="202" y="1385"/>
                      <a:pt x="303" y="1414"/>
                    </a:cubicBezTo>
                    <a:lnTo>
                      <a:pt x="606" y="80"/>
                    </a:lnTo>
                    <a:cubicBezTo>
                      <a:pt x="454" y="36"/>
                      <a:pt x="296" y="22"/>
                      <a:pt x="14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64;p42">
                <a:extLst>
                  <a:ext uri="{FF2B5EF4-FFF2-40B4-BE49-F238E27FC236}">
                    <a16:creationId xmlns:a16="http://schemas.microsoft.com/office/drawing/2014/main" id="{5B35C0D7-B473-D4B8-A119-ECE096E9E0D1}"/>
                  </a:ext>
                </a:extLst>
              </p:cNvPr>
              <p:cNvSpPr/>
              <p:nvPr/>
            </p:nvSpPr>
            <p:spPr>
              <a:xfrm>
                <a:off x="6500924" y="1070731"/>
                <a:ext cx="89678" cy="130612"/>
              </a:xfrm>
              <a:custGeom>
                <a:avLst/>
                <a:gdLst/>
                <a:ahLst/>
                <a:cxnLst/>
                <a:rect l="l" t="t" r="r" b="b"/>
                <a:pathLst>
                  <a:path w="961" h="1401" extrusionOk="0">
                    <a:moveTo>
                      <a:pt x="542" y="1"/>
                    </a:moveTo>
                    <a:lnTo>
                      <a:pt x="1" y="1256"/>
                    </a:lnTo>
                    <a:lnTo>
                      <a:pt x="138" y="1321"/>
                    </a:lnTo>
                    <a:cubicBezTo>
                      <a:pt x="181" y="1343"/>
                      <a:pt x="232" y="1371"/>
                      <a:pt x="275" y="1400"/>
                    </a:cubicBezTo>
                    <a:lnTo>
                      <a:pt x="960" y="210"/>
                    </a:lnTo>
                    <a:cubicBezTo>
                      <a:pt x="895" y="174"/>
                      <a:pt x="823" y="131"/>
                      <a:pt x="751" y="102"/>
                    </a:cubicBezTo>
                    <a:lnTo>
                      <a:pt x="54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665;p42">
                <a:extLst>
                  <a:ext uri="{FF2B5EF4-FFF2-40B4-BE49-F238E27FC236}">
                    <a16:creationId xmlns:a16="http://schemas.microsoft.com/office/drawing/2014/main" id="{3675C178-543E-3AC2-4965-13747AC288F2}"/>
                  </a:ext>
                </a:extLst>
              </p:cNvPr>
              <p:cNvSpPr/>
              <p:nvPr/>
            </p:nvSpPr>
            <p:spPr>
              <a:xfrm>
                <a:off x="6561580" y="1127973"/>
                <a:ext cx="114501" cy="117746"/>
              </a:xfrm>
              <a:custGeom>
                <a:avLst/>
                <a:gdLst/>
                <a:ahLst/>
                <a:cxnLst/>
                <a:rect l="l" t="t" r="r" b="b"/>
                <a:pathLst>
                  <a:path w="1227" h="1263" extrusionOk="0">
                    <a:moveTo>
                      <a:pt x="887" y="0"/>
                    </a:moveTo>
                    <a:lnTo>
                      <a:pt x="0" y="1046"/>
                    </a:lnTo>
                    <a:cubicBezTo>
                      <a:pt x="79" y="1111"/>
                      <a:pt x="152" y="1183"/>
                      <a:pt x="224" y="1262"/>
                    </a:cubicBezTo>
                    <a:lnTo>
                      <a:pt x="1226" y="332"/>
                    </a:lnTo>
                    <a:cubicBezTo>
                      <a:pt x="1118" y="209"/>
                      <a:pt x="1003" y="101"/>
                      <a:pt x="88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666;p42">
                <a:extLst>
                  <a:ext uri="{FF2B5EF4-FFF2-40B4-BE49-F238E27FC236}">
                    <a16:creationId xmlns:a16="http://schemas.microsoft.com/office/drawing/2014/main" id="{F383FD2F-B09F-E809-2155-D885C7A3A597}"/>
                  </a:ext>
                </a:extLst>
              </p:cNvPr>
              <p:cNvSpPr/>
              <p:nvPr/>
            </p:nvSpPr>
            <p:spPr>
              <a:xfrm>
                <a:off x="6636887" y="1310792"/>
                <a:ext cx="132697" cy="61996"/>
              </a:xfrm>
              <a:custGeom>
                <a:avLst/>
                <a:gdLst/>
                <a:ahLst/>
                <a:cxnLst/>
                <a:rect l="l" t="t" r="r" b="b"/>
                <a:pathLst>
                  <a:path w="1422" h="665" extrusionOk="0">
                    <a:moveTo>
                      <a:pt x="1321" y="1"/>
                    </a:moveTo>
                    <a:lnTo>
                      <a:pt x="1" y="361"/>
                    </a:lnTo>
                    <a:lnTo>
                      <a:pt x="44" y="506"/>
                    </a:lnTo>
                    <a:cubicBezTo>
                      <a:pt x="51" y="556"/>
                      <a:pt x="59" y="614"/>
                      <a:pt x="66" y="664"/>
                    </a:cubicBezTo>
                    <a:lnTo>
                      <a:pt x="1422" y="462"/>
                    </a:lnTo>
                    <a:cubicBezTo>
                      <a:pt x="1407" y="383"/>
                      <a:pt x="1400" y="304"/>
                      <a:pt x="1378" y="232"/>
                    </a:cubicBezTo>
                    <a:lnTo>
                      <a:pt x="1321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667;p42">
                <a:extLst>
                  <a:ext uri="{FF2B5EF4-FFF2-40B4-BE49-F238E27FC236}">
                    <a16:creationId xmlns:a16="http://schemas.microsoft.com/office/drawing/2014/main" id="{820D5082-6539-8F0B-2A9B-128D8953B84B}"/>
                  </a:ext>
                </a:extLst>
              </p:cNvPr>
              <p:cNvSpPr/>
              <p:nvPr/>
            </p:nvSpPr>
            <p:spPr>
              <a:xfrm>
                <a:off x="6642953" y="1415020"/>
                <a:ext cx="130645" cy="47826"/>
              </a:xfrm>
              <a:custGeom>
                <a:avLst/>
                <a:gdLst/>
                <a:ahLst/>
                <a:cxnLst/>
                <a:rect l="l" t="t" r="r" b="b"/>
                <a:pathLst>
                  <a:path w="1400" h="513" extrusionOk="0">
                    <a:moveTo>
                      <a:pt x="30" y="1"/>
                    </a:moveTo>
                    <a:cubicBezTo>
                      <a:pt x="30" y="109"/>
                      <a:pt x="15" y="210"/>
                      <a:pt x="1" y="311"/>
                    </a:cubicBezTo>
                    <a:lnTo>
                      <a:pt x="1357" y="513"/>
                    </a:lnTo>
                    <a:cubicBezTo>
                      <a:pt x="1378" y="354"/>
                      <a:pt x="1393" y="203"/>
                      <a:pt x="1400" y="44"/>
                    </a:cubicBezTo>
                    <a:lnTo>
                      <a:pt x="30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1668;p42">
                <a:extLst>
                  <a:ext uri="{FF2B5EF4-FFF2-40B4-BE49-F238E27FC236}">
                    <a16:creationId xmlns:a16="http://schemas.microsoft.com/office/drawing/2014/main" id="{9D9CD594-BB48-C756-4C96-4CAAA1079355}"/>
                  </a:ext>
                </a:extLst>
              </p:cNvPr>
              <p:cNvSpPr/>
              <p:nvPr/>
            </p:nvSpPr>
            <p:spPr>
              <a:xfrm>
                <a:off x="6622143" y="1485687"/>
                <a:ext cx="131951" cy="81388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73" extrusionOk="0">
                    <a:moveTo>
                      <a:pt x="123" y="0"/>
                    </a:moveTo>
                    <a:lnTo>
                      <a:pt x="65" y="144"/>
                    </a:lnTo>
                    <a:cubicBezTo>
                      <a:pt x="51" y="195"/>
                      <a:pt x="22" y="238"/>
                      <a:pt x="0" y="281"/>
                    </a:cubicBezTo>
                    <a:lnTo>
                      <a:pt x="1234" y="873"/>
                    </a:lnTo>
                    <a:cubicBezTo>
                      <a:pt x="1270" y="801"/>
                      <a:pt x="1306" y="736"/>
                      <a:pt x="1335" y="664"/>
                    </a:cubicBezTo>
                    <a:lnTo>
                      <a:pt x="1414" y="440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1669;p42">
                <a:extLst>
                  <a:ext uri="{FF2B5EF4-FFF2-40B4-BE49-F238E27FC236}">
                    <a16:creationId xmlns:a16="http://schemas.microsoft.com/office/drawing/2014/main" id="{645C03C7-C91F-E362-B93A-9292339AD543}"/>
                  </a:ext>
                </a:extLst>
              </p:cNvPr>
              <p:cNvSpPr/>
              <p:nvPr/>
            </p:nvSpPr>
            <p:spPr>
              <a:xfrm>
                <a:off x="6582390" y="1548895"/>
                <a:ext cx="121219" cy="108983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169" extrusionOk="0">
                    <a:moveTo>
                      <a:pt x="195" y="0"/>
                    </a:moveTo>
                    <a:lnTo>
                      <a:pt x="102" y="123"/>
                    </a:lnTo>
                    <a:lnTo>
                      <a:pt x="1" y="238"/>
                    </a:lnTo>
                    <a:lnTo>
                      <a:pt x="1003" y="1168"/>
                    </a:lnTo>
                    <a:lnTo>
                      <a:pt x="1155" y="988"/>
                    </a:lnTo>
                    <a:lnTo>
                      <a:pt x="1299" y="801"/>
                    </a:lnTo>
                    <a:lnTo>
                      <a:pt x="19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1670;p42">
                <a:extLst>
                  <a:ext uri="{FF2B5EF4-FFF2-40B4-BE49-F238E27FC236}">
                    <a16:creationId xmlns:a16="http://schemas.microsoft.com/office/drawing/2014/main" id="{394BFBED-F3EA-3537-3B3F-AB2491A6F7D3}"/>
                  </a:ext>
                </a:extLst>
              </p:cNvPr>
              <p:cNvSpPr/>
              <p:nvPr/>
            </p:nvSpPr>
            <p:spPr>
              <a:xfrm>
                <a:off x="6526586" y="1599238"/>
                <a:ext cx="100316" cy="126510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1357" extrusionOk="0">
                    <a:moveTo>
                      <a:pt x="252" y="1"/>
                    </a:moveTo>
                    <a:cubicBezTo>
                      <a:pt x="209" y="37"/>
                      <a:pt x="173" y="66"/>
                      <a:pt x="130" y="95"/>
                    </a:cubicBezTo>
                    <a:lnTo>
                      <a:pt x="0" y="174"/>
                    </a:lnTo>
                    <a:lnTo>
                      <a:pt x="685" y="1357"/>
                    </a:lnTo>
                    <a:lnTo>
                      <a:pt x="880" y="1234"/>
                    </a:lnTo>
                    <a:cubicBezTo>
                      <a:pt x="952" y="1191"/>
                      <a:pt x="1010" y="1141"/>
                      <a:pt x="1075" y="1097"/>
                    </a:cubicBezTo>
                    <a:lnTo>
                      <a:pt x="25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1671;p42">
                <a:extLst>
                  <a:ext uri="{FF2B5EF4-FFF2-40B4-BE49-F238E27FC236}">
                    <a16:creationId xmlns:a16="http://schemas.microsoft.com/office/drawing/2014/main" id="{6A137D46-B8A4-E3F8-3F9D-60195E5E98D0}"/>
                  </a:ext>
                </a:extLst>
              </p:cNvPr>
              <p:cNvSpPr/>
              <p:nvPr/>
            </p:nvSpPr>
            <p:spPr>
              <a:xfrm>
                <a:off x="6459957" y="1632893"/>
                <a:ext cx="70735" cy="132570"/>
              </a:xfrm>
              <a:custGeom>
                <a:avLst/>
                <a:gdLst/>
                <a:ahLst/>
                <a:cxnLst/>
                <a:rect l="l" t="t" r="r" b="b"/>
                <a:pathLst>
                  <a:path w="758" h="1422" extrusionOk="0">
                    <a:moveTo>
                      <a:pt x="296" y="1"/>
                    </a:moveTo>
                    <a:cubicBezTo>
                      <a:pt x="195" y="37"/>
                      <a:pt x="101" y="73"/>
                      <a:pt x="0" y="94"/>
                    </a:cubicBezTo>
                    <a:lnTo>
                      <a:pt x="303" y="1421"/>
                    </a:lnTo>
                    <a:cubicBezTo>
                      <a:pt x="454" y="1393"/>
                      <a:pt x="606" y="1342"/>
                      <a:pt x="757" y="1292"/>
                    </a:cubicBezTo>
                    <a:lnTo>
                      <a:pt x="296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1672;p42">
                <a:extLst>
                  <a:ext uri="{FF2B5EF4-FFF2-40B4-BE49-F238E27FC236}">
                    <a16:creationId xmlns:a16="http://schemas.microsoft.com/office/drawing/2014/main" id="{F5B47278-80B5-B705-5695-C31FDB811D1A}"/>
                  </a:ext>
                </a:extLst>
              </p:cNvPr>
              <p:cNvSpPr/>
              <p:nvPr/>
            </p:nvSpPr>
            <p:spPr>
              <a:xfrm>
                <a:off x="6379145" y="1646318"/>
                <a:ext cx="43859" cy="128188"/>
              </a:xfrm>
              <a:custGeom>
                <a:avLst/>
                <a:gdLst/>
                <a:ahLst/>
                <a:cxnLst/>
                <a:rect l="l" t="t" r="r" b="b"/>
                <a:pathLst>
                  <a:path w="470" h="1375" extrusionOk="0">
                    <a:moveTo>
                      <a:pt x="102" y="1"/>
                    </a:moveTo>
                    <a:lnTo>
                      <a:pt x="1" y="1364"/>
                    </a:lnTo>
                    <a:cubicBezTo>
                      <a:pt x="113" y="1369"/>
                      <a:pt x="221" y="1374"/>
                      <a:pt x="331" y="1374"/>
                    </a:cubicBezTo>
                    <a:cubicBezTo>
                      <a:pt x="377" y="1374"/>
                      <a:pt x="423" y="1373"/>
                      <a:pt x="469" y="1371"/>
                    </a:cubicBezTo>
                    <a:lnTo>
                      <a:pt x="412" y="1"/>
                    </a:lnTo>
                    <a:cubicBezTo>
                      <a:pt x="361" y="4"/>
                      <a:pt x="309" y="6"/>
                      <a:pt x="257" y="6"/>
                    </a:cubicBezTo>
                    <a:cubicBezTo>
                      <a:pt x="204" y="6"/>
                      <a:pt x="152" y="4"/>
                      <a:pt x="1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1673;p42">
                <a:extLst>
                  <a:ext uri="{FF2B5EF4-FFF2-40B4-BE49-F238E27FC236}">
                    <a16:creationId xmlns:a16="http://schemas.microsoft.com/office/drawing/2014/main" id="{23071156-A89D-6051-5F14-99E73838D7F4}"/>
                  </a:ext>
                </a:extLst>
              </p:cNvPr>
              <p:cNvSpPr/>
              <p:nvPr/>
            </p:nvSpPr>
            <p:spPr>
              <a:xfrm>
                <a:off x="6272109" y="1630842"/>
                <a:ext cx="74187" cy="131917"/>
              </a:xfrm>
              <a:custGeom>
                <a:avLst/>
                <a:gdLst/>
                <a:ahLst/>
                <a:cxnLst/>
                <a:rect l="l" t="t" r="r" b="b"/>
                <a:pathLst>
                  <a:path w="795" h="1415" extrusionOk="0">
                    <a:moveTo>
                      <a:pt x="506" y="1"/>
                    </a:moveTo>
                    <a:lnTo>
                      <a:pt x="1" y="1270"/>
                    </a:lnTo>
                    <a:cubicBezTo>
                      <a:pt x="145" y="1328"/>
                      <a:pt x="296" y="1379"/>
                      <a:pt x="448" y="1415"/>
                    </a:cubicBezTo>
                    <a:lnTo>
                      <a:pt x="794" y="95"/>
                    </a:lnTo>
                    <a:cubicBezTo>
                      <a:pt x="693" y="66"/>
                      <a:pt x="599" y="37"/>
                      <a:pt x="5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1674;p42">
                <a:extLst>
                  <a:ext uri="{FF2B5EF4-FFF2-40B4-BE49-F238E27FC236}">
                    <a16:creationId xmlns:a16="http://schemas.microsoft.com/office/drawing/2014/main" id="{9B6E712C-C57C-68DF-1878-52C9040A7AA0}"/>
                  </a:ext>
                </a:extLst>
              </p:cNvPr>
              <p:cNvSpPr/>
              <p:nvPr/>
            </p:nvSpPr>
            <p:spPr>
              <a:xfrm>
                <a:off x="6177205" y="1595229"/>
                <a:ext cx="103769" cy="125205"/>
              </a:xfrm>
              <a:custGeom>
                <a:avLst/>
                <a:gdLst/>
                <a:ahLst/>
                <a:cxnLst/>
                <a:rect l="l" t="t" r="r" b="b"/>
                <a:pathLst>
                  <a:path w="1112" h="1343" extrusionOk="0">
                    <a:moveTo>
                      <a:pt x="859" y="1"/>
                    </a:moveTo>
                    <a:lnTo>
                      <a:pt x="1" y="1068"/>
                    </a:lnTo>
                    <a:cubicBezTo>
                      <a:pt x="123" y="1169"/>
                      <a:pt x="253" y="1256"/>
                      <a:pt x="390" y="1342"/>
                    </a:cubicBezTo>
                    <a:lnTo>
                      <a:pt x="1112" y="174"/>
                    </a:lnTo>
                    <a:cubicBezTo>
                      <a:pt x="1018" y="123"/>
                      <a:pt x="938" y="66"/>
                      <a:pt x="85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1675;p42">
                <a:extLst>
                  <a:ext uri="{FF2B5EF4-FFF2-40B4-BE49-F238E27FC236}">
                    <a16:creationId xmlns:a16="http://schemas.microsoft.com/office/drawing/2014/main" id="{2F5DB5B7-DBD2-218F-C2DB-4DBC979B4D7E}"/>
                  </a:ext>
                </a:extLst>
              </p:cNvPr>
              <p:cNvSpPr/>
              <p:nvPr/>
            </p:nvSpPr>
            <p:spPr>
              <a:xfrm>
                <a:off x="6103205" y="1542835"/>
                <a:ext cx="123272" cy="106932"/>
              </a:xfrm>
              <a:custGeom>
                <a:avLst/>
                <a:gdLst/>
                <a:ahLst/>
                <a:cxnLst/>
                <a:rect l="l" t="t" r="r" b="b"/>
                <a:pathLst>
                  <a:path w="1321" h="1147" extrusionOk="0">
                    <a:moveTo>
                      <a:pt x="1126" y="0"/>
                    </a:moveTo>
                    <a:lnTo>
                      <a:pt x="0" y="772"/>
                    </a:lnTo>
                    <a:lnTo>
                      <a:pt x="137" y="959"/>
                    </a:lnTo>
                    <a:lnTo>
                      <a:pt x="210" y="1053"/>
                    </a:lnTo>
                    <a:lnTo>
                      <a:pt x="289" y="1147"/>
                    </a:lnTo>
                    <a:lnTo>
                      <a:pt x="1320" y="245"/>
                    </a:lnTo>
                    <a:lnTo>
                      <a:pt x="1263" y="188"/>
                    </a:lnTo>
                    <a:lnTo>
                      <a:pt x="1219" y="123"/>
                    </a:lnTo>
                    <a:lnTo>
                      <a:pt x="112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1676;p42">
                <a:extLst>
                  <a:ext uri="{FF2B5EF4-FFF2-40B4-BE49-F238E27FC236}">
                    <a16:creationId xmlns:a16="http://schemas.microsoft.com/office/drawing/2014/main" id="{DEE84A6A-1076-7256-7A14-4E6361F82CE7}"/>
                  </a:ext>
                </a:extLst>
              </p:cNvPr>
              <p:cNvSpPr/>
              <p:nvPr/>
            </p:nvSpPr>
            <p:spPr>
              <a:xfrm>
                <a:off x="6055426" y="1478881"/>
                <a:ext cx="131951" cy="78777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45" extrusionOk="0">
                    <a:moveTo>
                      <a:pt x="1306" y="1"/>
                    </a:moveTo>
                    <a:lnTo>
                      <a:pt x="0" y="405"/>
                    </a:lnTo>
                    <a:cubicBezTo>
                      <a:pt x="51" y="549"/>
                      <a:pt x="101" y="701"/>
                      <a:pt x="166" y="845"/>
                    </a:cubicBezTo>
                    <a:lnTo>
                      <a:pt x="1414" y="282"/>
                    </a:lnTo>
                    <a:cubicBezTo>
                      <a:pt x="1371" y="196"/>
                      <a:pt x="1342" y="95"/>
                      <a:pt x="13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1677;p42">
                <a:extLst>
                  <a:ext uri="{FF2B5EF4-FFF2-40B4-BE49-F238E27FC236}">
                    <a16:creationId xmlns:a16="http://schemas.microsoft.com/office/drawing/2014/main" id="{E6B72E7E-0C16-9030-AFB9-4F16DA9F1E9D}"/>
                  </a:ext>
                </a:extLst>
              </p:cNvPr>
              <p:cNvSpPr/>
              <p:nvPr/>
            </p:nvSpPr>
            <p:spPr>
              <a:xfrm>
                <a:off x="6039282" y="1408308"/>
                <a:ext cx="129338" cy="43817"/>
              </a:xfrm>
              <a:custGeom>
                <a:avLst/>
                <a:gdLst/>
                <a:ahLst/>
                <a:cxnLst/>
                <a:rect l="l" t="t" r="r" b="b"/>
                <a:pathLst>
                  <a:path w="1386" h="470" extrusionOk="0">
                    <a:moveTo>
                      <a:pt x="0" y="1"/>
                    </a:moveTo>
                    <a:cubicBezTo>
                      <a:pt x="7" y="152"/>
                      <a:pt x="7" y="311"/>
                      <a:pt x="29" y="469"/>
                    </a:cubicBezTo>
                    <a:lnTo>
                      <a:pt x="1385" y="304"/>
                    </a:lnTo>
                    <a:cubicBezTo>
                      <a:pt x="1371" y="203"/>
                      <a:pt x="1378" y="102"/>
                      <a:pt x="13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1678;p42">
                <a:extLst>
                  <a:ext uri="{FF2B5EF4-FFF2-40B4-BE49-F238E27FC236}">
                    <a16:creationId xmlns:a16="http://schemas.microsoft.com/office/drawing/2014/main" id="{CDBEAE33-97FD-EE96-9D3F-BFD2CB0FC3A5}"/>
                  </a:ext>
                </a:extLst>
              </p:cNvPr>
              <p:cNvSpPr/>
              <p:nvPr/>
            </p:nvSpPr>
            <p:spPr>
              <a:xfrm>
                <a:off x="6608612" y="1210666"/>
                <a:ext cx="128685" cy="93507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003" extrusionOk="0">
                    <a:moveTo>
                      <a:pt x="1155" y="0"/>
                    </a:moveTo>
                    <a:lnTo>
                      <a:pt x="1" y="736"/>
                    </a:lnTo>
                    <a:lnTo>
                      <a:pt x="80" y="866"/>
                    </a:lnTo>
                    <a:cubicBezTo>
                      <a:pt x="102" y="909"/>
                      <a:pt x="131" y="959"/>
                      <a:pt x="145" y="1003"/>
                    </a:cubicBezTo>
                    <a:lnTo>
                      <a:pt x="1379" y="411"/>
                    </a:lnTo>
                    <a:cubicBezTo>
                      <a:pt x="1342" y="339"/>
                      <a:pt x="1314" y="267"/>
                      <a:pt x="1278" y="202"/>
                    </a:cubicBezTo>
                    <a:lnTo>
                      <a:pt x="115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" name="Google Shape;184;p31">
              <a:extLst>
                <a:ext uri="{FF2B5EF4-FFF2-40B4-BE49-F238E27FC236}">
                  <a16:creationId xmlns:a16="http://schemas.microsoft.com/office/drawing/2014/main" id="{E8AD4412-47D3-5479-FB80-46EF32FB2A69}"/>
                </a:ext>
              </a:extLst>
            </p:cNvPr>
            <p:cNvSpPr txBox="1">
              <a:spLocks/>
            </p:cNvSpPr>
            <p:nvPr/>
          </p:nvSpPr>
          <p:spPr>
            <a:xfrm>
              <a:off x="4022116" y="539105"/>
              <a:ext cx="2558937" cy="7204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9pPr>
            </a:lstStyle>
            <a:p>
              <a:pPr marL="0" indent="0">
                <a:buSzPts val="3000"/>
              </a:pPr>
              <a:r>
                <a:rPr lang="zh-TW" altLang="en-US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自動跟隨</a:t>
              </a:r>
            </a:p>
          </p:txBody>
        </p:sp>
      </p:grpSp>
      <p:pic>
        <p:nvPicPr>
          <p:cNvPr id="5" name="圖片 4">
            <a:extLst>
              <a:ext uri="{FF2B5EF4-FFF2-40B4-BE49-F238E27FC236}">
                <a16:creationId xmlns:a16="http://schemas.microsoft.com/office/drawing/2014/main" id="{637E7F2E-91D1-D4C3-55CE-D3E5204C1B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8390" y="3452864"/>
            <a:ext cx="3006166" cy="1389459"/>
          </a:xfrm>
          <a:prstGeom prst="rect">
            <a:avLst/>
          </a:prstGeom>
        </p:spPr>
      </p:pic>
      <p:pic>
        <p:nvPicPr>
          <p:cNvPr id="37" name="圖片 36">
            <a:extLst>
              <a:ext uri="{FF2B5EF4-FFF2-40B4-BE49-F238E27FC236}">
                <a16:creationId xmlns:a16="http://schemas.microsoft.com/office/drawing/2014/main" id="{677F25AA-F930-33BE-9C7C-78CD838F62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8390" y="1939149"/>
            <a:ext cx="3006166" cy="1389459"/>
          </a:xfrm>
          <a:prstGeom prst="rect">
            <a:avLst/>
          </a:prstGeom>
        </p:spPr>
      </p:pic>
      <p:pic>
        <p:nvPicPr>
          <p:cNvPr id="39" name="圖片 38">
            <a:extLst>
              <a:ext uri="{FF2B5EF4-FFF2-40B4-BE49-F238E27FC236}">
                <a16:creationId xmlns:a16="http://schemas.microsoft.com/office/drawing/2014/main" id="{75A6AE14-800B-76F1-02DF-D528BE2457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8390" y="426386"/>
            <a:ext cx="3004106" cy="1388507"/>
          </a:xfrm>
          <a:prstGeom prst="rect">
            <a:avLst/>
          </a:prstGeom>
        </p:spPr>
      </p:pic>
      <p:sp>
        <p:nvSpPr>
          <p:cNvPr id="40" name="Google Shape;754;p38">
            <a:extLst>
              <a:ext uri="{FF2B5EF4-FFF2-40B4-BE49-F238E27FC236}">
                <a16:creationId xmlns:a16="http://schemas.microsoft.com/office/drawing/2014/main" id="{D6F15895-244B-EB44-8D0D-5D80989CB64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68182" y="2403402"/>
            <a:ext cx="4329104" cy="92520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2800" dirty="0" err="1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RSSI</a:t>
            </a:r>
            <a:r>
              <a:rPr lang="en-US" sz="2800" dirty="0" err="1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強度隨距離減少</a:t>
            </a:r>
            <a:br>
              <a:rPr lang="en-US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</a:br>
            <a:r>
              <a:rPr lang="en-US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震蕩範圍大約10dB</a:t>
            </a:r>
          </a:p>
        </p:txBody>
      </p:sp>
      <p:sp>
        <p:nvSpPr>
          <p:cNvPr id="41" name="Google Shape;754;p38">
            <a:extLst>
              <a:ext uri="{FF2B5EF4-FFF2-40B4-BE49-F238E27FC236}">
                <a16:creationId xmlns:a16="http://schemas.microsoft.com/office/drawing/2014/main" id="{6CDF27A1-7973-BCA9-995A-D5D2CAD062B4}"/>
              </a:ext>
            </a:extLst>
          </p:cNvPr>
          <p:cNvSpPr txBox="1">
            <a:spLocks/>
          </p:cNvSpPr>
          <p:nvPr/>
        </p:nvSpPr>
        <p:spPr>
          <a:xfrm>
            <a:off x="5828687" y="4762627"/>
            <a:ext cx="4563094" cy="40790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400" dirty="0" err="1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買的其中一個模組功能異常</a:t>
            </a:r>
            <a:endParaRPr lang="en-US" sz="1400" dirty="0">
              <a:solidFill>
                <a:schemeClr val="tx2"/>
              </a:solidFill>
              <a:latin typeface="SoukouMincho" panose="02000600000000000000" pitchFamily="2" charset="-128"/>
              <a:ea typeface="SoukouMincho" panose="02000600000000000000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4395331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>
          <a:extLst>
            <a:ext uri="{FF2B5EF4-FFF2-40B4-BE49-F238E27FC236}">
              <a16:creationId xmlns:a16="http://schemas.microsoft.com/office/drawing/2014/main" id="{53C1EA5E-638C-E044-CF2C-0C19AF6EF6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A80E6A3B-498D-F3EE-6340-FEC444C2DB98}"/>
              </a:ext>
            </a:extLst>
          </p:cNvPr>
          <p:cNvGrpSpPr/>
          <p:nvPr/>
        </p:nvGrpSpPr>
        <p:grpSpPr>
          <a:xfrm>
            <a:off x="908758" y="314661"/>
            <a:ext cx="7326482" cy="1359428"/>
            <a:chOff x="2655826" y="205510"/>
            <a:chExt cx="7326482" cy="1359428"/>
          </a:xfrm>
        </p:grpSpPr>
        <p:grpSp>
          <p:nvGrpSpPr>
            <p:cNvPr id="3" name="Google Shape;1679;p42">
              <a:extLst>
                <a:ext uri="{FF2B5EF4-FFF2-40B4-BE49-F238E27FC236}">
                  <a16:creationId xmlns:a16="http://schemas.microsoft.com/office/drawing/2014/main" id="{570D7849-5AE9-3412-B6C2-E4AB11C8A631}"/>
                </a:ext>
              </a:extLst>
            </p:cNvPr>
            <p:cNvGrpSpPr/>
            <p:nvPr/>
          </p:nvGrpSpPr>
          <p:grpSpPr>
            <a:xfrm rot="3938964">
              <a:off x="2655826" y="205510"/>
              <a:ext cx="1359428" cy="1359428"/>
              <a:chOff x="885403" y="1571142"/>
              <a:chExt cx="2598600" cy="2598600"/>
            </a:xfrm>
          </p:grpSpPr>
          <p:sp>
            <p:nvSpPr>
              <p:cNvPr id="56" name="Google Shape;1680;p42">
                <a:extLst>
                  <a:ext uri="{FF2B5EF4-FFF2-40B4-BE49-F238E27FC236}">
                    <a16:creationId xmlns:a16="http://schemas.microsoft.com/office/drawing/2014/main" id="{2B3A60FE-6199-6A86-6043-25072BA98723}"/>
                  </a:ext>
                </a:extLst>
              </p:cNvPr>
              <p:cNvSpPr/>
              <p:nvPr/>
            </p:nvSpPr>
            <p:spPr>
              <a:xfrm>
                <a:off x="1303550" y="1980350"/>
                <a:ext cx="1762475" cy="1762450"/>
              </a:xfrm>
              <a:custGeom>
                <a:avLst/>
                <a:gdLst/>
                <a:ahLst/>
                <a:cxnLst/>
                <a:rect l="l" t="t" r="r" b="b"/>
                <a:pathLst>
                  <a:path w="70499" h="70498" extrusionOk="0">
                    <a:moveTo>
                      <a:pt x="35133" y="1"/>
                    </a:moveTo>
                    <a:lnTo>
                      <a:pt x="35133" y="683"/>
                    </a:lnTo>
                    <a:lnTo>
                      <a:pt x="35257" y="683"/>
                    </a:lnTo>
                    <a:cubicBezTo>
                      <a:pt x="36048" y="683"/>
                      <a:pt x="36853" y="710"/>
                      <a:pt x="37645" y="751"/>
                    </a:cubicBezTo>
                    <a:lnTo>
                      <a:pt x="37686" y="82"/>
                    </a:lnTo>
                    <a:cubicBezTo>
                      <a:pt x="36880" y="28"/>
                      <a:pt x="36061" y="1"/>
                      <a:pt x="35257" y="1"/>
                    </a:cubicBezTo>
                    <a:close/>
                    <a:moveTo>
                      <a:pt x="34560" y="1"/>
                    </a:moveTo>
                    <a:cubicBezTo>
                      <a:pt x="33714" y="28"/>
                      <a:pt x="32840" y="68"/>
                      <a:pt x="32008" y="150"/>
                    </a:cubicBezTo>
                    <a:lnTo>
                      <a:pt x="32063" y="820"/>
                    </a:lnTo>
                    <a:cubicBezTo>
                      <a:pt x="32895" y="751"/>
                      <a:pt x="33741" y="696"/>
                      <a:pt x="34574" y="683"/>
                    </a:cubicBezTo>
                    <a:lnTo>
                      <a:pt x="34560" y="1"/>
                    </a:lnTo>
                    <a:close/>
                    <a:moveTo>
                      <a:pt x="38259" y="123"/>
                    </a:moveTo>
                    <a:lnTo>
                      <a:pt x="38205" y="805"/>
                    </a:lnTo>
                    <a:cubicBezTo>
                      <a:pt x="39037" y="874"/>
                      <a:pt x="39870" y="969"/>
                      <a:pt x="40689" y="1106"/>
                    </a:cubicBezTo>
                    <a:lnTo>
                      <a:pt x="40798" y="437"/>
                    </a:lnTo>
                    <a:cubicBezTo>
                      <a:pt x="39965" y="301"/>
                      <a:pt x="39106" y="192"/>
                      <a:pt x="38259" y="123"/>
                    </a:cubicBezTo>
                    <a:close/>
                    <a:moveTo>
                      <a:pt x="31435" y="205"/>
                    </a:moveTo>
                    <a:cubicBezTo>
                      <a:pt x="30588" y="301"/>
                      <a:pt x="29742" y="423"/>
                      <a:pt x="28896" y="574"/>
                    </a:cubicBezTo>
                    <a:lnTo>
                      <a:pt x="29018" y="1242"/>
                    </a:lnTo>
                    <a:cubicBezTo>
                      <a:pt x="29837" y="1093"/>
                      <a:pt x="30683" y="969"/>
                      <a:pt x="31502" y="874"/>
                    </a:cubicBezTo>
                    <a:lnTo>
                      <a:pt x="31435" y="205"/>
                    </a:lnTo>
                    <a:close/>
                    <a:moveTo>
                      <a:pt x="41357" y="532"/>
                    </a:moveTo>
                    <a:lnTo>
                      <a:pt x="41248" y="1188"/>
                    </a:lnTo>
                    <a:cubicBezTo>
                      <a:pt x="42067" y="1338"/>
                      <a:pt x="42900" y="1515"/>
                      <a:pt x="43705" y="1720"/>
                    </a:cubicBezTo>
                    <a:lnTo>
                      <a:pt x="43869" y="1065"/>
                    </a:lnTo>
                    <a:cubicBezTo>
                      <a:pt x="43037" y="847"/>
                      <a:pt x="42203" y="669"/>
                      <a:pt x="41357" y="532"/>
                    </a:cubicBezTo>
                    <a:close/>
                    <a:moveTo>
                      <a:pt x="28336" y="683"/>
                    </a:moveTo>
                    <a:cubicBezTo>
                      <a:pt x="27504" y="847"/>
                      <a:pt x="26671" y="1038"/>
                      <a:pt x="25852" y="1269"/>
                    </a:cubicBezTo>
                    <a:lnTo>
                      <a:pt x="26030" y="1925"/>
                    </a:lnTo>
                    <a:cubicBezTo>
                      <a:pt x="26834" y="1693"/>
                      <a:pt x="27653" y="1502"/>
                      <a:pt x="28472" y="1338"/>
                    </a:cubicBezTo>
                    <a:lnTo>
                      <a:pt x="28336" y="683"/>
                    </a:lnTo>
                    <a:close/>
                    <a:moveTo>
                      <a:pt x="44415" y="1202"/>
                    </a:moveTo>
                    <a:lnTo>
                      <a:pt x="44238" y="1857"/>
                    </a:lnTo>
                    <a:cubicBezTo>
                      <a:pt x="45042" y="2075"/>
                      <a:pt x="45848" y="2321"/>
                      <a:pt x="46640" y="2594"/>
                    </a:cubicBezTo>
                    <a:lnTo>
                      <a:pt x="46871" y="1952"/>
                    </a:lnTo>
                    <a:cubicBezTo>
                      <a:pt x="46067" y="1679"/>
                      <a:pt x="45234" y="1420"/>
                      <a:pt x="44415" y="1202"/>
                    </a:cubicBezTo>
                    <a:close/>
                    <a:moveTo>
                      <a:pt x="25306" y="1420"/>
                    </a:moveTo>
                    <a:cubicBezTo>
                      <a:pt x="24487" y="1666"/>
                      <a:pt x="23668" y="1939"/>
                      <a:pt x="22863" y="2239"/>
                    </a:cubicBezTo>
                    <a:lnTo>
                      <a:pt x="23109" y="2867"/>
                    </a:lnTo>
                    <a:cubicBezTo>
                      <a:pt x="23886" y="2580"/>
                      <a:pt x="24692" y="2307"/>
                      <a:pt x="25484" y="2075"/>
                    </a:cubicBezTo>
                    <a:lnTo>
                      <a:pt x="25306" y="1420"/>
                    </a:lnTo>
                    <a:close/>
                    <a:moveTo>
                      <a:pt x="47404" y="2157"/>
                    </a:moveTo>
                    <a:lnTo>
                      <a:pt x="47172" y="2785"/>
                    </a:lnTo>
                    <a:cubicBezTo>
                      <a:pt x="47950" y="3071"/>
                      <a:pt x="48742" y="3399"/>
                      <a:pt x="49492" y="3740"/>
                    </a:cubicBezTo>
                    <a:lnTo>
                      <a:pt x="49779" y="3126"/>
                    </a:lnTo>
                    <a:cubicBezTo>
                      <a:pt x="49001" y="2771"/>
                      <a:pt x="48209" y="2443"/>
                      <a:pt x="47404" y="2157"/>
                    </a:cubicBezTo>
                    <a:close/>
                    <a:moveTo>
                      <a:pt x="22344" y="2443"/>
                    </a:moveTo>
                    <a:cubicBezTo>
                      <a:pt x="21553" y="2758"/>
                      <a:pt x="20761" y="3098"/>
                      <a:pt x="19997" y="3467"/>
                    </a:cubicBezTo>
                    <a:lnTo>
                      <a:pt x="20283" y="4068"/>
                    </a:lnTo>
                    <a:cubicBezTo>
                      <a:pt x="21034" y="3713"/>
                      <a:pt x="21812" y="3371"/>
                      <a:pt x="22590" y="3071"/>
                    </a:cubicBezTo>
                    <a:lnTo>
                      <a:pt x="22344" y="2443"/>
                    </a:lnTo>
                    <a:close/>
                    <a:moveTo>
                      <a:pt x="50298" y="3358"/>
                    </a:moveTo>
                    <a:lnTo>
                      <a:pt x="50011" y="3972"/>
                    </a:lnTo>
                    <a:cubicBezTo>
                      <a:pt x="50762" y="4327"/>
                      <a:pt x="51512" y="4723"/>
                      <a:pt x="52236" y="5133"/>
                    </a:cubicBezTo>
                    <a:lnTo>
                      <a:pt x="52577" y="4545"/>
                    </a:lnTo>
                    <a:cubicBezTo>
                      <a:pt x="51827" y="4123"/>
                      <a:pt x="51062" y="3726"/>
                      <a:pt x="50298" y="3358"/>
                    </a:cubicBezTo>
                    <a:close/>
                    <a:moveTo>
                      <a:pt x="19478" y="3713"/>
                    </a:moveTo>
                    <a:cubicBezTo>
                      <a:pt x="18727" y="4095"/>
                      <a:pt x="17962" y="4505"/>
                      <a:pt x="17240" y="4942"/>
                    </a:cubicBezTo>
                    <a:lnTo>
                      <a:pt x="17580" y="5528"/>
                    </a:lnTo>
                    <a:cubicBezTo>
                      <a:pt x="18304" y="5105"/>
                      <a:pt x="19041" y="4696"/>
                      <a:pt x="19791" y="4314"/>
                    </a:cubicBezTo>
                    <a:lnTo>
                      <a:pt x="19478" y="3713"/>
                    </a:lnTo>
                    <a:close/>
                    <a:moveTo>
                      <a:pt x="53068" y="4832"/>
                    </a:moveTo>
                    <a:lnTo>
                      <a:pt x="52728" y="5406"/>
                    </a:lnTo>
                    <a:cubicBezTo>
                      <a:pt x="53450" y="5828"/>
                      <a:pt x="54160" y="6292"/>
                      <a:pt x="54843" y="6756"/>
                    </a:cubicBezTo>
                    <a:lnTo>
                      <a:pt x="55225" y="6210"/>
                    </a:lnTo>
                    <a:cubicBezTo>
                      <a:pt x="54529" y="5719"/>
                      <a:pt x="53805" y="5255"/>
                      <a:pt x="53068" y="4832"/>
                    </a:cubicBezTo>
                    <a:close/>
                    <a:moveTo>
                      <a:pt x="16748" y="5242"/>
                    </a:moveTo>
                    <a:cubicBezTo>
                      <a:pt x="16230" y="5569"/>
                      <a:pt x="15697" y="5910"/>
                      <a:pt x="15192" y="6265"/>
                    </a:cubicBezTo>
                    <a:lnTo>
                      <a:pt x="15574" y="6811"/>
                    </a:lnTo>
                    <a:cubicBezTo>
                      <a:pt x="16079" y="6470"/>
                      <a:pt x="16598" y="6129"/>
                      <a:pt x="17103" y="5815"/>
                    </a:cubicBezTo>
                    <a:lnTo>
                      <a:pt x="16748" y="5242"/>
                    </a:lnTo>
                    <a:close/>
                    <a:moveTo>
                      <a:pt x="14960" y="6429"/>
                    </a:moveTo>
                    <a:cubicBezTo>
                      <a:pt x="14850" y="6498"/>
                      <a:pt x="14728" y="6579"/>
                      <a:pt x="14619" y="6661"/>
                    </a:cubicBezTo>
                    <a:lnTo>
                      <a:pt x="15014" y="7207"/>
                    </a:lnTo>
                    <a:cubicBezTo>
                      <a:pt x="15123" y="7139"/>
                      <a:pt x="15233" y="7057"/>
                      <a:pt x="15342" y="6975"/>
                    </a:cubicBezTo>
                    <a:lnTo>
                      <a:pt x="14960" y="6429"/>
                    </a:lnTo>
                    <a:close/>
                    <a:moveTo>
                      <a:pt x="55703" y="6525"/>
                    </a:moveTo>
                    <a:lnTo>
                      <a:pt x="55307" y="7084"/>
                    </a:lnTo>
                    <a:cubicBezTo>
                      <a:pt x="55989" y="7562"/>
                      <a:pt x="56658" y="8081"/>
                      <a:pt x="57299" y="8613"/>
                    </a:cubicBezTo>
                    <a:lnTo>
                      <a:pt x="57723" y="8094"/>
                    </a:lnTo>
                    <a:cubicBezTo>
                      <a:pt x="57068" y="7548"/>
                      <a:pt x="56386" y="7029"/>
                      <a:pt x="55703" y="6525"/>
                    </a:cubicBezTo>
                    <a:close/>
                    <a:moveTo>
                      <a:pt x="14168" y="7002"/>
                    </a:moveTo>
                    <a:cubicBezTo>
                      <a:pt x="13485" y="7508"/>
                      <a:pt x="12817" y="8054"/>
                      <a:pt x="12175" y="8613"/>
                    </a:cubicBezTo>
                    <a:lnTo>
                      <a:pt x="12612" y="9118"/>
                    </a:lnTo>
                    <a:cubicBezTo>
                      <a:pt x="13240" y="8572"/>
                      <a:pt x="13895" y="8039"/>
                      <a:pt x="14564" y="7548"/>
                    </a:cubicBezTo>
                    <a:lnTo>
                      <a:pt x="14168" y="7002"/>
                    </a:lnTo>
                    <a:close/>
                    <a:moveTo>
                      <a:pt x="58160" y="8463"/>
                    </a:moveTo>
                    <a:lnTo>
                      <a:pt x="57723" y="8968"/>
                    </a:lnTo>
                    <a:cubicBezTo>
                      <a:pt x="58351" y="9514"/>
                      <a:pt x="58979" y="10087"/>
                      <a:pt x="59565" y="10674"/>
                    </a:cubicBezTo>
                    <a:lnTo>
                      <a:pt x="60043" y="10196"/>
                    </a:lnTo>
                    <a:cubicBezTo>
                      <a:pt x="59443" y="9595"/>
                      <a:pt x="58815" y="9009"/>
                      <a:pt x="58160" y="8463"/>
                    </a:cubicBezTo>
                    <a:close/>
                    <a:moveTo>
                      <a:pt x="11738" y="8982"/>
                    </a:moveTo>
                    <a:cubicBezTo>
                      <a:pt x="11111" y="9555"/>
                      <a:pt x="10483" y="10156"/>
                      <a:pt x="9896" y="10756"/>
                    </a:cubicBezTo>
                    <a:lnTo>
                      <a:pt x="10388" y="11233"/>
                    </a:lnTo>
                    <a:cubicBezTo>
                      <a:pt x="10961" y="10633"/>
                      <a:pt x="11575" y="10046"/>
                      <a:pt x="12189" y="9486"/>
                    </a:cubicBezTo>
                    <a:lnTo>
                      <a:pt x="11738" y="8982"/>
                    </a:lnTo>
                    <a:close/>
                    <a:moveTo>
                      <a:pt x="60453" y="10605"/>
                    </a:moveTo>
                    <a:lnTo>
                      <a:pt x="59962" y="11070"/>
                    </a:lnTo>
                    <a:cubicBezTo>
                      <a:pt x="60548" y="11670"/>
                      <a:pt x="61121" y="12298"/>
                      <a:pt x="61654" y="12926"/>
                    </a:cubicBezTo>
                    <a:lnTo>
                      <a:pt x="62173" y="12489"/>
                    </a:lnTo>
                    <a:cubicBezTo>
                      <a:pt x="61627" y="11848"/>
                      <a:pt x="61039" y="11206"/>
                      <a:pt x="60453" y="10605"/>
                    </a:cubicBezTo>
                    <a:close/>
                    <a:moveTo>
                      <a:pt x="9500" y="11179"/>
                    </a:moveTo>
                    <a:cubicBezTo>
                      <a:pt x="8927" y="11793"/>
                      <a:pt x="8353" y="12449"/>
                      <a:pt x="7822" y="13104"/>
                    </a:cubicBezTo>
                    <a:lnTo>
                      <a:pt x="8353" y="13526"/>
                    </a:lnTo>
                    <a:cubicBezTo>
                      <a:pt x="8872" y="12885"/>
                      <a:pt x="9432" y="12243"/>
                      <a:pt x="10005" y="11630"/>
                    </a:cubicBezTo>
                    <a:lnTo>
                      <a:pt x="9500" y="11179"/>
                    </a:lnTo>
                    <a:close/>
                    <a:moveTo>
                      <a:pt x="62541" y="12926"/>
                    </a:moveTo>
                    <a:lnTo>
                      <a:pt x="62009" y="13363"/>
                    </a:lnTo>
                    <a:cubicBezTo>
                      <a:pt x="62541" y="14005"/>
                      <a:pt x="63046" y="14673"/>
                      <a:pt x="63523" y="15342"/>
                    </a:cubicBezTo>
                    <a:lnTo>
                      <a:pt x="64069" y="14960"/>
                    </a:lnTo>
                    <a:cubicBezTo>
                      <a:pt x="63592" y="14263"/>
                      <a:pt x="63074" y="13581"/>
                      <a:pt x="62541" y="12926"/>
                    </a:cubicBezTo>
                    <a:close/>
                    <a:moveTo>
                      <a:pt x="7467" y="13554"/>
                    </a:moveTo>
                    <a:cubicBezTo>
                      <a:pt x="6948" y="14223"/>
                      <a:pt x="6442" y="14919"/>
                      <a:pt x="5965" y="15628"/>
                    </a:cubicBezTo>
                    <a:lnTo>
                      <a:pt x="6524" y="16010"/>
                    </a:lnTo>
                    <a:cubicBezTo>
                      <a:pt x="6988" y="15315"/>
                      <a:pt x="7494" y="14632"/>
                      <a:pt x="7999" y="13963"/>
                    </a:cubicBezTo>
                    <a:lnTo>
                      <a:pt x="7467" y="13554"/>
                    </a:lnTo>
                    <a:close/>
                    <a:moveTo>
                      <a:pt x="64411" y="15437"/>
                    </a:moveTo>
                    <a:lnTo>
                      <a:pt x="63851" y="15819"/>
                    </a:lnTo>
                    <a:cubicBezTo>
                      <a:pt x="64315" y="16516"/>
                      <a:pt x="64766" y="17226"/>
                      <a:pt x="65189" y="17949"/>
                    </a:cubicBezTo>
                    <a:lnTo>
                      <a:pt x="65776" y="17608"/>
                    </a:lnTo>
                    <a:cubicBezTo>
                      <a:pt x="65352" y="16871"/>
                      <a:pt x="64888" y="16147"/>
                      <a:pt x="64411" y="15437"/>
                    </a:cubicBezTo>
                    <a:close/>
                    <a:moveTo>
                      <a:pt x="5651" y="16107"/>
                    </a:moveTo>
                    <a:cubicBezTo>
                      <a:pt x="5187" y="16816"/>
                      <a:pt x="4750" y="17553"/>
                      <a:pt x="4341" y="18304"/>
                    </a:cubicBezTo>
                    <a:lnTo>
                      <a:pt x="4928" y="18631"/>
                    </a:lnTo>
                    <a:cubicBezTo>
                      <a:pt x="5323" y="17894"/>
                      <a:pt x="5760" y="17171"/>
                      <a:pt x="6224" y="16475"/>
                    </a:cubicBezTo>
                    <a:lnTo>
                      <a:pt x="5651" y="16107"/>
                    </a:lnTo>
                    <a:close/>
                    <a:moveTo>
                      <a:pt x="66049" y="18099"/>
                    </a:moveTo>
                    <a:lnTo>
                      <a:pt x="65462" y="18427"/>
                    </a:lnTo>
                    <a:cubicBezTo>
                      <a:pt x="65871" y="19164"/>
                      <a:pt x="66253" y="19914"/>
                      <a:pt x="66608" y="20665"/>
                    </a:cubicBezTo>
                    <a:lnTo>
                      <a:pt x="67223" y="20378"/>
                    </a:lnTo>
                    <a:cubicBezTo>
                      <a:pt x="66868" y="19614"/>
                      <a:pt x="66472" y="18850"/>
                      <a:pt x="66049" y="18099"/>
                    </a:cubicBezTo>
                    <a:close/>
                    <a:moveTo>
                      <a:pt x="4068" y="18809"/>
                    </a:moveTo>
                    <a:cubicBezTo>
                      <a:pt x="3672" y="19559"/>
                      <a:pt x="3290" y="20338"/>
                      <a:pt x="2948" y="21115"/>
                    </a:cubicBezTo>
                    <a:lnTo>
                      <a:pt x="3576" y="21388"/>
                    </a:lnTo>
                    <a:cubicBezTo>
                      <a:pt x="3904" y="20624"/>
                      <a:pt x="4273" y="19860"/>
                      <a:pt x="4668" y="19123"/>
                    </a:cubicBezTo>
                    <a:lnTo>
                      <a:pt x="4068" y="18809"/>
                    </a:lnTo>
                    <a:close/>
                    <a:moveTo>
                      <a:pt x="67454" y="20897"/>
                    </a:moveTo>
                    <a:lnTo>
                      <a:pt x="66841" y="21170"/>
                    </a:lnTo>
                    <a:cubicBezTo>
                      <a:pt x="67181" y="21934"/>
                      <a:pt x="67496" y="22713"/>
                      <a:pt x="67782" y="23504"/>
                    </a:cubicBezTo>
                    <a:lnTo>
                      <a:pt x="68410" y="23272"/>
                    </a:lnTo>
                    <a:cubicBezTo>
                      <a:pt x="68124" y="22467"/>
                      <a:pt x="67796" y="21675"/>
                      <a:pt x="67454" y="20897"/>
                    </a:cubicBezTo>
                    <a:close/>
                    <a:moveTo>
                      <a:pt x="2730" y="21648"/>
                    </a:moveTo>
                    <a:cubicBezTo>
                      <a:pt x="2402" y="22426"/>
                      <a:pt x="2089" y="23231"/>
                      <a:pt x="1816" y="24036"/>
                    </a:cubicBezTo>
                    <a:lnTo>
                      <a:pt x="2457" y="24255"/>
                    </a:lnTo>
                    <a:cubicBezTo>
                      <a:pt x="2730" y="23463"/>
                      <a:pt x="3030" y="22671"/>
                      <a:pt x="3345" y="21907"/>
                    </a:cubicBezTo>
                    <a:lnTo>
                      <a:pt x="2730" y="21648"/>
                    </a:lnTo>
                    <a:close/>
                    <a:moveTo>
                      <a:pt x="68601" y="23805"/>
                    </a:moveTo>
                    <a:lnTo>
                      <a:pt x="67960" y="24023"/>
                    </a:lnTo>
                    <a:cubicBezTo>
                      <a:pt x="68233" y="24815"/>
                      <a:pt x="68479" y="25619"/>
                      <a:pt x="68683" y="26425"/>
                    </a:cubicBezTo>
                    <a:lnTo>
                      <a:pt x="69338" y="26262"/>
                    </a:lnTo>
                    <a:cubicBezTo>
                      <a:pt x="69134" y="25443"/>
                      <a:pt x="68874" y="24609"/>
                      <a:pt x="68601" y="23805"/>
                    </a:cubicBezTo>
                    <a:close/>
                    <a:moveTo>
                      <a:pt x="1638" y="24582"/>
                    </a:moveTo>
                    <a:cubicBezTo>
                      <a:pt x="1392" y="25401"/>
                      <a:pt x="1161" y="26234"/>
                      <a:pt x="956" y="27053"/>
                    </a:cubicBezTo>
                    <a:lnTo>
                      <a:pt x="1625" y="27217"/>
                    </a:lnTo>
                    <a:cubicBezTo>
                      <a:pt x="1816" y="26398"/>
                      <a:pt x="2034" y="25592"/>
                      <a:pt x="2293" y="24787"/>
                    </a:cubicBezTo>
                    <a:lnTo>
                      <a:pt x="1638" y="24582"/>
                    </a:lnTo>
                    <a:close/>
                    <a:moveTo>
                      <a:pt x="69489" y="26808"/>
                    </a:moveTo>
                    <a:lnTo>
                      <a:pt x="68834" y="26971"/>
                    </a:lnTo>
                    <a:cubicBezTo>
                      <a:pt x="69025" y="27776"/>
                      <a:pt x="69202" y="28609"/>
                      <a:pt x="69338" y="29428"/>
                    </a:cubicBezTo>
                    <a:lnTo>
                      <a:pt x="70007" y="29319"/>
                    </a:lnTo>
                    <a:cubicBezTo>
                      <a:pt x="69857" y="28486"/>
                      <a:pt x="69693" y="27640"/>
                      <a:pt x="69489" y="26808"/>
                    </a:cubicBezTo>
                    <a:close/>
                    <a:moveTo>
                      <a:pt x="833" y="27612"/>
                    </a:moveTo>
                    <a:cubicBezTo>
                      <a:pt x="655" y="28445"/>
                      <a:pt x="491" y="29292"/>
                      <a:pt x="369" y="30124"/>
                    </a:cubicBezTo>
                    <a:lnTo>
                      <a:pt x="1037" y="30233"/>
                    </a:lnTo>
                    <a:cubicBezTo>
                      <a:pt x="1161" y="29401"/>
                      <a:pt x="1310" y="28568"/>
                      <a:pt x="1488" y="27763"/>
                    </a:cubicBezTo>
                    <a:lnTo>
                      <a:pt x="833" y="27612"/>
                    </a:lnTo>
                    <a:close/>
                    <a:moveTo>
                      <a:pt x="70089" y="29878"/>
                    </a:moveTo>
                    <a:lnTo>
                      <a:pt x="69420" y="29987"/>
                    </a:lnTo>
                    <a:cubicBezTo>
                      <a:pt x="69556" y="30806"/>
                      <a:pt x="69653" y="31652"/>
                      <a:pt x="69720" y="32486"/>
                    </a:cubicBezTo>
                    <a:lnTo>
                      <a:pt x="70390" y="32431"/>
                    </a:lnTo>
                    <a:cubicBezTo>
                      <a:pt x="70321" y="31571"/>
                      <a:pt x="70226" y="30724"/>
                      <a:pt x="70089" y="29878"/>
                    </a:cubicBezTo>
                    <a:close/>
                    <a:moveTo>
                      <a:pt x="300" y="30697"/>
                    </a:moveTo>
                    <a:cubicBezTo>
                      <a:pt x="191" y="31530"/>
                      <a:pt x="109" y="32389"/>
                      <a:pt x="55" y="33250"/>
                    </a:cubicBezTo>
                    <a:lnTo>
                      <a:pt x="737" y="33277"/>
                    </a:lnTo>
                    <a:cubicBezTo>
                      <a:pt x="779" y="32444"/>
                      <a:pt x="861" y="31612"/>
                      <a:pt x="970" y="30779"/>
                    </a:cubicBezTo>
                    <a:lnTo>
                      <a:pt x="300" y="30697"/>
                    </a:lnTo>
                    <a:close/>
                    <a:moveTo>
                      <a:pt x="27" y="33809"/>
                    </a:moveTo>
                    <a:cubicBezTo>
                      <a:pt x="14" y="34287"/>
                      <a:pt x="0" y="34764"/>
                      <a:pt x="0" y="35243"/>
                    </a:cubicBezTo>
                    <a:cubicBezTo>
                      <a:pt x="0" y="35625"/>
                      <a:pt x="14" y="36007"/>
                      <a:pt x="27" y="36375"/>
                    </a:cubicBezTo>
                    <a:lnTo>
                      <a:pt x="697" y="36348"/>
                    </a:lnTo>
                    <a:cubicBezTo>
                      <a:pt x="683" y="35993"/>
                      <a:pt x="683" y="35611"/>
                      <a:pt x="683" y="35243"/>
                    </a:cubicBezTo>
                    <a:cubicBezTo>
                      <a:pt x="683" y="34779"/>
                      <a:pt x="697" y="34300"/>
                      <a:pt x="710" y="33836"/>
                    </a:cubicBezTo>
                    <a:lnTo>
                      <a:pt x="27" y="33809"/>
                    </a:lnTo>
                    <a:close/>
                    <a:moveTo>
                      <a:pt x="70430" y="32990"/>
                    </a:moveTo>
                    <a:lnTo>
                      <a:pt x="69748" y="33032"/>
                    </a:lnTo>
                    <a:cubicBezTo>
                      <a:pt x="69802" y="33769"/>
                      <a:pt x="69829" y="34506"/>
                      <a:pt x="69829" y="35243"/>
                    </a:cubicBezTo>
                    <a:cubicBezTo>
                      <a:pt x="69829" y="36075"/>
                      <a:pt x="69789" y="36921"/>
                      <a:pt x="69734" y="37754"/>
                    </a:cubicBezTo>
                    <a:lnTo>
                      <a:pt x="70403" y="37809"/>
                    </a:lnTo>
                    <a:cubicBezTo>
                      <a:pt x="70471" y="36962"/>
                      <a:pt x="70499" y="36102"/>
                      <a:pt x="70499" y="35243"/>
                    </a:cubicBezTo>
                    <a:cubicBezTo>
                      <a:pt x="70499" y="34491"/>
                      <a:pt x="70471" y="33741"/>
                      <a:pt x="70430" y="32990"/>
                    </a:cubicBezTo>
                    <a:close/>
                    <a:moveTo>
                      <a:pt x="724" y="36908"/>
                    </a:moveTo>
                    <a:lnTo>
                      <a:pt x="42" y="36948"/>
                    </a:lnTo>
                    <a:cubicBezTo>
                      <a:pt x="82" y="37795"/>
                      <a:pt x="151" y="38655"/>
                      <a:pt x="260" y="39501"/>
                    </a:cubicBezTo>
                    <a:lnTo>
                      <a:pt x="928" y="39419"/>
                    </a:lnTo>
                    <a:cubicBezTo>
                      <a:pt x="833" y="38586"/>
                      <a:pt x="764" y="37754"/>
                      <a:pt x="724" y="36908"/>
                    </a:cubicBezTo>
                    <a:close/>
                    <a:moveTo>
                      <a:pt x="69693" y="38313"/>
                    </a:moveTo>
                    <a:cubicBezTo>
                      <a:pt x="69611" y="39146"/>
                      <a:pt x="69516" y="39978"/>
                      <a:pt x="69380" y="40812"/>
                    </a:cubicBezTo>
                    <a:lnTo>
                      <a:pt x="70048" y="40921"/>
                    </a:lnTo>
                    <a:cubicBezTo>
                      <a:pt x="70184" y="40074"/>
                      <a:pt x="70293" y="39214"/>
                      <a:pt x="70362" y="38368"/>
                    </a:cubicBezTo>
                    <a:lnTo>
                      <a:pt x="69693" y="38313"/>
                    </a:lnTo>
                    <a:close/>
                    <a:moveTo>
                      <a:pt x="997" y="39965"/>
                    </a:moveTo>
                    <a:lnTo>
                      <a:pt x="328" y="40060"/>
                    </a:lnTo>
                    <a:cubicBezTo>
                      <a:pt x="451" y="40907"/>
                      <a:pt x="588" y="41753"/>
                      <a:pt x="764" y="42586"/>
                    </a:cubicBezTo>
                    <a:lnTo>
                      <a:pt x="1434" y="42449"/>
                    </a:lnTo>
                    <a:cubicBezTo>
                      <a:pt x="1256" y="41630"/>
                      <a:pt x="1119" y="40797"/>
                      <a:pt x="997" y="39965"/>
                    </a:cubicBezTo>
                    <a:close/>
                    <a:moveTo>
                      <a:pt x="69283" y="41357"/>
                    </a:moveTo>
                    <a:cubicBezTo>
                      <a:pt x="69134" y="42176"/>
                      <a:pt x="68956" y="43008"/>
                      <a:pt x="68752" y="43814"/>
                    </a:cubicBezTo>
                    <a:lnTo>
                      <a:pt x="69407" y="43978"/>
                    </a:lnTo>
                    <a:cubicBezTo>
                      <a:pt x="69625" y="43159"/>
                      <a:pt x="69802" y="42313"/>
                      <a:pt x="69953" y="41480"/>
                    </a:cubicBezTo>
                    <a:lnTo>
                      <a:pt x="69283" y="41357"/>
                    </a:lnTo>
                    <a:close/>
                    <a:moveTo>
                      <a:pt x="1556" y="42995"/>
                    </a:moveTo>
                    <a:lnTo>
                      <a:pt x="888" y="43145"/>
                    </a:lnTo>
                    <a:cubicBezTo>
                      <a:pt x="1079" y="43964"/>
                      <a:pt x="1297" y="44797"/>
                      <a:pt x="1556" y="45616"/>
                    </a:cubicBezTo>
                    <a:lnTo>
                      <a:pt x="2198" y="45411"/>
                    </a:lnTo>
                    <a:cubicBezTo>
                      <a:pt x="1952" y="44619"/>
                      <a:pt x="1734" y="43800"/>
                      <a:pt x="1556" y="42995"/>
                    </a:cubicBezTo>
                    <a:close/>
                    <a:moveTo>
                      <a:pt x="68615" y="44360"/>
                    </a:moveTo>
                    <a:cubicBezTo>
                      <a:pt x="68397" y="45165"/>
                      <a:pt x="68137" y="45971"/>
                      <a:pt x="67864" y="46748"/>
                    </a:cubicBezTo>
                    <a:lnTo>
                      <a:pt x="68506" y="46981"/>
                    </a:lnTo>
                    <a:cubicBezTo>
                      <a:pt x="68779" y="46175"/>
                      <a:pt x="69038" y="45356"/>
                      <a:pt x="69270" y="44537"/>
                    </a:cubicBezTo>
                    <a:lnTo>
                      <a:pt x="68615" y="44360"/>
                    </a:lnTo>
                    <a:close/>
                    <a:moveTo>
                      <a:pt x="2375" y="45957"/>
                    </a:moveTo>
                    <a:lnTo>
                      <a:pt x="1720" y="46162"/>
                    </a:lnTo>
                    <a:cubicBezTo>
                      <a:pt x="1993" y="46967"/>
                      <a:pt x="2280" y="47773"/>
                      <a:pt x="2608" y="48564"/>
                    </a:cubicBezTo>
                    <a:lnTo>
                      <a:pt x="3235" y="48304"/>
                    </a:lnTo>
                    <a:cubicBezTo>
                      <a:pt x="2921" y="47540"/>
                      <a:pt x="2621" y="46748"/>
                      <a:pt x="2375" y="45957"/>
                    </a:cubicBezTo>
                    <a:close/>
                    <a:moveTo>
                      <a:pt x="67673" y="47281"/>
                    </a:moveTo>
                    <a:cubicBezTo>
                      <a:pt x="67387" y="48059"/>
                      <a:pt x="67059" y="48837"/>
                      <a:pt x="66704" y="49602"/>
                    </a:cubicBezTo>
                    <a:lnTo>
                      <a:pt x="67332" y="49888"/>
                    </a:lnTo>
                    <a:cubicBezTo>
                      <a:pt x="67687" y="49110"/>
                      <a:pt x="68015" y="48319"/>
                      <a:pt x="68301" y="47513"/>
                    </a:cubicBezTo>
                    <a:lnTo>
                      <a:pt x="67673" y="47281"/>
                    </a:lnTo>
                    <a:close/>
                    <a:moveTo>
                      <a:pt x="3454" y="48823"/>
                    </a:moveTo>
                    <a:lnTo>
                      <a:pt x="2826" y="49083"/>
                    </a:lnTo>
                    <a:cubicBezTo>
                      <a:pt x="3154" y="49875"/>
                      <a:pt x="3522" y="50652"/>
                      <a:pt x="3918" y="51403"/>
                    </a:cubicBezTo>
                    <a:lnTo>
                      <a:pt x="4519" y="51089"/>
                    </a:lnTo>
                    <a:cubicBezTo>
                      <a:pt x="4136" y="50352"/>
                      <a:pt x="3781" y="49587"/>
                      <a:pt x="3454" y="48823"/>
                    </a:cubicBezTo>
                    <a:close/>
                    <a:moveTo>
                      <a:pt x="66472" y="50106"/>
                    </a:moveTo>
                    <a:cubicBezTo>
                      <a:pt x="66117" y="50870"/>
                      <a:pt x="65722" y="51622"/>
                      <a:pt x="65312" y="52345"/>
                    </a:cubicBezTo>
                    <a:lnTo>
                      <a:pt x="65898" y="52672"/>
                    </a:lnTo>
                    <a:cubicBezTo>
                      <a:pt x="66322" y="51935"/>
                      <a:pt x="66717" y="51171"/>
                      <a:pt x="67086" y="50406"/>
                    </a:cubicBezTo>
                    <a:lnTo>
                      <a:pt x="66472" y="50106"/>
                    </a:lnTo>
                    <a:close/>
                    <a:moveTo>
                      <a:pt x="4777" y="51580"/>
                    </a:moveTo>
                    <a:lnTo>
                      <a:pt x="4177" y="51908"/>
                    </a:lnTo>
                    <a:cubicBezTo>
                      <a:pt x="4586" y="52659"/>
                      <a:pt x="5023" y="53396"/>
                      <a:pt x="5474" y="54119"/>
                    </a:cubicBezTo>
                    <a:lnTo>
                      <a:pt x="6047" y="53751"/>
                    </a:lnTo>
                    <a:cubicBezTo>
                      <a:pt x="5596" y="53054"/>
                      <a:pt x="5174" y="52317"/>
                      <a:pt x="4777" y="51580"/>
                    </a:cubicBezTo>
                    <a:close/>
                    <a:moveTo>
                      <a:pt x="6347" y="54228"/>
                    </a:moveTo>
                    <a:lnTo>
                      <a:pt x="5787" y="54597"/>
                    </a:lnTo>
                    <a:cubicBezTo>
                      <a:pt x="5938" y="54829"/>
                      <a:pt x="6102" y="55074"/>
                      <a:pt x="6266" y="55307"/>
                    </a:cubicBezTo>
                    <a:lnTo>
                      <a:pt x="6825" y="54925"/>
                    </a:lnTo>
                    <a:cubicBezTo>
                      <a:pt x="6661" y="54692"/>
                      <a:pt x="6497" y="54461"/>
                      <a:pt x="6347" y="54228"/>
                    </a:cubicBezTo>
                    <a:close/>
                    <a:moveTo>
                      <a:pt x="65025" y="52823"/>
                    </a:moveTo>
                    <a:cubicBezTo>
                      <a:pt x="64602" y="53546"/>
                      <a:pt x="64151" y="54255"/>
                      <a:pt x="63674" y="54938"/>
                    </a:cubicBezTo>
                    <a:lnTo>
                      <a:pt x="64220" y="55320"/>
                    </a:lnTo>
                    <a:cubicBezTo>
                      <a:pt x="64712" y="54624"/>
                      <a:pt x="65176" y="53901"/>
                      <a:pt x="65612" y="53163"/>
                    </a:cubicBezTo>
                    <a:lnTo>
                      <a:pt x="65025" y="52823"/>
                    </a:lnTo>
                    <a:close/>
                    <a:moveTo>
                      <a:pt x="6975" y="55156"/>
                    </a:moveTo>
                    <a:lnTo>
                      <a:pt x="6429" y="55538"/>
                    </a:lnTo>
                    <a:cubicBezTo>
                      <a:pt x="6702" y="55921"/>
                      <a:pt x="6975" y="56303"/>
                      <a:pt x="7261" y="56685"/>
                    </a:cubicBezTo>
                    <a:lnTo>
                      <a:pt x="7807" y="56275"/>
                    </a:lnTo>
                    <a:cubicBezTo>
                      <a:pt x="7521" y="55907"/>
                      <a:pt x="7248" y="55525"/>
                      <a:pt x="6975" y="55156"/>
                    </a:cubicBezTo>
                    <a:close/>
                    <a:moveTo>
                      <a:pt x="63347" y="55402"/>
                    </a:moveTo>
                    <a:cubicBezTo>
                      <a:pt x="62855" y="56071"/>
                      <a:pt x="62350" y="56740"/>
                      <a:pt x="61804" y="57382"/>
                    </a:cubicBezTo>
                    <a:lnTo>
                      <a:pt x="62322" y="57818"/>
                    </a:lnTo>
                    <a:cubicBezTo>
                      <a:pt x="62868" y="57163"/>
                      <a:pt x="63401" y="56481"/>
                      <a:pt x="63893" y="55798"/>
                    </a:cubicBezTo>
                    <a:lnTo>
                      <a:pt x="63347" y="55402"/>
                    </a:lnTo>
                    <a:close/>
                    <a:moveTo>
                      <a:pt x="8149" y="56712"/>
                    </a:moveTo>
                    <a:lnTo>
                      <a:pt x="7616" y="57136"/>
                    </a:lnTo>
                    <a:cubicBezTo>
                      <a:pt x="8149" y="57791"/>
                      <a:pt x="8708" y="58446"/>
                      <a:pt x="9282" y="59074"/>
                    </a:cubicBezTo>
                    <a:lnTo>
                      <a:pt x="9773" y="58623"/>
                    </a:lnTo>
                    <a:cubicBezTo>
                      <a:pt x="9214" y="58009"/>
                      <a:pt x="8668" y="57367"/>
                      <a:pt x="8149" y="56712"/>
                    </a:cubicBezTo>
                    <a:close/>
                    <a:moveTo>
                      <a:pt x="61449" y="57804"/>
                    </a:moveTo>
                    <a:cubicBezTo>
                      <a:pt x="60903" y="58446"/>
                      <a:pt x="60330" y="59060"/>
                      <a:pt x="59743" y="59647"/>
                    </a:cubicBezTo>
                    <a:lnTo>
                      <a:pt x="60220" y="60125"/>
                    </a:lnTo>
                    <a:cubicBezTo>
                      <a:pt x="60821" y="59524"/>
                      <a:pt x="61408" y="58896"/>
                      <a:pt x="61954" y="58255"/>
                    </a:cubicBezTo>
                    <a:lnTo>
                      <a:pt x="61449" y="57804"/>
                    </a:lnTo>
                    <a:close/>
                    <a:moveTo>
                      <a:pt x="10155" y="59033"/>
                    </a:moveTo>
                    <a:lnTo>
                      <a:pt x="9664" y="59497"/>
                    </a:lnTo>
                    <a:cubicBezTo>
                      <a:pt x="10251" y="60111"/>
                      <a:pt x="10865" y="60712"/>
                      <a:pt x="11493" y="61285"/>
                    </a:cubicBezTo>
                    <a:lnTo>
                      <a:pt x="11957" y="60794"/>
                    </a:lnTo>
                    <a:cubicBezTo>
                      <a:pt x="11343" y="60234"/>
                      <a:pt x="10728" y="59633"/>
                      <a:pt x="10155" y="59033"/>
                    </a:cubicBezTo>
                    <a:close/>
                    <a:moveTo>
                      <a:pt x="59334" y="60043"/>
                    </a:moveTo>
                    <a:cubicBezTo>
                      <a:pt x="58746" y="60630"/>
                      <a:pt x="58118" y="61189"/>
                      <a:pt x="57477" y="61735"/>
                    </a:cubicBezTo>
                    <a:lnTo>
                      <a:pt x="57914" y="62254"/>
                    </a:lnTo>
                    <a:cubicBezTo>
                      <a:pt x="58555" y="61695"/>
                      <a:pt x="59197" y="61121"/>
                      <a:pt x="59811" y="60534"/>
                    </a:cubicBezTo>
                    <a:lnTo>
                      <a:pt x="59334" y="60043"/>
                    </a:lnTo>
                    <a:close/>
                    <a:moveTo>
                      <a:pt x="12366" y="61162"/>
                    </a:moveTo>
                    <a:lnTo>
                      <a:pt x="11916" y="61667"/>
                    </a:lnTo>
                    <a:cubicBezTo>
                      <a:pt x="12557" y="62226"/>
                      <a:pt x="13227" y="62787"/>
                      <a:pt x="13895" y="63291"/>
                    </a:cubicBezTo>
                    <a:lnTo>
                      <a:pt x="14304" y="62759"/>
                    </a:lnTo>
                    <a:cubicBezTo>
                      <a:pt x="13649" y="62254"/>
                      <a:pt x="12994" y="61722"/>
                      <a:pt x="12366" y="61162"/>
                    </a:cubicBezTo>
                    <a:close/>
                    <a:moveTo>
                      <a:pt x="57041" y="62090"/>
                    </a:moveTo>
                    <a:cubicBezTo>
                      <a:pt x="56440" y="62581"/>
                      <a:pt x="55798" y="63060"/>
                      <a:pt x="55157" y="63524"/>
                    </a:cubicBezTo>
                    <a:lnTo>
                      <a:pt x="55539" y="64070"/>
                    </a:lnTo>
                    <a:cubicBezTo>
                      <a:pt x="56194" y="63606"/>
                      <a:pt x="56850" y="63114"/>
                      <a:pt x="57477" y="62609"/>
                    </a:cubicBezTo>
                    <a:lnTo>
                      <a:pt x="57041" y="62090"/>
                    </a:lnTo>
                    <a:close/>
                    <a:moveTo>
                      <a:pt x="14755" y="63087"/>
                    </a:moveTo>
                    <a:lnTo>
                      <a:pt x="14359" y="63633"/>
                    </a:lnTo>
                    <a:cubicBezTo>
                      <a:pt x="15041" y="64137"/>
                      <a:pt x="15751" y="64629"/>
                      <a:pt x="16475" y="65080"/>
                    </a:cubicBezTo>
                    <a:lnTo>
                      <a:pt x="16830" y="64506"/>
                    </a:lnTo>
                    <a:cubicBezTo>
                      <a:pt x="16133" y="64070"/>
                      <a:pt x="15438" y="63591"/>
                      <a:pt x="14755" y="63087"/>
                    </a:cubicBezTo>
                    <a:close/>
                    <a:moveTo>
                      <a:pt x="54584" y="63919"/>
                    </a:moveTo>
                    <a:cubicBezTo>
                      <a:pt x="53887" y="64383"/>
                      <a:pt x="53177" y="64834"/>
                      <a:pt x="52455" y="65243"/>
                    </a:cubicBezTo>
                    <a:lnTo>
                      <a:pt x="52782" y="65830"/>
                    </a:lnTo>
                    <a:cubicBezTo>
                      <a:pt x="53519" y="65407"/>
                      <a:pt x="54256" y="64956"/>
                      <a:pt x="54966" y="64479"/>
                    </a:cubicBezTo>
                    <a:lnTo>
                      <a:pt x="54584" y="63919"/>
                    </a:lnTo>
                    <a:close/>
                    <a:moveTo>
                      <a:pt x="17307" y="64807"/>
                    </a:moveTo>
                    <a:lnTo>
                      <a:pt x="16952" y="65380"/>
                    </a:lnTo>
                    <a:cubicBezTo>
                      <a:pt x="17689" y="65830"/>
                      <a:pt x="18441" y="66254"/>
                      <a:pt x="19191" y="66636"/>
                    </a:cubicBezTo>
                    <a:lnTo>
                      <a:pt x="19505" y="66035"/>
                    </a:lnTo>
                    <a:cubicBezTo>
                      <a:pt x="18768" y="65653"/>
                      <a:pt x="18031" y="65243"/>
                      <a:pt x="17307" y="64807"/>
                    </a:cubicBezTo>
                    <a:close/>
                    <a:moveTo>
                      <a:pt x="51963" y="65516"/>
                    </a:moveTo>
                    <a:cubicBezTo>
                      <a:pt x="51239" y="65926"/>
                      <a:pt x="50475" y="66308"/>
                      <a:pt x="49725" y="66649"/>
                    </a:cubicBezTo>
                    <a:lnTo>
                      <a:pt x="50011" y="67264"/>
                    </a:lnTo>
                    <a:cubicBezTo>
                      <a:pt x="50775" y="66909"/>
                      <a:pt x="51554" y="66527"/>
                      <a:pt x="52291" y="66103"/>
                    </a:cubicBezTo>
                    <a:lnTo>
                      <a:pt x="51963" y="65516"/>
                    </a:lnTo>
                    <a:close/>
                    <a:moveTo>
                      <a:pt x="20010" y="66281"/>
                    </a:moveTo>
                    <a:lnTo>
                      <a:pt x="19710" y="66894"/>
                    </a:lnTo>
                    <a:cubicBezTo>
                      <a:pt x="20474" y="67264"/>
                      <a:pt x="21252" y="67618"/>
                      <a:pt x="22044" y="67932"/>
                    </a:cubicBezTo>
                    <a:lnTo>
                      <a:pt x="22303" y="67318"/>
                    </a:lnTo>
                    <a:cubicBezTo>
                      <a:pt x="21525" y="67004"/>
                      <a:pt x="20761" y="66649"/>
                      <a:pt x="20010" y="66281"/>
                    </a:cubicBezTo>
                    <a:close/>
                    <a:moveTo>
                      <a:pt x="49219" y="66881"/>
                    </a:moveTo>
                    <a:cubicBezTo>
                      <a:pt x="48455" y="67222"/>
                      <a:pt x="47677" y="67537"/>
                      <a:pt x="46886" y="67810"/>
                    </a:cubicBezTo>
                    <a:lnTo>
                      <a:pt x="47117" y="68450"/>
                    </a:lnTo>
                    <a:cubicBezTo>
                      <a:pt x="47909" y="68164"/>
                      <a:pt x="48715" y="67850"/>
                      <a:pt x="49492" y="67495"/>
                    </a:cubicBezTo>
                    <a:lnTo>
                      <a:pt x="49219" y="66881"/>
                    </a:lnTo>
                    <a:close/>
                    <a:moveTo>
                      <a:pt x="22822" y="67522"/>
                    </a:moveTo>
                    <a:lnTo>
                      <a:pt x="22576" y="68150"/>
                    </a:lnTo>
                    <a:cubicBezTo>
                      <a:pt x="23368" y="68450"/>
                      <a:pt x="24186" y="68738"/>
                      <a:pt x="25005" y="68983"/>
                    </a:cubicBezTo>
                    <a:lnTo>
                      <a:pt x="25197" y="68341"/>
                    </a:lnTo>
                    <a:cubicBezTo>
                      <a:pt x="24405" y="68096"/>
                      <a:pt x="23600" y="67823"/>
                      <a:pt x="22822" y="67522"/>
                    </a:cubicBezTo>
                    <a:close/>
                    <a:moveTo>
                      <a:pt x="46353" y="68001"/>
                    </a:moveTo>
                    <a:cubicBezTo>
                      <a:pt x="45575" y="68259"/>
                      <a:pt x="44756" y="68505"/>
                      <a:pt x="43951" y="68710"/>
                    </a:cubicBezTo>
                    <a:lnTo>
                      <a:pt x="44114" y="69366"/>
                    </a:lnTo>
                    <a:cubicBezTo>
                      <a:pt x="44947" y="69160"/>
                      <a:pt x="45766" y="68915"/>
                      <a:pt x="46571" y="68642"/>
                    </a:cubicBezTo>
                    <a:lnTo>
                      <a:pt x="46353" y="68001"/>
                    </a:lnTo>
                    <a:close/>
                    <a:moveTo>
                      <a:pt x="25742" y="68492"/>
                    </a:moveTo>
                    <a:lnTo>
                      <a:pt x="25551" y="69147"/>
                    </a:lnTo>
                    <a:cubicBezTo>
                      <a:pt x="26370" y="69379"/>
                      <a:pt x="27203" y="69584"/>
                      <a:pt x="28036" y="69761"/>
                    </a:cubicBezTo>
                    <a:lnTo>
                      <a:pt x="28172" y="69093"/>
                    </a:lnTo>
                    <a:cubicBezTo>
                      <a:pt x="27367" y="68929"/>
                      <a:pt x="26534" y="68723"/>
                      <a:pt x="25742" y="68492"/>
                    </a:cubicBezTo>
                    <a:close/>
                    <a:moveTo>
                      <a:pt x="43405" y="68847"/>
                    </a:moveTo>
                    <a:cubicBezTo>
                      <a:pt x="42600" y="69051"/>
                      <a:pt x="41767" y="69215"/>
                      <a:pt x="40948" y="69351"/>
                    </a:cubicBezTo>
                    <a:lnTo>
                      <a:pt x="41057" y="70021"/>
                    </a:lnTo>
                    <a:cubicBezTo>
                      <a:pt x="41903" y="69884"/>
                      <a:pt x="42749" y="69706"/>
                      <a:pt x="43568" y="69502"/>
                    </a:cubicBezTo>
                    <a:lnTo>
                      <a:pt x="43405" y="68847"/>
                    </a:lnTo>
                    <a:close/>
                    <a:moveTo>
                      <a:pt x="28718" y="69202"/>
                    </a:moveTo>
                    <a:lnTo>
                      <a:pt x="28596" y="69870"/>
                    </a:lnTo>
                    <a:cubicBezTo>
                      <a:pt x="29428" y="70021"/>
                      <a:pt x="30288" y="70157"/>
                      <a:pt x="31134" y="70252"/>
                    </a:cubicBezTo>
                    <a:lnTo>
                      <a:pt x="31202" y="69584"/>
                    </a:lnTo>
                    <a:cubicBezTo>
                      <a:pt x="30370" y="69488"/>
                      <a:pt x="29537" y="69366"/>
                      <a:pt x="28718" y="69202"/>
                    </a:cubicBezTo>
                    <a:close/>
                    <a:moveTo>
                      <a:pt x="40402" y="69433"/>
                    </a:moveTo>
                    <a:cubicBezTo>
                      <a:pt x="39570" y="69557"/>
                      <a:pt x="38737" y="69652"/>
                      <a:pt x="37904" y="69720"/>
                    </a:cubicBezTo>
                    <a:lnTo>
                      <a:pt x="37945" y="70389"/>
                    </a:lnTo>
                    <a:cubicBezTo>
                      <a:pt x="38805" y="70334"/>
                      <a:pt x="39652" y="70239"/>
                      <a:pt x="40498" y="70103"/>
                    </a:cubicBezTo>
                    <a:lnTo>
                      <a:pt x="40402" y="69433"/>
                    </a:lnTo>
                    <a:close/>
                    <a:moveTo>
                      <a:pt x="31762" y="69639"/>
                    </a:moveTo>
                    <a:lnTo>
                      <a:pt x="31694" y="70321"/>
                    </a:lnTo>
                    <a:cubicBezTo>
                      <a:pt x="32540" y="70403"/>
                      <a:pt x="33400" y="70457"/>
                      <a:pt x="34246" y="70485"/>
                    </a:cubicBezTo>
                    <a:lnTo>
                      <a:pt x="34274" y="69802"/>
                    </a:lnTo>
                    <a:cubicBezTo>
                      <a:pt x="33441" y="69788"/>
                      <a:pt x="32594" y="69734"/>
                      <a:pt x="31762" y="69639"/>
                    </a:cubicBezTo>
                    <a:close/>
                    <a:moveTo>
                      <a:pt x="37344" y="69761"/>
                    </a:moveTo>
                    <a:cubicBezTo>
                      <a:pt x="36649" y="69802"/>
                      <a:pt x="35952" y="69815"/>
                      <a:pt x="35270" y="69815"/>
                    </a:cubicBezTo>
                    <a:lnTo>
                      <a:pt x="34833" y="69815"/>
                    </a:lnTo>
                    <a:lnTo>
                      <a:pt x="34820" y="70498"/>
                    </a:lnTo>
                    <a:lnTo>
                      <a:pt x="35257" y="70498"/>
                    </a:lnTo>
                    <a:cubicBezTo>
                      <a:pt x="35966" y="70498"/>
                      <a:pt x="36676" y="70471"/>
                      <a:pt x="37386" y="70430"/>
                    </a:cubicBezTo>
                    <a:lnTo>
                      <a:pt x="37344" y="6976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1681;p42">
                <a:extLst>
                  <a:ext uri="{FF2B5EF4-FFF2-40B4-BE49-F238E27FC236}">
                    <a16:creationId xmlns:a16="http://schemas.microsoft.com/office/drawing/2014/main" id="{B11F5575-4DBB-FFE9-E101-0CDA73CBDD09}"/>
                  </a:ext>
                </a:extLst>
              </p:cNvPr>
              <p:cNvSpPr/>
              <p:nvPr/>
            </p:nvSpPr>
            <p:spPr>
              <a:xfrm rot="-5400000">
                <a:off x="1201838" y="1887550"/>
                <a:ext cx="1965900" cy="1965900"/>
              </a:xfrm>
              <a:prstGeom prst="blockArc">
                <a:avLst>
                  <a:gd name="adj1" fmla="val 13560149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1682;p42">
                <a:extLst>
                  <a:ext uri="{FF2B5EF4-FFF2-40B4-BE49-F238E27FC236}">
                    <a16:creationId xmlns:a16="http://schemas.microsoft.com/office/drawing/2014/main" id="{994B2B8E-4C13-2242-B95E-6426618403EB}"/>
                  </a:ext>
                </a:extLst>
              </p:cNvPr>
              <p:cNvSpPr/>
              <p:nvPr/>
            </p:nvSpPr>
            <p:spPr>
              <a:xfrm rot="3949254">
                <a:off x="1201770" y="1887509"/>
                <a:ext cx="1965866" cy="1965866"/>
              </a:xfrm>
              <a:prstGeom prst="blockArc">
                <a:avLst>
                  <a:gd name="adj1" fmla="val 17246835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" name="Google Shape;1657;p42">
              <a:extLst>
                <a:ext uri="{FF2B5EF4-FFF2-40B4-BE49-F238E27FC236}">
                  <a16:creationId xmlns:a16="http://schemas.microsoft.com/office/drawing/2014/main" id="{8B9D4798-176D-DE13-37FB-6AF75D36ED91}"/>
                </a:ext>
              </a:extLst>
            </p:cNvPr>
            <p:cNvGrpSpPr/>
            <p:nvPr/>
          </p:nvGrpSpPr>
          <p:grpSpPr>
            <a:xfrm>
              <a:off x="3017383" y="563884"/>
              <a:ext cx="635477" cy="633411"/>
              <a:chOff x="6039282" y="1042577"/>
              <a:chExt cx="734315" cy="731929"/>
            </a:xfrm>
          </p:grpSpPr>
          <p:sp>
            <p:nvSpPr>
              <p:cNvPr id="7" name="Google Shape;1658;p42">
                <a:extLst>
                  <a:ext uri="{FF2B5EF4-FFF2-40B4-BE49-F238E27FC236}">
                    <a16:creationId xmlns:a16="http://schemas.microsoft.com/office/drawing/2014/main" id="{7C72B09B-B5F5-EB48-A151-A00C82DE48EC}"/>
                  </a:ext>
                </a:extLst>
              </p:cNvPr>
              <p:cNvSpPr/>
              <p:nvPr/>
            </p:nvSpPr>
            <p:spPr>
              <a:xfrm>
                <a:off x="6045348" y="1300071"/>
                <a:ext cx="131951" cy="65352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701" extrusionOk="0">
                    <a:moveTo>
                      <a:pt x="108" y="0"/>
                    </a:moveTo>
                    <a:lnTo>
                      <a:pt x="51" y="224"/>
                    </a:lnTo>
                    <a:cubicBezTo>
                      <a:pt x="29" y="303"/>
                      <a:pt x="7" y="375"/>
                      <a:pt x="0" y="455"/>
                    </a:cubicBezTo>
                    <a:lnTo>
                      <a:pt x="1342" y="700"/>
                    </a:lnTo>
                    <a:cubicBezTo>
                      <a:pt x="1349" y="650"/>
                      <a:pt x="1363" y="599"/>
                      <a:pt x="1378" y="549"/>
                    </a:cubicBezTo>
                    <a:lnTo>
                      <a:pt x="1414" y="397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1659;p42">
                <a:extLst>
                  <a:ext uri="{FF2B5EF4-FFF2-40B4-BE49-F238E27FC236}">
                    <a16:creationId xmlns:a16="http://schemas.microsoft.com/office/drawing/2014/main" id="{253AB21E-E5EA-8DFC-5717-2215706BEEE1}"/>
                  </a:ext>
                </a:extLst>
              </p:cNvPr>
              <p:cNvSpPr/>
              <p:nvPr/>
            </p:nvSpPr>
            <p:spPr>
              <a:xfrm>
                <a:off x="6080342" y="1201250"/>
                <a:ext cx="127938" cy="96863"/>
              </a:xfrm>
              <a:custGeom>
                <a:avLst/>
                <a:gdLst/>
                <a:ahLst/>
                <a:cxnLst/>
                <a:rect l="l" t="t" r="r" b="b"/>
                <a:pathLst>
                  <a:path w="1371" h="1039" extrusionOk="0">
                    <a:moveTo>
                      <a:pt x="245" y="0"/>
                    </a:moveTo>
                    <a:cubicBezTo>
                      <a:pt x="159" y="137"/>
                      <a:pt x="72" y="267"/>
                      <a:pt x="0" y="404"/>
                    </a:cubicBezTo>
                    <a:lnTo>
                      <a:pt x="1219" y="1039"/>
                    </a:lnTo>
                    <a:cubicBezTo>
                      <a:pt x="1262" y="945"/>
                      <a:pt x="1320" y="866"/>
                      <a:pt x="1371" y="772"/>
                    </a:cubicBezTo>
                    <a:lnTo>
                      <a:pt x="245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1660;p42">
                <a:extLst>
                  <a:ext uri="{FF2B5EF4-FFF2-40B4-BE49-F238E27FC236}">
                    <a16:creationId xmlns:a16="http://schemas.microsoft.com/office/drawing/2014/main" id="{9E73998E-AEBA-A848-6DDA-D465D7C81872}"/>
                  </a:ext>
                </a:extLst>
              </p:cNvPr>
              <p:cNvSpPr/>
              <p:nvPr/>
            </p:nvSpPr>
            <p:spPr>
              <a:xfrm>
                <a:off x="6144918" y="1121167"/>
                <a:ext cx="112541" cy="119145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1278" extrusionOk="0">
                    <a:moveTo>
                      <a:pt x="347" y="1"/>
                    </a:moveTo>
                    <a:cubicBezTo>
                      <a:pt x="224" y="95"/>
                      <a:pt x="116" y="210"/>
                      <a:pt x="1" y="318"/>
                    </a:cubicBezTo>
                    <a:lnTo>
                      <a:pt x="974" y="1278"/>
                    </a:lnTo>
                    <a:cubicBezTo>
                      <a:pt x="1046" y="1205"/>
                      <a:pt x="1126" y="1133"/>
                      <a:pt x="1205" y="1068"/>
                    </a:cubicBezTo>
                    <a:lnTo>
                      <a:pt x="347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1661;p42">
                <a:extLst>
                  <a:ext uri="{FF2B5EF4-FFF2-40B4-BE49-F238E27FC236}">
                    <a16:creationId xmlns:a16="http://schemas.microsoft.com/office/drawing/2014/main" id="{9CB53D5D-167C-5554-26F9-509849DA6AC9}"/>
                  </a:ext>
                </a:extLst>
              </p:cNvPr>
              <p:cNvSpPr/>
              <p:nvPr/>
            </p:nvSpPr>
            <p:spPr>
              <a:xfrm>
                <a:off x="6232449" y="1066723"/>
                <a:ext cx="86879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931" h="1400" extrusionOk="0">
                    <a:moveTo>
                      <a:pt x="426" y="1"/>
                    </a:moveTo>
                    <a:cubicBezTo>
                      <a:pt x="354" y="22"/>
                      <a:pt x="282" y="58"/>
                      <a:pt x="209" y="94"/>
                    </a:cubicBezTo>
                    <a:lnTo>
                      <a:pt x="0" y="195"/>
                    </a:lnTo>
                    <a:lnTo>
                      <a:pt x="649" y="1400"/>
                    </a:lnTo>
                    <a:lnTo>
                      <a:pt x="786" y="1335"/>
                    </a:lnTo>
                    <a:cubicBezTo>
                      <a:pt x="830" y="1306"/>
                      <a:pt x="880" y="1285"/>
                      <a:pt x="931" y="1270"/>
                    </a:cubicBezTo>
                    <a:lnTo>
                      <a:pt x="426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1662;p42">
                <a:extLst>
                  <a:ext uri="{FF2B5EF4-FFF2-40B4-BE49-F238E27FC236}">
                    <a16:creationId xmlns:a16="http://schemas.microsoft.com/office/drawing/2014/main" id="{1E1A64CE-AF45-F373-C5F2-C1092245E20D}"/>
                  </a:ext>
                </a:extLst>
              </p:cNvPr>
              <p:cNvSpPr/>
              <p:nvPr/>
            </p:nvSpPr>
            <p:spPr>
              <a:xfrm>
                <a:off x="6335379" y="1042577"/>
                <a:ext cx="53284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571" h="1400" extrusionOk="0">
                    <a:moveTo>
                      <a:pt x="470" y="0"/>
                    </a:moveTo>
                    <a:cubicBezTo>
                      <a:pt x="390" y="0"/>
                      <a:pt x="311" y="7"/>
                      <a:pt x="239" y="22"/>
                    </a:cubicBezTo>
                    <a:lnTo>
                      <a:pt x="1" y="58"/>
                    </a:lnTo>
                    <a:lnTo>
                      <a:pt x="268" y="1399"/>
                    </a:lnTo>
                    <a:lnTo>
                      <a:pt x="419" y="1378"/>
                    </a:lnTo>
                    <a:cubicBezTo>
                      <a:pt x="470" y="1370"/>
                      <a:pt x="520" y="1363"/>
                      <a:pt x="571" y="1363"/>
                    </a:cubicBezTo>
                    <a:lnTo>
                      <a:pt x="470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1663;p42">
                <a:extLst>
                  <a:ext uri="{FF2B5EF4-FFF2-40B4-BE49-F238E27FC236}">
                    <a16:creationId xmlns:a16="http://schemas.microsoft.com/office/drawing/2014/main" id="{0648E78C-7948-D19A-CCB9-76208FC96D74}"/>
                  </a:ext>
                </a:extLst>
              </p:cNvPr>
              <p:cNvSpPr/>
              <p:nvPr/>
            </p:nvSpPr>
            <p:spPr>
              <a:xfrm>
                <a:off x="6431682" y="1043229"/>
                <a:ext cx="56550" cy="131824"/>
              </a:xfrm>
              <a:custGeom>
                <a:avLst/>
                <a:gdLst/>
                <a:ahLst/>
                <a:cxnLst/>
                <a:rect l="l" t="t" r="r" b="b"/>
                <a:pathLst>
                  <a:path w="606" h="1414" extrusionOk="0">
                    <a:moveTo>
                      <a:pt x="144" y="0"/>
                    </a:moveTo>
                    <a:lnTo>
                      <a:pt x="0" y="1356"/>
                    </a:lnTo>
                    <a:cubicBezTo>
                      <a:pt x="101" y="1378"/>
                      <a:pt x="202" y="1385"/>
                      <a:pt x="303" y="1414"/>
                    </a:cubicBezTo>
                    <a:lnTo>
                      <a:pt x="606" y="80"/>
                    </a:lnTo>
                    <a:cubicBezTo>
                      <a:pt x="454" y="36"/>
                      <a:pt x="296" y="22"/>
                      <a:pt x="14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1664;p42">
                <a:extLst>
                  <a:ext uri="{FF2B5EF4-FFF2-40B4-BE49-F238E27FC236}">
                    <a16:creationId xmlns:a16="http://schemas.microsoft.com/office/drawing/2014/main" id="{426AB671-F876-C6C2-9755-F14F0DAF6BCE}"/>
                  </a:ext>
                </a:extLst>
              </p:cNvPr>
              <p:cNvSpPr/>
              <p:nvPr/>
            </p:nvSpPr>
            <p:spPr>
              <a:xfrm>
                <a:off x="6500924" y="1070731"/>
                <a:ext cx="89678" cy="130612"/>
              </a:xfrm>
              <a:custGeom>
                <a:avLst/>
                <a:gdLst/>
                <a:ahLst/>
                <a:cxnLst/>
                <a:rect l="l" t="t" r="r" b="b"/>
                <a:pathLst>
                  <a:path w="961" h="1401" extrusionOk="0">
                    <a:moveTo>
                      <a:pt x="542" y="1"/>
                    </a:moveTo>
                    <a:lnTo>
                      <a:pt x="1" y="1256"/>
                    </a:lnTo>
                    <a:lnTo>
                      <a:pt x="138" y="1321"/>
                    </a:lnTo>
                    <a:cubicBezTo>
                      <a:pt x="181" y="1343"/>
                      <a:pt x="232" y="1371"/>
                      <a:pt x="275" y="1400"/>
                    </a:cubicBezTo>
                    <a:lnTo>
                      <a:pt x="960" y="210"/>
                    </a:lnTo>
                    <a:cubicBezTo>
                      <a:pt x="895" y="174"/>
                      <a:pt x="823" y="131"/>
                      <a:pt x="751" y="102"/>
                    </a:cubicBezTo>
                    <a:lnTo>
                      <a:pt x="54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1665;p42">
                <a:extLst>
                  <a:ext uri="{FF2B5EF4-FFF2-40B4-BE49-F238E27FC236}">
                    <a16:creationId xmlns:a16="http://schemas.microsoft.com/office/drawing/2014/main" id="{D6F3A8F6-025C-CBDC-5E48-B24A9B5FFA76}"/>
                  </a:ext>
                </a:extLst>
              </p:cNvPr>
              <p:cNvSpPr/>
              <p:nvPr/>
            </p:nvSpPr>
            <p:spPr>
              <a:xfrm>
                <a:off x="6561580" y="1127973"/>
                <a:ext cx="114501" cy="117746"/>
              </a:xfrm>
              <a:custGeom>
                <a:avLst/>
                <a:gdLst/>
                <a:ahLst/>
                <a:cxnLst/>
                <a:rect l="l" t="t" r="r" b="b"/>
                <a:pathLst>
                  <a:path w="1227" h="1263" extrusionOk="0">
                    <a:moveTo>
                      <a:pt x="887" y="0"/>
                    </a:moveTo>
                    <a:lnTo>
                      <a:pt x="0" y="1046"/>
                    </a:lnTo>
                    <a:cubicBezTo>
                      <a:pt x="79" y="1111"/>
                      <a:pt x="152" y="1183"/>
                      <a:pt x="224" y="1262"/>
                    </a:cubicBezTo>
                    <a:lnTo>
                      <a:pt x="1226" y="332"/>
                    </a:lnTo>
                    <a:cubicBezTo>
                      <a:pt x="1118" y="209"/>
                      <a:pt x="1003" y="101"/>
                      <a:pt x="88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1666;p42">
                <a:extLst>
                  <a:ext uri="{FF2B5EF4-FFF2-40B4-BE49-F238E27FC236}">
                    <a16:creationId xmlns:a16="http://schemas.microsoft.com/office/drawing/2014/main" id="{E6133557-E703-E550-52E3-FD9907CF88A8}"/>
                  </a:ext>
                </a:extLst>
              </p:cNvPr>
              <p:cNvSpPr/>
              <p:nvPr/>
            </p:nvSpPr>
            <p:spPr>
              <a:xfrm>
                <a:off x="6636887" y="1310792"/>
                <a:ext cx="132697" cy="61996"/>
              </a:xfrm>
              <a:custGeom>
                <a:avLst/>
                <a:gdLst/>
                <a:ahLst/>
                <a:cxnLst/>
                <a:rect l="l" t="t" r="r" b="b"/>
                <a:pathLst>
                  <a:path w="1422" h="665" extrusionOk="0">
                    <a:moveTo>
                      <a:pt x="1321" y="1"/>
                    </a:moveTo>
                    <a:lnTo>
                      <a:pt x="1" y="361"/>
                    </a:lnTo>
                    <a:lnTo>
                      <a:pt x="44" y="506"/>
                    </a:lnTo>
                    <a:cubicBezTo>
                      <a:pt x="51" y="556"/>
                      <a:pt x="59" y="614"/>
                      <a:pt x="66" y="664"/>
                    </a:cubicBezTo>
                    <a:lnTo>
                      <a:pt x="1422" y="462"/>
                    </a:lnTo>
                    <a:cubicBezTo>
                      <a:pt x="1407" y="383"/>
                      <a:pt x="1400" y="304"/>
                      <a:pt x="1378" y="232"/>
                    </a:cubicBezTo>
                    <a:lnTo>
                      <a:pt x="1321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1667;p42">
                <a:extLst>
                  <a:ext uri="{FF2B5EF4-FFF2-40B4-BE49-F238E27FC236}">
                    <a16:creationId xmlns:a16="http://schemas.microsoft.com/office/drawing/2014/main" id="{568FE889-3C79-7573-30C1-04D0DE507BF4}"/>
                  </a:ext>
                </a:extLst>
              </p:cNvPr>
              <p:cNvSpPr/>
              <p:nvPr/>
            </p:nvSpPr>
            <p:spPr>
              <a:xfrm>
                <a:off x="6642953" y="1415020"/>
                <a:ext cx="130645" cy="47826"/>
              </a:xfrm>
              <a:custGeom>
                <a:avLst/>
                <a:gdLst/>
                <a:ahLst/>
                <a:cxnLst/>
                <a:rect l="l" t="t" r="r" b="b"/>
                <a:pathLst>
                  <a:path w="1400" h="513" extrusionOk="0">
                    <a:moveTo>
                      <a:pt x="30" y="1"/>
                    </a:moveTo>
                    <a:cubicBezTo>
                      <a:pt x="30" y="109"/>
                      <a:pt x="15" y="210"/>
                      <a:pt x="1" y="311"/>
                    </a:cubicBezTo>
                    <a:lnTo>
                      <a:pt x="1357" y="513"/>
                    </a:lnTo>
                    <a:cubicBezTo>
                      <a:pt x="1378" y="354"/>
                      <a:pt x="1393" y="203"/>
                      <a:pt x="1400" y="44"/>
                    </a:cubicBezTo>
                    <a:lnTo>
                      <a:pt x="30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1668;p42">
                <a:extLst>
                  <a:ext uri="{FF2B5EF4-FFF2-40B4-BE49-F238E27FC236}">
                    <a16:creationId xmlns:a16="http://schemas.microsoft.com/office/drawing/2014/main" id="{E36CB257-53B9-937C-8022-C5FF9BC36AAA}"/>
                  </a:ext>
                </a:extLst>
              </p:cNvPr>
              <p:cNvSpPr/>
              <p:nvPr/>
            </p:nvSpPr>
            <p:spPr>
              <a:xfrm>
                <a:off x="6622143" y="1485687"/>
                <a:ext cx="131951" cy="81388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73" extrusionOk="0">
                    <a:moveTo>
                      <a:pt x="123" y="0"/>
                    </a:moveTo>
                    <a:lnTo>
                      <a:pt x="65" y="144"/>
                    </a:lnTo>
                    <a:cubicBezTo>
                      <a:pt x="51" y="195"/>
                      <a:pt x="22" y="238"/>
                      <a:pt x="0" y="281"/>
                    </a:cubicBezTo>
                    <a:lnTo>
                      <a:pt x="1234" y="873"/>
                    </a:lnTo>
                    <a:cubicBezTo>
                      <a:pt x="1270" y="801"/>
                      <a:pt x="1306" y="736"/>
                      <a:pt x="1335" y="664"/>
                    </a:cubicBezTo>
                    <a:lnTo>
                      <a:pt x="1414" y="440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1669;p42">
                <a:extLst>
                  <a:ext uri="{FF2B5EF4-FFF2-40B4-BE49-F238E27FC236}">
                    <a16:creationId xmlns:a16="http://schemas.microsoft.com/office/drawing/2014/main" id="{80F70367-902D-CB6F-CB88-063D7E75A7EA}"/>
                  </a:ext>
                </a:extLst>
              </p:cNvPr>
              <p:cNvSpPr/>
              <p:nvPr/>
            </p:nvSpPr>
            <p:spPr>
              <a:xfrm>
                <a:off x="6582390" y="1548895"/>
                <a:ext cx="121219" cy="108983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169" extrusionOk="0">
                    <a:moveTo>
                      <a:pt x="195" y="0"/>
                    </a:moveTo>
                    <a:lnTo>
                      <a:pt x="102" y="123"/>
                    </a:lnTo>
                    <a:lnTo>
                      <a:pt x="1" y="238"/>
                    </a:lnTo>
                    <a:lnTo>
                      <a:pt x="1003" y="1168"/>
                    </a:lnTo>
                    <a:lnTo>
                      <a:pt x="1155" y="988"/>
                    </a:lnTo>
                    <a:lnTo>
                      <a:pt x="1299" y="801"/>
                    </a:lnTo>
                    <a:lnTo>
                      <a:pt x="19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1670;p42">
                <a:extLst>
                  <a:ext uri="{FF2B5EF4-FFF2-40B4-BE49-F238E27FC236}">
                    <a16:creationId xmlns:a16="http://schemas.microsoft.com/office/drawing/2014/main" id="{64D5D393-483F-619A-2F14-0A02082662BC}"/>
                  </a:ext>
                </a:extLst>
              </p:cNvPr>
              <p:cNvSpPr/>
              <p:nvPr/>
            </p:nvSpPr>
            <p:spPr>
              <a:xfrm>
                <a:off x="6526586" y="1599238"/>
                <a:ext cx="100316" cy="126510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1357" extrusionOk="0">
                    <a:moveTo>
                      <a:pt x="252" y="1"/>
                    </a:moveTo>
                    <a:cubicBezTo>
                      <a:pt x="209" y="37"/>
                      <a:pt x="173" y="66"/>
                      <a:pt x="130" y="95"/>
                    </a:cubicBezTo>
                    <a:lnTo>
                      <a:pt x="0" y="174"/>
                    </a:lnTo>
                    <a:lnTo>
                      <a:pt x="685" y="1357"/>
                    </a:lnTo>
                    <a:lnTo>
                      <a:pt x="880" y="1234"/>
                    </a:lnTo>
                    <a:cubicBezTo>
                      <a:pt x="952" y="1191"/>
                      <a:pt x="1010" y="1141"/>
                      <a:pt x="1075" y="1097"/>
                    </a:cubicBezTo>
                    <a:lnTo>
                      <a:pt x="25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1671;p42">
                <a:extLst>
                  <a:ext uri="{FF2B5EF4-FFF2-40B4-BE49-F238E27FC236}">
                    <a16:creationId xmlns:a16="http://schemas.microsoft.com/office/drawing/2014/main" id="{571F34B1-C531-FA99-5EE4-B94BB2B17C02}"/>
                  </a:ext>
                </a:extLst>
              </p:cNvPr>
              <p:cNvSpPr/>
              <p:nvPr/>
            </p:nvSpPr>
            <p:spPr>
              <a:xfrm>
                <a:off x="6459957" y="1632893"/>
                <a:ext cx="70735" cy="132570"/>
              </a:xfrm>
              <a:custGeom>
                <a:avLst/>
                <a:gdLst/>
                <a:ahLst/>
                <a:cxnLst/>
                <a:rect l="l" t="t" r="r" b="b"/>
                <a:pathLst>
                  <a:path w="758" h="1422" extrusionOk="0">
                    <a:moveTo>
                      <a:pt x="296" y="1"/>
                    </a:moveTo>
                    <a:cubicBezTo>
                      <a:pt x="195" y="37"/>
                      <a:pt x="101" y="73"/>
                      <a:pt x="0" y="94"/>
                    </a:cubicBezTo>
                    <a:lnTo>
                      <a:pt x="303" y="1421"/>
                    </a:lnTo>
                    <a:cubicBezTo>
                      <a:pt x="454" y="1393"/>
                      <a:pt x="606" y="1342"/>
                      <a:pt x="757" y="1292"/>
                    </a:cubicBezTo>
                    <a:lnTo>
                      <a:pt x="296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1672;p42">
                <a:extLst>
                  <a:ext uri="{FF2B5EF4-FFF2-40B4-BE49-F238E27FC236}">
                    <a16:creationId xmlns:a16="http://schemas.microsoft.com/office/drawing/2014/main" id="{3EDA0E3A-88F7-0552-8319-A4F0902F983A}"/>
                  </a:ext>
                </a:extLst>
              </p:cNvPr>
              <p:cNvSpPr/>
              <p:nvPr/>
            </p:nvSpPr>
            <p:spPr>
              <a:xfrm>
                <a:off x="6379145" y="1646318"/>
                <a:ext cx="43859" cy="128188"/>
              </a:xfrm>
              <a:custGeom>
                <a:avLst/>
                <a:gdLst/>
                <a:ahLst/>
                <a:cxnLst/>
                <a:rect l="l" t="t" r="r" b="b"/>
                <a:pathLst>
                  <a:path w="470" h="1375" extrusionOk="0">
                    <a:moveTo>
                      <a:pt x="102" y="1"/>
                    </a:moveTo>
                    <a:lnTo>
                      <a:pt x="1" y="1364"/>
                    </a:lnTo>
                    <a:cubicBezTo>
                      <a:pt x="113" y="1369"/>
                      <a:pt x="221" y="1374"/>
                      <a:pt x="331" y="1374"/>
                    </a:cubicBezTo>
                    <a:cubicBezTo>
                      <a:pt x="377" y="1374"/>
                      <a:pt x="423" y="1373"/>
                      <a:pt x="469" y="1371"/>
                    </a:cubicBezTo>
                    <a:lnTo>
                      <a:pt x="412" y="1"/>
                    </a:lnTo>
                    <a:cubicBezTo>
                      <a:pt x="361" y="4"/>
                      <a:pt x="309" y="6"/>
                      <a:pt x="257" y="6"/>
                    </a:cubicBezTo>
                    <a:cubicBezTo>
                      <a:pt x="204" y="6"/>
                      <a:pt x="152" y="4"/>
                      <a:pt x="1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1673;p42">
                <a:extLst>
                  <a:ext uri="{FF2B5EF4-FFF2-40B4-BE49-F238E27FC236}">
                    <a16:creationId xmlns:a16="http://schemas.microsoft.com/office/drawing/2014/main" id="{34C5E4FE-42A0-C7FF-362B-FCADE9048C2B}"/>
                  </a:ext>
                </a:extLst>
              </p:cNvPr>
              <p:cNvSpPr/>
              <p:nvPr/>
            </p:nvSpPr>
            <p:spPr>
              <a:xfrm>
                <a:off x="6272109" y="1630842"/>
                <a:ext cx="74187" cy="131917"/>
              </a:xfrm>
              <a:custGeom>
                <a:avLst/>
                <a:gdLst/>
                <a:ahLst/>
                <a:cxnLst/>
                <a:rect l="l" t="t" r="r" b="b"/>
                <a:pathLst>
                  <a:path w="795" h="1415" extrusionOk="0">
                    <a:moveTo>
                      <a:pt x="506" y="1"/>
                    </a:moveTo>
                    <a:lnTo>
                      <a:pt x="1" y="1270"/>
                    </a:lnTo>
                    <a:cubicBezTo>
                      <a:pt x="145" y="1328"/>
                      <a:pt x="296" y="1379"/>
                      <a:pt x="448" y="1415"/>
                    </a:cubicBezTo>
                    <a:lnTo>
                      <a:pt x="794" y="95"/>
                    </a:lnTo>
                    <a:cubicBezTo>
                      <a:pt x="693" y="66"/>
                      <a:pt x="599" y="37"/>
                      <a:pt x="5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1674;p42">
                <a:extLst>
                  <a:ext uri="{FF2B5EF4-FFF2-40B4-BE49-F238E27FC236}">
                    <a16:creationId xmlns:a16="http://schemas.microsoft.com/office/drawing/2014/main" id="{75A92A91-AC89-22BC-FBF9-8DB197B7C337}"/>
                  </a:ext>
                </a:extLst>
              </p:cNvPr>
              <p:cNvSpPr/>
              <p:nvPr/>
            </p:nvSpPr>
            <p:spPr>
              <a:xfrm>
                <a:off x="6177205" y="1595229"/>
                <a:ext cx="103769" cy="125205"/>
              </a:xfrm>
              <a:custGeom>
                <a:avLst/>
                <a:gdLst/>
                <a:ahLst/>
                <a:cxnLst/>
                <a:rect l="l" t="t" r="r" b="b"/>
                <a:pathLst>
                  <a:path w="1112" h="1343" extrusionOk="0">
                    <a:moveTo>
                      <a:pt x="859" y="1"/>
                    </a:moveTo>
                    <a:lnTo>
                      <a:pt x="1" y="1068"/>
                    </a:lnTo>
                    <a:cubicBezTo>
                      <a:pt x="123" y="1169"/>
                      <a:pt x="253" y="1256"/>
                      <a:pt x="390" y="1342"/>
                    </a:cubicBezTo>
                    <a:lnTo>
                      <a:pt x="1112" y="174"/>
                    </a:lnTo>
                    <a:cubicBezTo>
                      <a:pt x="1018" y="123"/>
                      <a:pt x="938" y="66"/>
                      <a:pt x="85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1675;p42">
                <a:extLst>
                  <a:ext uri="{FF2B5EF4-FFF2-40B4-BE49-F238E27FC236}">
                    <a16:creationId xmlns:a16="http://schemas.microsoft.com/office/drawing/2014/main" id="{B0DE17C7-9B89-6B4A-08B5-86351A8F9ED4}"/>
                  </a:ext>
                </a:extLst>
              </p:cNvPr>
              <p:cNvSpPr/>
              <p:nvPr/>
            </p:nvSpPr>
            <p:spPr>
              <a:xfrm>
                <a:off x="6103205" y="1542835"/>
                <a:ext cx="123272" cy="106932"/>
              </a:xfrm>
              <a:custGeom>
                <a:avLst/>
                <a:gdLst/>
                <a:ahLst/>
                <a:cxnLst/>
                <a:rect l="l" t="t" r="r" b="b"/>
                <a:pathLst>
                  <a:path w="1321" h="1147" extrusionOk="0">
                    <a:moveTo>
                      <a:pt x="1126" y="0"/>
                    </a:moveTo>
                    <a:lnTo>
                      <a:pt x="0" y="772"/>
                    </a:lnTo>
                    <a:lnTo>
                      <a:pt x="137" y="959"/>
                    </a:lnTo>
                    <a:lnTo>
                      <a:pt x="210" y="1053"/>
                    </a:lnTo>
                    <a:lnTo>
                      <a:pt x="289" y="1147"/>
                    </a:lnTo>
                    <a:lnTo>
                      <a:pt x="1320" y="245"/>
                    </a:lnTo>
                    <a:lnTo>
                      <a:pt x="1263" y="188"/>
                    </a:lnTo>
                    <a:lnTo>
                      <a:pt x="1219" y="123"/>
                    </a:lnTo>
                    <a:lnTo>
                      <a:pt x="112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1676;p42">
                <a:extLst>
                  <a:ext uri="{FF2B5EF4-FFF2-40B4-BE49-F238E27FC236}">
                    <a16:creationId xmlns:a16="http://schemas.microsoft.com/office/drawing/2014/main" id="{2CFBCD63-A4CB-D1E8-DE74-5D23631912F0}"/>
                  </a:ext>
                </a:extLst>
              </p:cNvPr>
              <p:cNvSpPr/>
              <p:nvPr/>
            </p:nvSpPr>
            <p:spPr>
              <a:xfrm>
                <a:off x="6055426" y="1478881"/>
                <a:ext cx="131951" cy="78777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45" extrusionOk="0">
                    <a:moveTo>
                      <a:pt x="1306" y="1"/>
                    </a:moveTo>
                    <a:lnTo>
                      <a:pt x="0" y="405"/>
                    </a:lnTo>
                    <a:cubicBezTo>
                      <a:pt x="51" y="549"/>
                      <a:pt x="101" y="701"/>
                      <a:pt x="166" y="845"/>
                    </a:cubicBezTo>
                    <a:lnTo>
                      <a:pt x="1414" y="282"/>
                    </a:lnTo>
                    <a:cubicBezTo>
                      <a:pt x="1371" y="196"/>
                      <a:pt x="1342" y="95"/>
                      <a:pt x="13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1677;p42">
                <a:extLst>
                  <a:ext uri="{FF2B5EF4-FFF2-40B4-BE49-F238E27FC236}">
                    <a16:creationId xmlns:a16="http://schemas.microsoft.com/office/drawing/2014/main" id="{E3401642-F92E-372F-A962-901FB0C99B13}"/>
                  </a:ext>
                </a:extLst>
              </p:cNvPr>
              <p:cNvSpPr/>
              <p:nvPr/>
            </p:nvSpPr>
            <p:spPr>
              <a:xfrm>
                <a:off x="6039282" y="1408308"/>
                <a:ext cx="129338" cy="43817"/>
              </a:xfrm>
              <a:custGeom>
                <a:avLst/>
                <a:gdLst/>
                <a:ahLst/>
                <a:cxnLst/>
                <a:rect l="l" t="t" r="r" b="b"/>
                <a:pathLst>
                  <a:path w="1386" h="470" extrusionOk="0">
                    <a:moveTo>
                      <a:pt x="0" y="1"/>
                    </a:moveTo>
                    <a:cubicBezTo>
                      <a:pt x="7" y="152"/>
                      <a:pt x="7" y="311"/>
                      <a:pt x="29" y="469"/>
                    </a:cubicBezTo>
                    <a:lnTo>
                      <a:pt x="1385" y="304"/>
                    </a:lnTo>
                    <a:cubicBezTo>
                      <a:pt x="1371" y="203"/>
                      <a:pt x="1378" y="102"/>
                      <a:pt x="13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1678;p42">
                <a:extLst>
                  <a:ext uri="{FF2B5EF4-FFF2-40B4-BE49-F238E27FC236}">
                    <a16:creationId xmlns:a16="http://schemas.microsoft.com/office/drawing/2014/main" id="{55555A5D-26D7-1266-2FA5-BC611001A211}"/>
                  </a:ext>
                </a:extLst>
              </p:cNvPr>
              <p:cNvSpPr/>
              <p:nvPr/>
            </p:nvSpPr>
            <p:spPr>
              <a:xfrm>
                <a:off x="6608612" y="1210666"/>
                <a:ext cx="128685" cy="93507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003" extrusionOk="0">
                    <a:moveTo>
                      <a:pt x="1155" y="0"/>
                    </a:moveTo>
                    <a:lnTo>
                      <a:pt x="1" y="736"/>
                    </a:lnTo>
                    <a:lnTo>
                      <a:pt x="80" y="866"/>
                    </a:lnTo>
                    <a:cubicBezTo>
                      <a:pt x="102" y="909"/>
                      <a:pt x="131" y="959"/>
                      <a:pt x="145" y="1003"/>
                    </a:cubicBezTo>
                    <a:lnTo>
                      <a:pt x="1379" y="411"/>
                    </a:lnTo>
                    <a:cubicBezTo>
                      <a:pt x="1342" y="339"/>
                      <a:pt x="1314" y="267"/>
                      <a:pt x="1278" y="202"/>
                    </a:cubicBezTo>
                    <a:lnTo>
                      <a:pt x="115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" name="Google Shape;184;p31">
              <a:extLst>
                <a:ext uri="{FF2B5EF4-FFF2-40B4-BE49-F238E27FC236}">
                  <a16:creationId xmlns:a16="http://schemas.microsoft.com/office/drawing/2014/main" id="{0CFDAC92-6531-AE60-81C2-B50CDEF78F39}"/>
                </a:ext>
              </a:extLst>
            </p:cNvPr>
            <p:cNvSpPr txBox="1">
              <a:spLocks/>
            </p:cNvSpPr>
            <p:nvPr/>
          </p:nvSpPr>
          <p:spPr>
            <a:xfrm>
              <a:off x="4022115" y="539105"/>
              <a:ext cx="5960193" cy="7204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9pPr>
            </a:lstStyle>
            <a:p>
              <a:pPr marL="0" indent="0">
                <a:buSzPts val="3000"/>
              </a:pPr>
              <a:r>
                <a:rPr lang="zh-TW" altLang="en-US" sz="4400" dirty="0">
                  <a:solidFill>
                    <a:schemeClr val="tx2"/>
                  </a:solidFill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自動跟隨模式設計目標</a:t>
              </a:r>
              <a:endParaRPr lang="zh-TW" altLang="en-US" sz="4400" dirty="0">
                <a:latin typeface="SoukouMincho" panose="02000600000000000000" pitchFamily="2" charset="-128"/>
                <a:ea typeface="SoukouMincho" panose="02000600000000000000" pitchFamily="2" charset="-128"/>
                <a:cs typeface="Rajdhani"/>
              </a:endParaRPr>
            </a:p>
          </p:txBody>
        </p:sp>
      </p:grp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74A12054-6002-B0E2-7FA4-E8E53544E8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8291"/>
              </p:ext>
            </p:extLst>
          </p:nvPr>
        </p:nvGraphicFramePr>
        <p:xfrm>
          <a:off x="159026" y="2156274"/>
          <a:ext cx="8825947" cy="2414524"/>
        </p:xfrm>
        <a:graphic>
          <a:graphicData uri="http://schemas.openxmlformats.org/drawingml/2006/table">
            <a:tbl>
              <a:tblPr firstRow="1" bandRow="1">
                <a:tableStyleId>{42E02367-6310-4FDD-A0BC-0D42DE320BC0}</a:tableStyleId>
              </a:tblPr>
              <a:tblGrid>
                <a:gridCol w="2836261">
                  <a:extLst>
                    <a:ext uri="{9D8B030D-6E8A-4147-A177-3AD203B41FA5}">
                      <a16:colId xmlns:a16="http://schemas.microsoft.com/office/drawing/2014/main" val="1761040538"/>
                    </a:ext>
                  </a:extLst>
                </a:gridCol>
                <a:gridCol w="2994843">
                  <a:extLst>
                    <a:ext uri="{9D8B030D-6E8A-4147-A177-3AD203B41FA5}">
                      <a16:colId xmlns:a16="http://schemas.microsoft.com/office/drawing/2014/main" val="303493426"/>
                    </a:ext>
                  </a:extLst>
                </a:gridCol>
                <a:gridCol w="2994843">
                  <a:extLst>
                    <a:ext uri="{9D8B030D-6E8A-4147-A177-3AD203B41FA5}">
                      <a16:colId xmlns:a16="http://schemas.microsoft.com/office/drawing/2014/main" val="1912155855"/>
                    </a:ext>
                  </a:extLst>
                </a:gridCol>
              </a:tblGrid>
              <a:tr h="60363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3000"/>
                        <a:buFont typeface="Josefin Slab"/>
                        <a:buNone/>
                        <a:tabLst/>
                        <a:defRPr/>
                      </a:pPr>
                      <a:endParaRPr lang="zh-TW" altLang="en-US" sz="3200" b="0" i="0" u="none" strike="noStrike" cap="none" dirty="0">
                        <a:ln>
                          <a:solidFill>
                            <a:schemeClr val="tx2"/>
                          </a:solidFill>
                        </a:ln>
                        <a:solidFill>
                          <a:schemeClr val="tx2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  <a:cs typeface="Rajdhani"/>
                        <a:sym typeface="Fira Sans Condensed Ligh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3000"/>
                        <a:buFont typeface="Josefin Slab"/>
                        <a:buNone/>
                        <a:tabLst/>
                        <a:defRPr/>
                      </a:pPr>
                      <a:r>
                        <a:rPr lang="zh-TW" altLang="en-US" sz="3200" b="0" i="0" u="none" strike="noStrike" cap="none" dirty="0">
                          <a:ln>
                            <a:solidFill>
                              <a:schemeClr val="tx2"/>
                            </a:solidFill>
                          </a:ln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Rajdhani"/>
                          <a:sym typeface="Fira Sans Condensed Light"/>
                        </a:rPr>
                        <a:t>設計目標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3000"/>
                        <a:buFont typeface="Josefin Slab"/>
                        <a:buNone/>
                        <a:tabLst/>
                        <a:defRPr/>
                      </a:pPr>
                      <a:r>
                        <a:rPr lang="zh-TW" altLang="en-US" sz="3200" b="0" i="0" u="none" strike="noStrike" cap="none" dirty="0">
                          <a:ln>
                            <a:solidFill>
                              <a:schemeClr val="tx2"/>
                            </a:solidFill>
                          </a:ln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Rajdhani"/>
                          <a:sym typeface="Fira Sans Condensed Light"/>
                        </a:rPr>
                        <a:t>設計結果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0648170"/>
                  </a:ext>
                </a:extLst>
              </a:tr>
              <a:tr h="60363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3000"/>
                        <a:buFont typeface="Josefin Slab"/>
                        <a:buNone/>
                        <a:tabLst/>
                        <a:defRPr/>
                      </a:pPr>
                      <a:r>
                        <a:rPr lang="zh-TW" altLang="en-US" sz="3200" b="0" i="0" u="none" strike="noStrike" cap="none" dirty="0"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Rajdhani"/>
                          <a:sym typeface="Fira Sans Condensed Light"/>
                        </a:rPr>
                        <a:t>轉向穩態</a:t>
                      </a:r>
                      <a:r>
                        <a:rPr lang="zh-TW" altLang="en-US" sz="3200" b="0" i="0" u="none" strike="noStrike" cap="none" dirty="0">
                          <a:ln>
                            <a:solidFill>
                              <a:schemeClr val="tx2"/>
                            </a:solidFill>
                          </a:ln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Rajdhani"/>
                          <a:sym typeface="Fira Sans Condensed Light"/>
                        </a:rPr>
                        <a:t>時間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3000"/>
                        <a:buFont typeface="Josefin Slab"/>
                        <a:buNone/>
                      </a:pPr>
                      <a:r>
                        <a:rPr lang="en-US" altLang="zh-TW" sz="3200" b="0" i="0" u="none" strike="noStrike" cap="none" dirty="0">
                          <a:ln>
                            <a:solidFill>
                              <a:schemeClr val="tx2"/>
                            </a:solidFill>
                          </a:ln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Rajdhani"/>
                          <a:sym typeface="Fira Sans Condensed Light"/>
                        </a:rPr>
                        <a:t>2(s)</a:t>
                      </a:r>
                      <a:endParaRPr lang="zh-TW" altLang="en-US" sz="3200" b="0" i="0" u="none" strike="noStrike" cap="none" dirty="0">
                        <a:ln>
                          <a:solidFill>
                            <a:schemeClr val="tx2"/>
                          </a:solidFill>
                        </a:ln>
                        <a:solidFill>
                          <a:schemeClr val="tx2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  <a:cs typeface="Rajdhani"/>
                        <a:sym typeface="Fira Sans Condensed Ligh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3000"/>
                        <a:buFont typeface="Josefin Slab"/>
                        <a:buNone/>
                        <a:tabLst/>
                        <a:defRPr/>
                      </a:pPr>
                      <a:r>
                        <a:rPr lang="en-US" altLang="zh-TW" sz="3200" b="0" i="0" u="none" strike="noStrike" cap="none" dirty="0">
                          <a:ln>
                            <a:solidFill>
                              <a:schemeClr val="tx2"/>
                            </a:solidFill>
                          </a:ln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Rajdhani"/>
                          <a:sym typeface="Fira Sans Condensed Light"/>
                        </a:rPr>
                        <a:t>?</a:t>
                      </a:r>
                      <a:endParaRPr lang="zh-TW" altLang="en-US" sz="3200" b="0" i="0" u="none" strike="noStrike" cap="none" dirty="0">
                        <a:ln>
                          <a:solidFill>
                            <a:schemeClr val="tx2"/>
                          </a:solidFill>
                        </a:ln>
                        <a:solidFill>
                          <a:schemeClr val="tx2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  <a:cs typeface="Rajdhani"/>
                        <a:sym typeface="Fira Sans Condensed Ligh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5822641"/>
                  </a:ext>
                </a:extLst>
              </a:tr>
              <a:tr h="60363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3000"/>
                        <a:buFont typeface="Josefin Slab"/>
                        <a:buNone/>
                        <a:tabLst/>
                        <a:defRPr/>
                      </a:pPr>
                      <a:r>
                        <a:rPr lang="zh-TW" altLang="en-US" sz="3200" b="0" i="0" u="none" strike="noStrike" cap="none" dirty="0"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Rajdhani"/>
                          <a:sym typeface="Fira Sans Condensed Light"/>
                        </a:rPr>
                        <a:t>轉向上升</a:t>
                      </a:r>
                      <a:r>
                        <a:rPr lang="zh-TW" altLang="en-US" sz="3200" b="0" i="0" u="none" strike="noStrike" cap="none" dirty="0">
                          <a:ln>
                            <a:solidFill>
                              <a:schemeClr val="tx2"/>
                            </a:solidFill>
                          </a:ln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Rajdhani"/>
                          <a:sym typeface="Fira Sans Condensed Light"/>
                        </a:rPr>
                        <a:t>時間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3000"/>
                        <a:buFont typeface="Josefin Slab"/>
                        <a:buNone/>
                      </a:pPr>
                      <a:r>
                        <a:rPr lang="en-US" altLang="zh-TW" sz="3200" b="0" i="0" u="none" strike="noStrike" cap="none" dirty="0">
                          <a:ln>
                            <a:solidFill>
                              <a:schemeClr val="tx2"/>
                            </a:solidFill>
                          </a:ln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Rajdhani"/>
                          <a:sym typeface="Fira Sans Condensed Light"/>
                        </a:rPr>
                        <a:t>1.5(s)</a:t>
                      </a:r>
                      <a:endParaRPr lang="zh-TW" altLang="en-US" sz="3200" b="0" i="0" u="none" strike="noStrike" cap="none" dirty="0">
                        <a:ln>
                          <a:solidFill>
                            <a:schemeClr val="tx2"/>
                          </a:solidFill>
                        </a:ln>
                        <a:solidFill>
                          <a:schemeClr val="tx2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  <a:cs typeface="Rajdhani"/>
                        <a:sym typeface="Fira Sans Condensed Ligh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3000"/>
                        <a:buFont typeface="Josefin Slab"/>
                        <a:buNone/>
                        <a:tabLst/>
                        <a:defRPr/>
                      </a:pPr>
                      <a:r>
                        <a:rPr lang="en-US" altLang="zh-TW" sz="3200" b="0" i="0" u="none" strike="noStrike" cap="none" dirty="0">
                          <a:ln>
                            <a:solidFill>
                              <a:schemeClr val="tx2"/>
                            </a:solidFill>
                          </a:ln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Rajdhani"/>
                          <a:sym typeface="Fira Sans Condensed Light"/>
                        </a:rPr>
                        <a:t>?</a:t>
                      </a:r>
                      <a:endParaRPr lang="zh-TW" altLang="en-US" sz="3200" b="0" i="0" u="none" strike="noStrike" cap="none" dirty="0">
                        <a:ln>
                          <a:solidFill>
                            <a:schemeClr val="tx2"/>
                          </a:solidFill>
                        </a:ln>
                        <a:solidFill>
                          <a:schemeClr val="tx2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  <a:cs typeface="Rajdhani"/>
                        <a:sym typeface="Fira Sans Condensed Ligh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9837395"/>
                  </a:ext>
                </a:extLst>
              </a:tr>
              <a:tr h="60363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3000"/>
                        <a:buFont typeface="Josefin Slab"/>
                        <a:buNone/>
                        <a:tabLst/>
                        <a:defRPr/>
                      </a:pPr>
                      <a:r>
                        <a:rPr lang="zh-TW" altLang="en-US" sz="3200" b="0" i="0" u="none" strike="noStrike" cap="none" dirty="0">
                          <a:ln>
                            <a:solidFill>
                              <a:schemeClr val="tx2"/>
                            </a:solidFill>
                          </a:ln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Rajdhani"/>
                          <a:sym typeface="Fira Sans Condensed Light"/>
                        </a:rPr>
                        <a:t>跟隨距離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3000"/>
                        <a:buFont typeface="Josefin Slab"/>
                        <a:buNone/>
                      </a:pPr>
                      <a:r>
                        <a:rPr lang="en-US" altLang="zh-TW" sz="3200" b="0" i="0" u="none" strike="noStrike" cap="none" dirty="0">
                          <a:ln>
                            <a:solidFill>
                              <a:schemeClr val="tx2"/>
                            </a:solidFill>
                          </a:ln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Rajdhani"/>
                          <a:sym typeface="Fira Sans Condensed Light"/>
                        </a:rPr>
                        <a:t>5(m)</a:t>
                      </a:r>
                      <a:endParaRPr lang="zh-TW" altLang="en-US" sz="3200" b="0" i="0" u="none" strike="noStrike" cap="none" dirty="0">
                        <a:ln>
                          <a:solidFill>
                            <a:schemeClr val="tx2"/>
                          </a:solidFill>
                        </a:ln>
                        <a:solidFill>
                          <a:schemeClr val="tx2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  <a:cs typeface="Rajdhani"/>
                        <a:sym typeface="Fira Sans Condensed Ligh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3000"/>
                        <a:buFont typeface="Josefin Slab"/>
                        <a:buNone/>
                      </a:pPr>
                      <a:r>
                        <a:rPr lang="en-US" altLang="zh-TW" sz="3200" b="0" i="0" u="none" strike="noStrike" cap="none" dirty="0">
                          <a:ln>
                            <a:solidFill>
                              <a:schemeClr val="tx2"/>
                            </a:solidFill>
                          </a:ln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Rajdhani"/>
                          <a:sym typeface="Fira Sans Condensed Light"/>
                        </a:rPr>
                        <a:t>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42475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9215784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>
          <a:extLst>
            <a:ext uri="{FF2B5EF4-FFF2-40B4-BE49-F238E27FC236}">
              <a16:creationId xmlns:a16="http://schemas.microsoft.com/office/drawing/2014/main" id="{3BCD41AB-CDAB-70A1-A147-C5749C92EF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6">
            <a:extLst>
              <a:ext uri="{FF2B5EF4-FFF2-40B4-BE49-F238E27FC236}">
                <a16:creationId xmlns:a16="http://schemas.microsoft.com/office/drawing/2014/main" id="{A9856ED8-AAC7-6D7F-F587-7D32301A12B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424913" y="1802800"/>
            <a:ext cx="6719087" cy="153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7200" dirty="0">
                <a:solidFill>
                  <a:schemeClr val="tx2"/>
                </a:solidFill>
                <a:effectLst/>
                <a:latin typeface="SoukouMincho" panose="02000600000000000000" pitchFamily="2" charset="-128"/>
                <a:ea typeface="SoukouMincho" panose="02000600000000000000" pitchFamily="2" charset="-128"/>
              </a:rPr>
              <a:t>研究進度與花費</a:t>
            </a:r>
          </a:p>
        </p:txBody>
      </p:sp>
      <p:sp>
        <p:nvSpPr>
          <p:cNvPr id="124" name="Google Shape;124;p26">
            <a:extLst>
              <a:ext uri="{FF2B5EF4-FFF2-40B4-BE49-F238E27FC236}">
                <a16:creationId xmlns:a16="http://schemas.microsoft.com/office/drawing/2014/main" id="{CB832EF2-3879-A2EB-A9EA-48534B5CECA7}"/>
              </a:ext>
            </a:extLst>
          </p:cNvPr>
          <p:cNvSpPr txBox="1">
            <a:spLocks noGrp="1"/>
          </p:cNvSpPr>
          <p:nvPr>
            <p:ph type="title" idx="9"/>
          </p:nvPr>
        </p:nvSpPr>
        <p:spPr>
          <a:xfrm>
            <a:off x="-15718" y="1802800"/>
            <a:ext cx="2161999" cy="153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1400"/>
            </a:pPr>
            <a:r>
              <a:rPr lang="en" sz="72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09</a:t>
            </a:r>
            <a:endParaRPr sz="7200" dirty="0">
              <a:solidFill>
                <a:schemeClr val="tx2"/>
              </a:solidFill>
              <a:latin typeface="SoukouMincho" panose="02000600000000000000" pitchFamily="2" charset="-128"/>
              <a:ea typeface="SoukouMincho" panose="02000600000000000000" pitchFamily="2" charset="-128"/>
            </a:endParaRPr>
          </a:p>
        </p:txBody>
      </p:sp>
      <p:cxnSp>
        <p:nvCxnSpPr>
          <p:cNvPr id="130" name="Google Shape;130;p26">
            <a:extLst>
              <a:ext uri="{FF2B5EF4-FFF2-40B4-BE49-F238E27FC236}">
                <a16:creationId xmlns:a16="http://schemas.microsoft.com/office/drawing/2014/main" id="{FA61738A-28B8-BE78-E644-A52EB2CAACC9}"/>
              </a:ext>
            </a:extLst>
          </p:cNvPr>
          <p:cNvCxnSpPr>
            <a:cxnSpLocks/>
          </p:cNvCxnSpPr>
          <p:nvPr/>
        </p:nvCxnSpPr>
        <p:spPr>
          <a:xfrm>
            <a:off x="2304616" y="1802800"/>
            <a:ext cx="0" cy="1439333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27758560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>
          <a:extLst>
            <a:ext uri="{FF2B5EF4-FFF2-40B4-BE49-F238E27FC236}">
              <a16:creationId xmlns:a16="http://schemas.microsoft.com/office/drawing/2014/main" id="{40C88D71-270D-DD04-B36C-9CBF6EA806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FE345AC0-E6CD-7339-DAB7-85B15AF09A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3232988"/>
              </p:ext>
            </p:extLst>
          </p:nvPr>
        </p:nvGraphicFramePr>
        <p:xfrm>
          <a:off x="2556633" y="1271752"/>
          <a:ext cx="5627076" cy="3708400"/>
        </p:xfrm>
        <a:graphic>
          <a:graphicData uri="http://schemas.openxmlformats.org/drawingml/2006/table">
            <a:tbl>
              <a:tblPr firstRow="1" bandRow="1">
                <a:tableStyleId>{42E02367-6310-4FDD-A0BC-0D42DE320BC0}</a:tableStyleId>
              </a:tblPr>
              <a:tblGrid>
                <a:gridCol w="468923">
                  <a:extLst>
                    <a:ext uri="{9D8B030D-6E8A-4147-A177-3AD203B41FA5}">
                      <a16:colId xmlns:a16="http://schemas.microsoft.com/office/drawing/2014/main" val="2309992403"/>
                    </a:ext>
                  </a:extLst>
                </a:gridCol>
                <a:gridCol w="468923">
                  <a:extLst>
                    <a:ext uri="{9D8B030D-6E8A-4147-A177-3AD203B41FA5}">
                      <a16:colId xmlns:a16="http://schemas.microsoft.com/office/drawing/2014/main" val="3850609976"/>
                    </a:ext>
                  </a:extLst>
                </a:gridCol>
                <a:gridCol w="468923">
                  <a:extLst>
                    <a:ext uri="{9D8B030D-6E8A-4147-A177-3AD203B41FA5}">
                      <a16:colId xmlns:a16="http://schemas.microsoft.com/office/drawing/2014/main" val="3788002229"/>
                    </a:ext>
                  </a:extLst>
                </a:gridCol>
                <a:gridCol w="468923">
                  <a:extLst>
                    <a:ext uri="{9D8B030D-6E8A-4147-A177-3AD203B41FA5}">
                      <a16:colId xmlns:a16="http://schemas.microsoft.com/office/drawing/2014/main" val="4266932587"/>
                    </a:ext>
                  </a:extLst>
                </a:gridCol>
                <a:gridCol w="468923">
                  <a:extLst>
                    <a:ext uri="{9D8B030D-6E8A-4147-A177-3AD203B41FA5}">
                      <a16:colId xmlns:a16="http://schemas.microsoft.com/office/drawing/2014/main" val="2036691809"/>
                    </a:ext>
                  </a:extLst>
                </a:gridCol>
                <a:gridCol w="468923">
                  <a:extLst>
                    <a:ext uri="{9D8B030D-6E8A-4147-A177-3AD203B41FA5}">
                      <a16:colId xmlns:a16="http://schemas.microsoft.com/office/drawing/2014/main" val="3637793285"/>
                    </a:ext>
                  </a:extLst>
                </a:gridCol>
                <a:gridCol w="468923">
                  <a:extLst>
                    <a:ext uri="{9D8B030D-6E8A-4147-A177-3AD203B41FA5}">
                      <a16:colId xmlns:a16="http://schemas.microsoft.com/office/drawing/2014/main" val="2153137300"/>
                    </a:ext>
                  </a:extLst>
                </a:gridCol>
                <a:gridCol w="468923">
                  <a:extLst>
                    <a:ext uri="{9D8B030D-6E8A-4147-A177-3AD203B41FA5}">
                      <a16:colId xmlns:a16="http://schemas.microsoft.com/office/drawing/2014/main" val="1024538368"/>
                    </a:ext>
                  </a:extLst>
                </a:gridCol>
                <a:gridCol w="468923">
                  <a:extLst>
                    <a:ext uri="{9D8B030D-6E8A-4147-A177-3AD203B41FA5}">
                      <a16:colId xmlns:a16="http://schemas.microsoft.com/office/drawing/2014/main" val="2777943725"/>
                    </a:ext>
                  </a:extLst>
                </a:gridCol>
                <a:gridCol w="468923">
                  <a:extLst>
                    <a:ext uri="{9D8B030D-6E8A-4147-A177-3AD203B41FA5}">
                      <a16:colId xmlns:a16="http://schemas.microsoft.com/office/drawing/2014/main" val="695061467"/>
                    </a:ext>
                  </a:extLst>
                </a:gridCol>
                <a:gridCol w="468923">
                  <a:extLst>
                    <a:ext uri="{9D8B030D-6E8A-4147-A177-3AD203B41FA5}">
                      <a16:colId xmlns:a16="http://schemas.microsoft.com/office/drawing/2014/main" val="1208952117"/>
                    </a:ext>
                  </a:extLst>
                </a:gridCol>
                <a:gridCol w="468923">
                  <a:extLst>
                    <a:ext uri="{9D8B030D-6E8A-4147-A177-3AD203B41FA5}">
                      <a16:colId xmlns:a16="http://schemas.microsoft.com/office/drawing/2014/main" val="17252159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accent4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</a:rPr>
                        <a:t>5</a:t>
                      </a:r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accent4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</a:rPr>
                        <a:t>6</a:t>
                      </a:r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accent4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</a:rPr>
                        <a:t>7</a:t>
                      </a:r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accent4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</a:rPr>
                        <a:t>8</a:t>
                      </a:r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accent4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</a:rPr>
                        <a:t>9</a:t>
                      </a:r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accent4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</a:rPr>
                        <a:t>10</a:t>
                      </a:r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accent4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</a:rPr>
                        <a:t>11</a:t>
                      </a:r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accent4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</a:rPr>
                        <a:t>12</a:t>
                      </a:r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accent4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</a:rPr>
                        <a:t>13</a:t>
                      </a:r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accent4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</a:rPr>
                        <a:t>14</a:t>
                      </a:r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accent4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</a:rPr>
                        <a:t>15</a:t>
                      </a:r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accent4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</a:rPr>
                        <a:t>16</a:t>
                      </a:r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54010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15506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15257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1099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05161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85921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51348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3528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74114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1244928"/>
                  </a:ext>
                </a:extLst>
              </a:tr>
            </a:tbl>
          </a:graphicData>
        </a:graphic>
      </p:graphicFrame>
      <p:grpSp>
        <p:nvGrpSpPr>
          <p:cNvPr id="38" name="群組 37">
            <a:extLst>
              <a:ext uri="{FF2B5EF4-FFF2-40B4-BE49-F238E27FC236}">
                <a16:creationId xmlns:a16="http://schemas.microsoft.com/office/drawing/2014/main" id="{50245724-B291-D0C6-C428-35C477C1FED3}"/>
              </a:ext>
            </a:extLst>
          </p:cNvPr>
          <p:cNvGrpSpPr/>
          <p:nvPr/>
        </p:nvGrpSpPr>
        <p:grpSpPr>
          <a:xfrm>
            <a:off x="1830952" y="-104314"/>
            <a:ext cx="5482096" cy="1359514"/>
            <a:chOff x="4813491" y="2852495"/>
            <a:chExt cx="5482096" cy="1359514"/>
          </a:xfrm>
        </p:grpSpPr>
        <p:grpSp>
          <p:nvGrpSpPr>
            <p:cNvPr id="39" name="Google Shape;1683;p42">
              <a:extLst>
                <a:ext uri="{FF2B5EF4-FFF2-40B4-BE49-F238E27FC236}">
                  <a16:creationId xmlns:a16="http://schemas.microsoft.com/office/drawing/2014/main" id="{447CB418-E2E4-3EB4-2D9B-473E4376BA21}"/>
                </a:ext>
              </a:extLst>
            </p:cNvPr>
            <p:cNvGrpSpPr/>
            <p:nvPr/>
          </p:nvGrpSpPr>
          <p:grpSpPr>
            <a:xfrm>
              <a:off x="5175119" y="3210636"/>
              <a:ext cx="635477" cy="633411"/>
              <a:chOff x="6039282" y="1042577"/>
              <a:chExt cx="734315" cy="731929"/>
            </a:xfrm>
          </p:grpSpPr>
          <p:sp>
            <p:nvSpPr>
              <p:cNvPr id="45" name="Google Shape;1684;p42">
                <a:extLst>
                  <a:ext uri="{FF2B5EF4-FFF2-40B4-BE49-F238E27FC236}">
                    <a16:creationId xmlns:a16="http://schemas.microsoft.com/office/drawing/2014/main" id="{2535E7A0-5535-3592-2029-8008630420ED}"/>
                  </a:ext>
                </a:extLst>
              </p:cNvPr>
              <p:cNvSpPr/>
              <p:nvPr/>
            </p:nvSpPr>
            <p:spPr>
              <a:xfrm>
                <a:off x="6045348" y="1300071"/>
                <a:ext cx="131951" cy="65352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701" extrusionOk="0">
                    <a:moveTo>
                      <a:pt x="108" y="0"/>
                    </a:moveTo>
                    <a:lnTo>
                      <a:pt x="51" y="224"/>
                    </a:lnTo>
                    <a:cubicBezTo>
                      <a:pt x="29" y="303"/>
                      <a:pt x="7" y="375"/>
                      <a:pt x="0" y="455"/>
                    </a:cubicBezTo>
                    <a:lnTo>
                      <a:pt x="1342" y="700"/>
                    </a:lnTo>
                    <a:cubicBezTo>
                      <a:pt x="1349" y="650"/>
                      <a:pt x="1363" y="599"/>
                      <a:pt x="1378" y="549"/>
                    </a:cubicBezTo>
                    <a:lnTo>
                      <a:pt x="1414" y="397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1685;p42">
                <a:extLst>
                  <a:ext uri="{FF2B5EF4-FFF2-40B4-BE49-F238E27FC236}">
                    <a16:creationId xmlns:a16="http://schemas.microsoft.com/office/drawing/2014/main" id="{4382D29E-4EB6-5227-A8F2-AE411DECA09D}"/>
                  </a:ext>
                </a:extLst>
              </p:cNvPr>
              <p:cNvSpPr/>
              <p:nvPr/>
            </p:nvSpPr>
            <p:spPr>
              <a:xfrm>
                <a:off x="6080342" y="1201250"/>
                <a:ext cx="127938" cy="96863"/>
              </a:xfrm>
              <a:custGeom>
                <a:avLst/>
                <a:gdLst/>
                <a:ahLst/>
                <a:cxnLst/>
                <a:rect l="l" t="t" r="r" b="b"/>
                <a:pathLst>
                  <a:path w="1371" h="1039" extrusionOk="0">
                    <a:moveTo>
                      <a:pt x="245" y="0"/>
                    </a:moveTo>
                    <a:cubicBezTo>
                      <a:pt x="159" y="137"/>
                      <a:pt x="72" y="267"/>
                      <a:pt x="0" y="404"/>
                    </a:cubicBezTo>
                    <a:lnTo>
                      <a:pt x="1219" y="1039"/>
                    </a:lnTo>
                    <a:cubicBezTo>
                      <a:pt x="1262" y="945"/>
                      <a:pt x="1320" y="866"/>
                      <a:pt x="1371" y="772"/>
                    </a:cubicBezTo>
                    <a:lnTo>
                      <a:pt x="245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1686;p42">
                <a:extLst>
                  <a:ext uri="{FF2B5EF4-FFF2-40B4-BE49-F238E27FC236}">
                    <a16:creationId xmlns:a16="http://schemas.microsoft.com/office/drawing/2014/main" id="{CBAA1BCE-6959-AF05-A909-FA590C1CFA47}"/>
                  </a:ext>
                </a:extLst>
              </p:cNvPr>
              <p:cNvSpPr/>
              <p:nvPr/>
            </p:nvSpPr>
            <p:spPr>
              <a:xfrm>
                <a:off x="6144918" y="1121167"/>
                <a:ext cx="112541" cy="119145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1278" extrusionOk="0">
                    <a:moveTo>
                      <a:pt x="347" y="1"/>
                    </a:moveTo>
                    <a:cubicBezTo>
                      <a:pt x="224" y="95"/>
                      <a:pt x="116" y="210"/>
                      <a:pt x="1" y="318"/>
                    </a:cubicBezTo>
                    <a:lnTo>
                      <a:pt x="974" y="1278"/>
                    </a:lnTo>
                    <a:cubicBezTo>
                      <a:pt x="1046" y="1205"/>
                      <a:pt x="1126" y="1133"/>
                      <a:pt x="1205" y="1068"/>
                    </a:cubicBezTo>
                    <a:lnTo>
                      <a:pt x="347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1687;p42">
                <a:extLst>
                  <a:ext uri="{FF2B5EF4-FFF2-40B4-BE49-F238E27FC236}">
                    <a16:creationId xmlns:a16="http://schemas.microsoft.com/office/drawing/2014/main" id="{70B727F3-2EE7-34D8-0588-9495B40926C4}"/>
                  </a:ext>
                </a:extLst>
              </p:cNvPr>
              <p:cNvSpPr/>
              <p:nvPr/>
            </p:nvSpPr>
            <p:spPr>
              <a:xfrm>
                <a:off x="6232449" y="1066723"/>
                <a:ext cx="86879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931" h="1400" extrusionOk="0">
                    <a:moveTo>
                      <a:pt x="426" y="1"/>
                    </a:moveTo>
                    <a:cubicBezTo>
                      <a:pt x="354" y="22"/>
                      <a:pt x="282" y="58"/>
                      <a:pt x="209" y="94"/>
                    </a:cubicBezTo>
                    <a:lnTo>
                      <a:pt x="0" y="195"/>
                    </a:lnTo>
                    <a:lnTo>
                      <a:pt x="649" y="1400"/>
                    </a:lnTo>
                    <a:lnTo>
                      <a:pt x="786" y="1335"/>
                    </a:lnTo>
                    <a:cubicBezTo>
                      <a:pt x="830" y="1306"/>
                      <a:pt x="880" y="1285"/>
                      <a:pt x="931" y="1270"/>
                    </a:cubicBezTo>
                    <a:lnTo>
                      <a:pt x="426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1688;p42">
                <a:extLst>
                  <a:ext uri="{FF2B5EF4-FFF2-40B4-BE49-F238E27FC236}">
                    <a16:creationId xmlns:a16="http://schemas.microsoft.com/office/drawing/2014/main" id="{FA22E6CF-E365-45B3-E012-AAA2C4CBAE3F}"/>
                  </a:ext>
                </a:extLst>
              </p:cNvPr>
              <p:cNvSpPr/>
              <p:nvPr/>
            </p:nvSpPr>
            <p:spPr>
              <a:xfrm>
                <a:off x="6335379" y="1042577"/>
                <a:ext cx="53284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571" h="1400" extrusionOk="0">
                    <a:moveTo>
                      <a:pt x="470" y="0"/>
                    </a:moveTo>
                    <a:cubicBezTo>
                      <a:pt x="390" y="0"/>
                      <a:pt x="311" y="7"/>
                      <a:pt x="239" y="22"/>
                    </a:cubicBezTo>
                    <a:lnTo>
                      <a:pt x="1" y="58"/>
                    </a:lnTo>
                    <a:lnTo>
                      <a:pt x="268" y="1399"/>
                    </a:lnTo>
                    <a:lnTo>
                      <a:pt x="419" y="1378"/>
                    </a:lnTo>
                    <a:cubicBezTo>
                      <a:pt x="470" y="1370"/>
                      <a:pt x="520" y="1363"/>
                      <a:pt x="571" y="1363"/>
                    </a:cubicBezTo>
                    <a:lnTo>
                      <a:pt x="470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1689;p42">
                <a:extLst>
                  <a:ext uri="{FF2B5EF4-FFF2-40B4-BE49-F238E27FC236}">
                    <a16:creationId xmlns:a16="http://schemas.microsoft.com/office/drawing/2014/main" id="{2D445150-705F-9D8B-46FC-8221A4479C32}"/>
                  </a:ext>
                </a:extLst>
              </p:cNvPr>
              <p:cNvSpPr/>
              <p:nvPr/>
            </p:nvSpPr>
            <p:spPr>
              <a:xfrm>
                <a:off x="6431682" y="1043229"/>
                <a:ext cx="56550" cy="131824"/>
              </a:xfrm>
              <a:custGeom>
                <a:avLst/>
                <a:gdLst/>
                <a:ahLst/>
                <a:cxnLst/>
                <a:rect l="l" t="t" r="r" b="b"/>
                <a:pathLst>
                  <a:path w="606" h="1414" extrusionOk="0">
                    <a:moveTo>
                      <a:pt x="144" y="0"/>
                    </a:moveTo>
                    <a:lnTo>
                      <a:pt x="0" y="1356"/>
                    </a:lnTo>
                    <a:cubicBezTo>
                      <a:pt x="101" y="1378"/>
                      <a:pt x="202" y="1385"/>
                      <a:pt x="303" y="1414"/>
                    </a:cubicBezTo>
                    <a:lnTo>
                      <a:pt x="606" y="80"/>
                    </a:lnTo>
                    <a:cubicBezTo>
                      <a:pt x="454" y="36"/>
                      <a:pt x="296" y="22"/>
                      <a:pt x="144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1690;p42">
                <a:extLst>
                  <a:ext uri="{FF2B5EF4-FFF2-40B4-BE49-F238E27FC236}">
                    <a16:creationId xmlns:a16="http://schemas.microsoft.com/office/drawing/2014/main" id="{1E2D2BDC-B7DA-AD91-856E-D7A103B204ED}"/>
                  </a:ext>
                </a:extLst>
              </p:cNvPr>
              <p:cNvSpPr/>
              <p:nvPr/>
            </p:nvSpPr>
            <p:spPr>
              <a:xfrm>
                <a:off x="6500924" y="1070731"/>
                <a:ext cx="89678" cy="130612"/>
              </a:xfrm>
              <a:custGeom>
                <a:avLst/>
                <a:gdLst/>
                <a:ahLst/>
                <a:cxnLst/>
                <a:rect l="l" t="t" r="r" b="b"/>
                <a:pathLst>
                  <a:path w="961" h="1401" extrusionOk="0">
                    <a:moveTo>
                      <a:pt x="542" y="1"/>
                    </a:moveTo>
                    <a:lnTo>
                      <a:pt x="1" y="1256"/>
                    </a:lnTo>
                    <a:lnTo>
                      <a:pt x="138" y="1321"/>
                    </a:lnTo>
                    <a:cubicBezTo>
                      <a:pt x="181" y="1343"/>
                      <a:pt x="232" y="1371"/>
                      <a:pt x="275" y="1400"/>
                    </a:cubicBezTo>
                    <a:lnTo>
                      <a:pt x="960" y="210"/>
                    </a:lnTo>
                    <a:cubicBezTo>
                      <a:pt x="895" y="174"/>
                      <a:pt x="823" y="131"/>
                      <a:pt x="751" y="102"/>
                    </a:cubicBezTo>
                    <a:lnTo>
                      <a:pt x="542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1691;p42">
                <a:extLst>
                  <a:ext uri="{FF2B5EF4-FFF2-40B4-BE49-F238E27FC236}">
                    <a16:creationId xmlns:a16="http://schemas.microsoft.com/office/drawing/2014/main" id="{D22B1C8D-5C51-076B-8629-CE3B746E75E8}"/>
                  </a:ext>
                </a:extLst>
              </p:cNvPr>
              <p:cNvSpPr/>
              <p:nvPr/>
            </p:nvSpPr>
            <p:spPr>
              <a:xfrm>
                <a:off x="6561580" y="1127973"/>
                <a:ext cx="114501" cy="117746"/>
              </a:xfrm>
              <a:custGeom>
                <a:avLst/>
                <a:gdLst/>
                <a:ahLst/>
                <a:cxnLst/>
                <a:rect l="l" t="t" r="r" b="b"/>
                <a:pathLst>
                  <a:path w="1227" h="1263" extrusionOk="0">
                    <a:moveTo>
                      <a:pt x="887" y="0"/>
                    </a:moveTo>
                    <a:lnTo>
                      <a:pt x="0" y="1046"/>
                    </a:lnTo>
                    <a:cubicBezTo>
                      <a:pt x="79" y="1111"/>
                      <a:pt x="152" y="1183"/>
                      <a:pt x="224" y="1262"/>
                    </a:cubicBezTo>
                    <a:lnTo>
                      <a:pt x="1226" y="332"/>
                    </a:lnTo>
                    <a:cubicBezTo>
                      <a:pt x="1118" y="209"/>
                      <a:pt x="1003" y="101"/>
                      <a:pt x="887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1692;p42">
                <a:extLst>
                  <a:ext uri="{FF2B5EF4-FFF2-40B4-BE49-F238E27FC236}">
                    <a16:creationId xmlns:a16="http://schemas.microsoft.com/office/drawing/2014/main" id="{4D4D1042-3EB3-9534-44B5-41A1F4FB4F60}"/>
                  </a:ext>
                </a:extLst>
              </p:cNvPr>
              <p:cNvSpPr/>
              <p:nvPr/>
            </p:nvSpPr>
            <p:spPr>
              <a:xfrm>
                <a:off x="6636887" y="1310792"/>
                <a:ext cx="132697" cy="61996"/>
              </a:xfrm>
              <a:custGeom>
                <a:avLst/>
                <a:gdLst/>
                <a:ahLst/>
                <a:cxnLst/>
                <a:rect l="l" t="t" r="r" b="b"/>
                <a:pathLst>
                  <a:path w="1422" h="665" extrusionOk="0">
                    <a:moveTo>
                      <a:pt x="1321" y="1"/>
                    </a:moveTo>
                    <a:lnTo>
                      <a:pt x="1" y="361"/>
                    </a:lnTo>
                    <a:lnTo>
                      <a:pt x="44" y="506"/>
                    </a:lnTo>
                    <a:cubicBezTo>
                      <a:pt x="51" y="556"/>
                      <a:pt x="59" y="614"/>
                      <a:pt x="66" y="664"/>
                    </a:cubicBezTo>
                    <a:lnTo>
                      <a:pt x="1422" y="462"/>
                    </a:lnTo>
                    <a:cubicBezTo>
                      <a:pt x="1407" y="383"/>
                      <a:pt x="1400" y="304"/>
                      <a:pt x="1378" y="232"/>
                    </a:cubicBezTo>
                    <a:lnTo>
                      <a:pt x="1321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1693;p42">
                <a:extLst>
                  <a:ext uri="{FF2B5EF4-FFF2-40B4-BE49-F238E27FC236}">
                    <a16:creationId xmlns:a16="http://schemas.microsoft.com/office/drawing/2014/main" id="{7B0B6727-CE07-AEAF-6CCA-3E0AF48CE893}"/>
                  </a:ext>
                </a:extLst>
              </p:cNvPr>
              <p:cNvSpPr/>
              <p:nvPr/>
            </p:nvSpPr>
            <p:spPr>
              <a:xfrm>
                <a:off x="6642953" y="1415020"/>
                <a:ext cx="130645" cy="47826"/>
              </a:xfrm>
              <a:custGeom>
                <a:avLst/>
                <a:gdLst/>
                <a:ahLst/>
                <a:cxnLst/>
                <a:rect l="l" t="t" r="r" b="b"/>
                <a:pathLst>
                  <a:path w="1400" h="513" extrusionOk="0">
                    <a:moveTo>
                      <a:pt x="30" y="1"/>
                    </a:moveTo>
                    <a:cubicBezTo>
                      <a:pt x="30" y="109"/>
                      <a:pt x="15" y="210"/>
                      <a:pt x="1" y="311"/>
                    </a:cubicBezTo>
                    <a:lnTo>
                      <a:pt x="1357" y="513"/>
                    </a:lnTo>
                    <a:cubicBezTo>
                      <a:pt x="1378" y="354"/>
                      <a:pt x="1393" y="203"/>
                      <a:pt x="1400" y="44"/>
                    </a:cubicBezTo>
                    <a:lnTo>
                      <a:pt x="30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1694;p42">
                <a:extLst>
                  <a:ext uri="{FF2B5EF4-FFF2-40B4-BE49-F238E27FC236}">
                    <a16:creationId xmlns:a16="http://schemas.microsoft.com/office/drawing/2014/main" id="{93CE9B47-A1E1-8033-AE46-65241862F6FA}"/>
                  </a:ext>
                </a:extLst>
              </p:cNvPr>
              <p:cNvSpPr/>
              <p:nvPr/>
            </p:nvSpPr>
            <p:spPr>
              <a:xfrm>
                <a:off x="6622143" y="1485687"/>
                <a:ext cx="131951" cy="81388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73" extrusionOk="0">
                    <a:moveTo>
                      <a:pt x="123" y="0"/>
                    </a:moveTo>
                    <a:lnTo>
                      <a:pt x="65" y="144"/>
                    </a:lnTo>
                    <a:cubicBezTo>
                      <a:pt x="51" y="195"/>
                      <a:pt x="22" y="238"/>
                      <a:pt x="0" y="281"/>
                    </a:cubicBezTo>
                    <a:lnTo>
                      <a:pt x="1234" y="873"/>
                    </a:lnTo>
                    <a:cubicBezTo>
                      <a:pt x="1270" y="801"/>
                      <a:pt x="1306" y="736"/>
                      <a:pt x="1335" y="664"/>
                    </a:cubicBezTo>
                    <a:lnTo>
                      <a:pt x="1414" y="440"/>
                    </a:lnTo>
                    <a:lnTo>
                      <a:pt x="123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1695;p42">
                <a:extLst>
                  <a:ext uri="{FF2B5EF4-FFF2-40B4-BE49-F238E27FC236}">
                    <a16:creationId xmlns:a16="http://schemas.microsoft.com/office/drawing/2014/main" id="{135E7EC4-D1EA-4733-06C8-298C078EA1AC}"/>
                  </a:ext>
                </a:extLst>
              </p:cNvPr>
              <p:cNvSpPr/>
              <p:nvPr/>
            </p:nvSpPr>
            <p:spPr>
              <a:xfrm>
                <a:off x="6582390" y="1548895"/>
                <a:ext cx="121219" cy="108983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169" extrusionOk="0">
                    <a:moveTo>
                      <a:pt x="195" y="0"/>
                    </a:moveTo>
                    <a:lnTo>
                      <a:pt x="102" y="123"/>
                    </a:lnTo>
                    <a:lnTo>
                      <a:pt x="1" y="238"/>
                    </a:lnTo>
                    <a:lnTo>
                      <a:pt x="1003" y="1168"/>
                    </a:lnTo>
                    <a:lnTo>
                      <a:pt x="1155" y="988"/>
                    </a:lnTo>
                    <a:lnTo>
                      <a:pt x="1299" y="801"/>
                    </a:lnTo>
                    <a:lnTo>
                      <a:pt x="19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1696;p42">
                <a:extLst>
                  <a:ext uri="{FF2B5EF4-FFF2-40B4-BE49-F238E27FC236}">
                    <a16:creationId xmlns:a16="http://schemas.microsoft.com/office/drawing/2014/main" id="{25CE26DD-49BF-AAB1-7E1F-ABE191239E6D}"/>
                  </a:ext>
                </a:extLst>
              </p:cNvPr>
              <p:cNvSpPr/>
              <p:nvPr/>
            </p:nvSpPr>
            <p:spPr>
              <a:xfrm>
                <a:off x="6526586" y="1599238"/>
                <a:ext cx="100316" cy="126510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1357" extrusionOk="0">
                    <a:moveTo>
                      <a:pt x="252" y="1"/>
                    </a:moveTo>
                    <a:cubicBezTo>
                      <a:pt x="209" y="37"/>
                      <a:pt x="173" y="66"/>
                      <a:pt x="130" y="95"/>
                    </a:cubicBezTo>
                    <a:lnTo>
                      <a:pt x="0" y="174"/>
                    </a:lnTo>
                    <a:lnTo>
                      <a:pt x="685" y="1357"/>
                    </a:lnTo>
                    <a:lnTo>
                      <a:pt x="880" y="1234"/>
                    </a:lnTo>
                    <a:cubicBezTo>
                      <a:pt x="952" y="1191"/>
                      <a:pt x="1010" y="1141"/>
                      <a:pt x="1075" y="1097"/>
                    </a:cubicBezTo>
                    <a:lnTo>
                      <a:pt x="25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1697;p42">
                <a:extLst>
                  <a:ext uri="{FF2B5EF4-FFF2-40B4-BE49-F238E27FC236}">
                    <a16:creationId xmlns:a16="http://schemas.microsoft.com/office/drawing/2014/main" id="{CDEAF325-88A5-93C1-E91D-DF44FEDEF214}"/>
                  </a:ext>
                </a:extLst>
              </p:cNvPr>
              <p:cNvSpPr/>
              <p:nvPr/>
            </p:nvSpPr>
            <p:spPr>
              <a:xfrm>
                <a:off x="6459957" y="1632893"/>
                <a:ext cx="70735" cy="132570"/>
              </a:xfrm>
              <a:custGeom>
                <a:avLst/>
                <a:gdLst/>
                <a:ahLst/>
                <a:cxnLst/>
                <a:rect l="l" t="t" r="r" b="b"/>
                <a:pathLst>
                  <a:path w="758" h="1422" extrusionOk="0">
                    <a:moveTo>
                      <a:pt x="296" y="1"/>
                    </a:moveTo>
                    <a:cubicBezTo>
                      <a:pt x="195" y="37"/>
                      <a:pt x="101" y="73"/>
                      <a:pt x="0" y="94"/>
                    </a:cubicBezTo>
                    <a:lnTo>
                      <a:pt x="303" y="1421"/>
                    </a:lnTo>
                    <a:cubicBezTo>
                      <a:pt x="454" y="1393"/>
                      <a:pt x="606" y="1342"/>
                      <a:pt x="757" y="1292"/>
                    </a:cubicBezTo>
                    <a:lnTo>
                      <a:pt x="296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1698;p42">
                <a:extLst>
                  <a:ext uri="{FF2B5EF4-FFF2-40B4-BE49-F238E27FC236}">
                    <a16:creationId xmlns:a16="http://schemas.microsoft.com/office/drawing/2014/main" id="{4A7DA3E0-BAB2-05FE-B73B-2DBDB229AA1F}"/>
                  </a:ext>
                </a:extLst>
              </p:cNvPr>
              <p:cNvSpPr/>
              <p:nvPr/>
            </p:nvSpPr>
            <p:spPr>
              <a:xfrm>
                <a:off x="6379145" y="1646318"/>
                <a:ext cx="43859" cy="128188"/>
              </a:xfrm>
              <a:custGeom>
                <a:avLst/>
                <a:gdLst/>
                <a:ahLst/>
                <a:cxnLst/>
                <a:rect l="l" t="t" r="r" b="b"/>
                <a:pathLst>
                  <a:path w="470" h="1375" extrusionOk="0">
                    <a:moveTo>
                      <a:pt x="102" y="1"/>
                    </a:moveTo>
                    <a:lnTo>
                      <a:pt x="1" y="1364"/>
                    </a:lnTo>
                    <a:cubicBezTo>
                      <a:pt x="113" y="1369"/>
                      <a:pt x="221" y="1374"/>
                      <a:pt x="331" y="1374"/>
                    </a:cubicBezTo>
                    <a:cubicBezTo>
                      <a:pt x="377" y="1374"/>
                      <a:pt x="423" y="1373"/>
                      <a:pt x="469" y="1371"/>
                    </a:cubicBezTo>
                    <a:lnTo>
                      <a:pt x="412" y="1"/>
                    </a:lnTo>
                    <a:cubicBezTo>
                      <a:pt x="361" y="4"/>
                      <a:pt x="309" y="6"/>
                      <a:pt x="257" y="6"/>
                    </a:cubicBezTo>
                    <a:cubicBezTo>
                      <a:pt x="204" y="6"/>
                      <a:pt x="152" y="4"/>
                      <a:pt x="1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1699;p42">
                <a:extLst>
                  <a:ext uri="{FF2B5EF4-FFF2-40B4-BE49-F238E27FC236}">
                    <a16:creationId xmlns:a16="http://schemas.microsoft.com/office/drawing/2014/main" id="{70090600-B4BD-C514-B02A-8DCDCBB793ED}"/>
                  </a:ext>
                </a:extLst>
              </p:cNvPr>
              <p:cNvSpPr/>
              <p:nvPr/>
            </p:nvSpPr>
            <p:spPr>
              <a:xfrm>
                <a:off x="6272109" y="1630842"/>
                <a:ext cx="74187" cy="131917"/>
              </a:xfrm>
              <a:custGeom>
                <a:avLst/>
                <a:gdLst/>
                <a:ahLst/>
                <a:cxnLst/>
                <a:rect l="l" t="t" r="r" b="b"/>
                <a:pathLst>
                  <a:path w="795" h="1415" extrusionOk="0">
                    <a:moveTo>
                      <a:pt x="506" y="1"/>
                    </a:moveTo>
                    <a:lnTo>
                      <a:pt x="1" y="1270"/>
                    </a:lnTo>
                    <a:cubicBezTo>
                      <a:pt x="145" y="1328"/>
                      <a:pt x="296" y="1379"/>
                      <a:pt x="448" y="1415"/>
                    </a:cubicBezTo>
                    <a:lnTo>
                      <a:pt x="794" y="95"/>
                    </a:lnTo>
                    <a:cubicBezTo>
                      <a:pt x="693" y="66"/>
                      <a:pt x="599" y="37"/>
                      <a:pt x="5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1700;p42">
                <a:extLst>
                  <a:ext uri="{FF2B5EF4-FFF2-40B4-BE49-F238E27FC236}">
                    <a16:creationId xmlns:a16="http://schemas.microsoft.com/office/drawing/2014/main" id="{18A23F70-A835-BA33-8B59-7E41619635D7}"/>
                  </a:ext>
                </a:extLst>
              </p:cNvPr>
              <p:cNvSpPr/>
              <p:nvPr/>
            </p:nvSpPr>
            <p:spPr>
              <a:xfrm>
                <a:off x="6177205" y="1595229"/>
                <a:ext cx="103769" cy="125205"/>
              </a:xfrm>
              <a:custGeom>
                <a:avLst/>
                <a:gdLst/>
                <a:ahLst/>
                <a:cxnLst/>
                <a:rect l="l" t="t" r="r" b="b"/>
                <a:pathLst>
                  <a:path w="1112" h="1343" extrusionOk="0">
                    <a:moveTo>
                      <a:pt x="859" y="1"/>
                    </a:moveTo>
                    <a:lnTo>
                      <a:pt x="1" y="1068"/>
                    </a:lnTo>
                    <a:cubicBezTo>
                      <a:pt x="123" y="1169"/>
                      <a:pt x="253" y="1256"/>
                      <a:pt x="390" y="1342"/>
                    </a:cubicBezTo>
                    <a:lnTo>
                      <a:pt x="1112" y="174"/>
                    </a:lnTo>
                    <a:cubicBezTo>
                      <a:pt x="1018" y="123"/>
                      <a:pt x="938" y="66"/>
                      <a:pt x="85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1701;p42">
                <a:extLst>
                  <a:ext uri="{FF2B5EF4-FFF2-40B4-BE49-F238E27FC236}">
                    <a16:creationId xmlns:a16="http://schemas.microsoft.com/office/drawing/2014/main" id="{55741652-8FE7-7979-5C1B-79E0A83DCC34}"/>
                  </a:ext>
                </a:extLst>
              </p:cNvPr>
              <p:cNvSpPr/>
              <p:nvPr/>
            </p:nvSpPr>
            <p:spPr>
              <a:xfrm>
                <a:off x="6103205" y="1542835"/>
                <a:ext cx="123272" cy="106932"/>
              </a:xfrm>
              <a:custGeom>
                <a:avLst/>
                <a:gdLst/>
                <a:ahLst/>
                <a:cxnLst/>
                <a:rect l="l" t="t" r="r" b="b"/>
                <a:pathLst>
                  <a:path w="1321" h="1147" extrusionOk="0">
                    <a:moveTo>
                      <a:pt x="1126" y="0"/>
                    </a:moveTo>
                    <a:lnTo>
                      <a:pt x="0" y="772"/>
                    </a:lnTo>
                    <a:lnTo>
                      <a:pt x="137" y="959"/>
                    </a:lnTo>
                    <a:lnTo>
                      <a:pt x="210" y="1053"/>
                    </a:lnTo>
                    <a:lnTo>
                      <a:pt x="289" y="1147"/>
                    </a:lnTo>
                    <a:lnTo>
                      <a:pt x="1320" y="245"/>
                    </a:lnTo>
                    <a:lnTo>
                      <a:pt x="1263" y="188"/>
                    </a:lnTo>
                    <a:lnTo>
                      <a:pt x="1219" y="123"/>
                    </a:lnTo>
                    <a:lnTo>
                      <a:pt x="112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1702;p42">
                <a:extLst>
                  <a:ext uri="{FF2B5EF4-FFF2-40B4-BE49-F238E27FC236}">
                    <a16:creationId xmlns:a16="http://schemas.microsoft.com/office/drawing/2014/main" id="{70D391FC-2E82-543F-8611-B7488457C81A}"/>
                  </a:ext>
                </a:extLst>
              </p:cNvPr>
              <p:cNvSpPr/>
              <p:nvPr/>
            </p:nvSpPr>
            <p:spPr>
              <a:xfrm>
                <a:off x="6055426" y="1478881"/>
                <a:ext cx="131951" cy="78777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45" extrusionOk="0">
                    <a:moveTo>
                      <a:pt x="1306" y="1"/>
                    </a:moveTo>
                    <a:lnTo>
                      <a:pt x="0" y="405"/>
                    </a:lnTo>
                    <a:cubicBezTo>
                      <a:pt x="51" y="549"/>
                      <a:pt x="101" y="701"/>
                      <a:pt x="166" y="845"/>
                    </a:cubicBezTo>
                    <a:lnTo>
                      <a:pt x="1414" y="282"/>
                    </a:lnTo>
                    <a:cubicBezTo>
                      <a:pt x="1371" y="196"/>
                      <a:pt x="1342" y="95"/>
                      <a:pt x="13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1703;p42">
                <a:extLst>
                  <a:ext uri="{FF2B5EF4-FFF2-40B4-BE49-F238E27FC236}">
                    <a16:creationId xmlns:a16="http://schemas.microsoft.com/office/drawing/2014/main" id="{DEFC037E-3901-8523-D298-0481D6C4335C}"/>
                  </a:ext>
                </a:extLst>
              </p:cNvPr>
              <p:cNvSpPr/>
              <p:nvPr/>
            </p:nvSpPr>
            <p:spPr>
              <a:xfrm>
                <a:off x="6039282" y="1408308"/>
                <a:ext cx="129338" cy="43817"/>
              </a:xfrm>
              <a:custGeom>
                <a:avLst/>
                <a:gdLst/>
                <a:ahLst/>
                <a:cxnLst/>
                <a:rect l="l" t="t" r="r" b="b"/>
                <a:pathLst>
                  <a:path w="1386" h="470" extrusionOk="0">
                    <a:moveTo>
                      <a:pt x="0" y="1"/>
                    </a:moveTo>
                    <a:cubicBezTo>
                      <a:pt x="7" y="152"/>
                      <a:pt x="7" y="311"/>
                      <a:pt x="29" y="469"/>
                    </a:cubicBezTo>
                    <a:lnTo>
                      <a:pt x="1385" y="304"/>
                    </a:lnTo>
                    <a:cubicBezTo>
                      <a:pt x="1371" y="203"/>
                      <a:pt x="1378" y="102"/>
                      <a:pt x="13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1704;p42">
                <a:extLst>
                  <a:ext uri="{FF2B5EF4-FFF2-40B4-BE49-F238E27FC236}">
                    <a16:creationId xmlns:a16="http://schemas.microsoft.com/office/drawing/2014/main" id="{4696E97F-D3F5-4CBF-6B90-6F92326428BB}"/>
                  </a:ext>
                </a:extLst>
              </p:cNvPr>
              <p:cNvSpPr/>
              <p:nvPr/>
            </p:nvSpPr>
            <p:spPr>
              <a:xfrm>
                <a:off x="6608612" y="1210666"/>
                <a:ext cx="128685" cy="93507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003" extrusionOk="0">
                    <a:moveTo>
                      <a:pt x="1155" y="0"/>
                    </a:moveTo>
                    <a:lnTo>
                      <a:pt x="1" y="736"/>
                    </a:lnTo>
                    <a:lnTo>
                      <a:pt x="80" y="866"/>
                    </a:lnTo>
                    <a:cubicBezTo>
                      <a:pt x="102" y="909"/>
                      <a:pt x="131" y="959"/>
                      <a:pt x="145" y="1003"/>
                    </a:cubicBezTo>
                    <a:lnTo>
                      <a:pt x="1379" y="411"/>
                    </a:lnTo>
                    <a:cubicBezTo>
                      <a:pt x="1342" y="339"/>
                      <a:pt x="1314" y="267"/>
                      <a:pt x="1278" y="202"/>
                    </a:cubicBezTo>
                    <a:lnTo>
                      <a:pt x="1155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0" name="Google Shape;1705;p42">
              <a:extLst>
                <a:ext uri="{FF2B5EF4-FFF2-40B4-BE49-F238E27FC236}">
                  <a16:creationId xmlns:a16="http://schemas.microsoft.com/office/drawing/2014/main" id="{6BD4CB0E-15EB-3C37-23D5-B3236C1206A7}"/>
                </a:ext>
              </a:extLst>
            </p:cNvPr>
            <p:cNvGrpSpPr/>
            <p:nvPr/>
          </p:nvGrpSpPr>
          <p:grpSpPr>
            <a:xfrm rot="-5079530">
              <a:off x="4813491" y="2852495"/>
              <a:ext cx="1359514" cy="1359514"/>
              <a:chOff x="885403" y="1571142"/>
              <a:chExt cx="2598600" cy="2598600"/>
            </a:xfrm>
          </p:grpSpPr>
          <p:sp>
            <p:nvSpPr>
              <p:cNvPr id="42" name="Google Shape;1706;p42">
                <a:extLst>
                  <a:ext uri="{FF2B5EF4-FFF2-40B4-BE49-F238E27FC236}">
                    <a16:creationId xmlns:a16="http://schemas.microsoft.com/office/drawing/2014/main" id="{C44B7F77-7B9F-10AA-6F9B-63E199708F09}"/>
                  </a:ext>
                </a:extLst>
              </p:cNvPr>
              <p:cNvSpPr/>
              <p:nvPr/>
            </p:nvSpPr>
            <p:spPr>
              <a:xfrm>
                <a:off x="1303550" y="1980350"/>
                <a:ext cx="1762475" cy="1762450"/>
              </a:xfrm>
              <a:custGeom>
                <a:avLst/>
                <a:gdLst/>
                <a:ahLst/>
                <a:cxnLst/>
                <a:rect l="l" t="t" r="r" b="b"/>
                <a:pathLst>
                  <a:path w="70499" h="70498" extrusionOk="0">
                    <a:moveTo>
                      <a:pt x="35133" y="1"/>
                    </a:moveTo>
                    <a:lnTo>
                      <a:pt x="35133" y="683"/>
                    </a:lnTo>
                    <a:lnTo>
                      <a:pt x="35257" y="683"/>
                    </a:lnTo>
                    <a:cubicBezTo>
                      <a:pt x="36048" y="683"/>
                      <a:pt x="36853" y="710"/>
                      <a:pt x="37645" y="751"/>
                    </a:cubicBezTo>
                    <a:lnTo>
                      <a:pt x="37686" y="82"/>
                    </a:lnTo>
                    <a:cubicBezTo>
                      <a:pt x="36880" y="28"/>
                      <a:pt x="36061" y="1"/>
                      <a:pt x="35257" y="1"/>
                    </a:cubicBezTo>
                    <a:close/>
                    <a:moveTo>
                      <a:pt x="34560" y="1"/>
                    </a:moveTo>
                    <a:cubicBezTo>
                      <a:pt x="33714" y="28"/>
                      <a:pt x="32840" y="68"/>
                      <a:pt x="32008" y="150"/>
                    </a:cubicBezTo>
                    <a:lnTo>
                      <a:pt x="32063" y="820"/>
                    </a:lnTo>
                    <a:cubicBezTo>
                      <a:pt x="32895" y="751"/>
                      <a:pt x="33741" y="696"/>
                      <a:pt x="34574" y="683"/>
                    </a:cubicBezTo>
                    <a:lnTo>
                      <a:pt x="34560" y="1"/>
                    </a:lnTo>
                    <a:close/>
                    <a:moveTo>
                      <a:pt x="38259" y="123"/>
                    </a:moveTo>
                    <a:lnTo>
                      <a:pt x="38205" y="805"/>
                    </a:lnTo>
                    <a:cubicBezTo>
                      <a:pt x="39037" y="874"/>
                      <a:pt x="39870" y="969"/>
                      <a:pt x="40689" y="1106"/>
                    </a:cubicBezTo>
                    <a:lnTo>
                      <a:pt x="40798" y="437"/>
                    </a:lnTo>
                    <a:cubicBezTo>
                      <a:pt x="39965" y="301"/>
                      <a:pt x="39106" y="192"/>
                      <a:pt x="38259" y="123"/>
                    </a:cubicBezTo>
                    <a:close/>
                    <a:moveTo>
                      <a:pt x="31435" y="205"/>
                    </a:moveTo>
                    <a:cubicBezTo>
                      <a:pt x="30588" y="301"/>
                      <a:pt x="29742" y="423"/>
                      <a:pt x="28896" y="574"/>
                    </a:cubicBezTo>
                    <a:lnTo>
                      <a:pt x="29018" y="1242"/>
                    </a:lnTo>
                    <a:cubicBezTo>
                      <a:pt x="29837" y="1093"/>
                      <a:pt x="30683" y="969"/>
                      <a:pt x="31502" y="874"/>
                    </a:cubicBezTo>
                    <a:lnTo>
                      <a:pt x="31435" y="205"/>
                    </a:lnTo>
                    <a:close/>
                    <a:moveTo>
                      <a:pt x="41357" y="532"/>
                    </a:moveTo>
                    <a:lnTo>
                      <a:pt x="41248" y="1188"/>
                    </a:lnTo>
                    <a:cubicBezTo>
                      <a:pt x="42067" y="1338"/>
                      <a:pt x="42900" y="1515"/>
                      <a:pt x="43705" y="1720"/>
                    </a:cubicBezTo>
                    <a:lnTo>
                      <a:pt x="43869" y="1065"/>
                    </a:lnTo>
                    <a:cubicBezTo>
                      <a:pt x="43037" y="847"/>
                      <a:pt x="42203" y="669"/>
                      <a:pt x="41357" y="532"/>
                    </a:cubicBezTo>
                    <a:close/>
                    <a:moveTo>
                      <a:pt x="28336" y="683"/>
                    </a:moveTo>
                    <a:cubicBezTo>
                      <a:pt x="27504" y="847"/>
                      <a:pt x="26671" y="1038"/>
                      <a:pt x="25852" y="1269"/>
                    </a:cubicBezTo>
                    <a:lnTo>
                      <a:pt x="26030" y="1925"/>
                    </a:lnTo>
                    <a:cubicBezTo>
                      <a:pt x="26834" y="1693"/>
                      <a:pt x="27653" y="1502"/>
                      <a:pt x="28472" y="1338"/>
                    </a:cubicBezTo>
                    <a:lnTo>
                      <a:pt x="28336" y="683"/>
                    </a:lnTo>
                    <a:close/>
                    <a:moveTo>
                      <a:pt x="44415" y="1202"/>
                    </a:moveTo>
                    <a:lnTo>
                      <a:pt x="44238" y="1857"/>
                    </a:lnTo>
                    <a:cubicBezTo>
                      <a:pt x="45042" y="2075"/>
                      <a:pt x="45848" y="2321"/>
                      <a:pt x="46640" y="2594"/>
                    </a:cubicBezTo>
                    <a:lnTo>
                      <a:pt x="46871" y="1952"/>
                    </a:lnTo>
                    <a:cubicBezTo>
                      <a:pt x="46067" y="1679"/>
                      <a:pt x="45234" y="1420"/>
                      <a:pt x="44415" y="1202"/>
                    </a:cubicBezTo>
                    <a:close/>
                    <a:moveTo>
                      <a:pt x="25306" y="1420"/>
                    </a:moveTo>
                    <a:cubicBezTo>
                      <a:pt x="24487" y="1666"/>
                      <a:pt x="23668" y="1939"/>
                      <a:pt x="22863" y="2239"/>
                    </a:cubicBezTo>
                    <a:lnTo>
                      <a:pt x="23109" y="2867"/>
                    </a:lnTo>
                    <a:cubicBezTo>
                      <a:pt x="23886" y="2580"/>
                      <a:pt x="24692" y="2307"/>
                      <a:pt x="25484" y="2075"/>
                    </a:cubicBezTo>
                    <a:lnTo>
                      <a:pt x="25306" y="1420"/>
                    </a:lnTo>
                    <a:close/>
                    <a:moveTo>
                      <a:pt x="47404" y="2157"/>
                    </a:moveTo>
                    <a:lnTo>
                      <a:pt x="47172" y="2785"/>
                    </a:lnTo>
                    <a:cubicBezTo>
                      <a:pt x="47950" y="3071"/>
                      <a:pt x="48742" y="3399"/>
                      <a:pt x="49492" y="3740"/>
                    </a:cubicBezTo>
                    <a:lnTo>
                      <a:pt x="49779" y="3126"/>
                    </a:lnTo>
                    <a:cubicBezTo>
                      <a:pt x="49001" y="2771"/>
                      <a:pt x="48209" y="2443"/>
                      <a:pt x="47404" y="2157"/>
                    </a:cubicBezTo>
                    <a:close/>
                    <a:moveTo>
                      <a:pt x="22344" y="2443"/>
                    </a:moveTo>
                    <a:cubicBezTo>
                      <a:pt x="21553" y="2758"/>
                      <a:pt x="20761" y="3098"/>
                      <a:pt x="19997" y="3467"/>
                    </a:cubicBezTo>
                    <a:lnTo>
                      <a:pt x="20283" y="4068"/>
                    </a:lnTo>
                    <a:cubicBezTo>
                      <a:pt x="21034" y="3713"/>
                      <a:pt x="21812" y="3371"/>
                      <a:pt x="22590" y="3071"/>
                    </a:cubicBezTo>
                    <a:lnTo>
                      <a:pt x="22344" y="2443"/>
                    </a:lnTo>
                    <a:close/>
                    <a:moveTo>
                      <a:pt x="50298" y="3358"/>
                    </a:moveTo>
                    <a:lnTo>
                      <a:pt x="50011" y="3972"/>
                    </a:lnTo>
                    <a:cubicBezTo>
                      <a:pt x="50762" y="4327"/>
                      <a:pt x="51512" y="4723"/>
                      <a:pt x="52236" y="5133"/>
                    </a:cubicBezTo>
                    <a:lnTo>
                      <a:pt x="52577" y="4545"/>
                    </a:lnTo>
                    <a:cubicBezTo>
                      <a:pt x="51827" y="4123"/>
                      <a:pt x="51062" y="3726"/>
                      <a:pt x="50298" y="3358"/>
                    </a:cubicBezTo>
                    <a:close/>
                    <a:moveTo>
                      <a:pt x="19478" y="3713"/>
                    </a:moveTo>
                    <a:cubicBezTo>
                      <a:pt x="18727" y="4095"/>
                      <a:pt x="17962" y="4505"/>
                      <a:pt x="17240" y="4942"/>
                    </a:cubicBezTo>
                    <a:lnTo>
                      <a:pt x="17580" y="5528"/>
                    </a:lnTo>
                    <a:cubicBezTo>
                      <a:pt x="18304" y="5105"/>
                      <a:pt x="19041" y="4696"/>
                      <a:pt x="19791" y="4314"/>
                    </a:cubicBezTo>
                    <a:lnTo>
                      <a:pt x="19478" y="3713"/>
                    </a:lnTo>
                    <a:close/>
                    <a:moveTo>
                      <a:pt x="53068" y="4832"/>
                    </a:moveTo>
                    <a:lnTo>
                      <a:pt x="52728" y="5406"/>
                    </a:lnTo>
                    <a:cubicBezTo>
                      <a:pt x="53450" y="5828"/>
                      <a:pt x="54160" y="6292"/>
                      <a:pt x="54843" y="6756"/>
                    </a:cubicBezTo>
                    <a:lnTo>
                      <a:pt x="55225" y="6210"/>
                    </a:lnTo>
                    <a:cubicBezTo>
                      <a:pt x="54529" y="5719"/>
                      <a:pt x="53805" y="5255"/>
                      <a:pt x="53068" y="4832"/>
                    </a:cubicBezTo>
                    <a:close/>
                    <a:moveTo>
                      <a:pt x="16748" y="5242"/>
                    </a:moveTo>
                    <a:cubicBezTo>
                      <a:pt x="16230" y="5569"/>
                      <a:pt x="15697" y="5910"/>
                      <a:pt x="15192" y="6265"/>
                    </a:cubicBezTo>
                    <a:lnTo>
                      <a:pt x="15574" y="6811"/>
                    </a:lnTo>
                    <a:cubicBezTo>
                      <a:pt x="16079" y="6470"/>
                      <a:pt x="16598" y="6129"/>
                      <a:pt x="17103" y="5815"/>
                    </a:cubicBezTo>
                    <a:lnTo>
                      <a:pt x="16748" y="5242"/>
                    </a:lnTo>
                    <a:close/>
                    <a:moveTo>
                      <a:pt x="14960" y="6429"/>
                    </a:moveTo>
                    <a:cubicBezTo>
                      <a:pt x="14850" y="6498"/>
                      <a:pt x="14728" y="6579"/>
                      <a:pt x="14619" y="6661"/>
                    </a:cubicBezTo>
                    <a:lnTo>
                      <a:pt x="15014" y="7207"/>
                    </a:lnTo>
                    <a:cubicBezTo>
                      <a:pt x="15123" y="7139"/>
                      <a:pt x="15233" y="7057"/>
                      <a:pt x="15342" y="6975"/>
                    </a:cubicBezTo>
                    <a:lnTo>
                      <a:pt x="14960" y="6429"/>
                    </a:lnTo>
                    <a:close/>
                    <a:moveTo>
                      <a:pt x="55703" y="6525"/>
                    </a:moveTo>
                    <a:lnTo>
                      <a:pt x="55307" y="7084"/>
                    </a:lnTo>
                    <a:cubicBezTo>
                      <a:pt x="55989" y="7562"/>
                      <a:pt x="56658" y="8081"/>
                      <a:pt x="57299" y="8613"/>
                    </a:cubicBezTo>
                    <a:lnTo>
                      <a:pt x="57723" y="8094"/>
                    </a:lnTo>
                    <a:cubicBezTo>
                      <a:pt x="57068" y="7548"/>
                      <a:pt x="56386" y="7029"/>
                      <a:pt x="55703" y="6525"/>
                    </a:cubicBezTo>
                    <a:close/>
                    <a:moveTo>
                      <a:pt x="14168" y="7002"/>
                    </a:moveTo>
                    <a:cubicBezTo>
                      <a:pt x="13485" y="7508"/>
                      <a:pt x="12817" y="8054"/>
                      <a:pt x="12175" y="8613"/>
                    </a:cubicBezTo>
                    <a:lnTo>
                      <a:pt x="12612" y="9118"/>
                    </a:lnTo>
                    <a:cubicBezTo>
                      <a:pt x="13240" y="8572"/>
                      <a:pt x="13895" y="8039"/>
                      <a:pt x="14564" y="7548"/>
                    </a:cubicBezTo>
                    <a:lnTo>
                      <a:pt x="14168" y="7002"/>
                    </a:lnTo>
                    <a:close/>
                    <a:moveTo>
                      <a:pt x="58160" y="8463"/>
                    </a:moveTo>
                    <a:lnTo>
                      <a:pt x="57723" y="8968"/>
                    </a:lnTo>
                    <a:cubicBezTo>
                      <a:pt x="58351" y="9514"/>
                      <a:pt x="58979" y="10087"/>
                      <a:pt x="59565" y="10674"/>
                    </a:cubicBezTo>
                    <a:lnTo>
                      <a:pt x="60043" y="10196"/>
                    </a:lnTo>
                    <a:cubicBezTo>
                      <a:pt x="59443" y="9595"/>
                      <a:pt x="58815" y="9009"/>
                      <a:pt x="58160" y="8463"/>
                    </a:cubicBezTo>
                    <a:close/>
                    <a:moveTo>
                      <a:pt x="11738" y="8982"/>
                    </a:moveTo>
                    <a:cubicBezTo>
                      <a:pt x="11111" y="9555"/>
                      <a:pt x="10483" y="10156"/>
                      <a:pt x="9896" y="10756"/>
                    </a:cubicBezTo>
                    <a:lnTo>
                      <a:pt x="10388" y="11233"/>
                    </a:lnTo>
                    <a:cubicBezTo>
                      <a:pt x="10961" y="10633"/>
                      <a:pt x="11575" y="10046"/>
                      <a:pt x="12189" y="9486"/>
                    </a:cubicBezTo>
                    <a:lnTo>
                      <a:pt x="11738" y="8982"/>
                    </a:lnTo>
                    <a:close/>
                    <a:moveTo>
                      <a:pt x="60453" y="10605"/>
                    </a:moveTo>
                    <a:lnTo>
                      <a:pt x="59962" y="11070"/>
                    </a:lnTo>
                    <a:cubicBezTo>
                      <a:pt x="60548" y="11670"/>
                      <a:pt x="61121" y="12298"/>
                      <a:pt x="61654" y="12926"/>
                    </a:cubicBezTo>
                    <a:lnTo>
                      <a:pt x="62173" y="12489"/>
                    </a:lnTo>
                    <a:cubicBezTo>
                      <a:pt x="61627" y="11848"/>
                      <a:pt x="61039" y="11206"/>
                      <a:pt x="60453" y="10605"/>
                    </a:cubicBezTo>
                    <a:close/>
                    <a:moveTo>
                      <a:pt x="9500" y="11179"/>
                    </a:moveTo>
                    <a:cubicBezTo>
                      <a:pt x="8927" y="11793"/>
                      <a:pt x="8353" y="12449"/>
                      <a:pt x="7822" y="13104"/>
                    </a:cubicBezTo>
                    <a:lnTo>
                      <a:pt x="8353" y="13526"/>
                    </a:lnTo>
                    <a:cubicBezTo>
                      <a:pt x="8872" y="12885"/>
                      <a:pt x="9432" y="12243"/>
                      <a:pt x="10005" y="11630"/>
                    </a:cubicBezTo>
                    <a:lnTo>
                      <a:pt x="9500" y="11179"/>
                    </a:lnTo>
                    <a:close/>
                    <a:moveTo>
                      <a:pt x="62541" y="12926"/>
                    </a:moveTo>
                    <a:lnTo>
                      <a:pt x="62009" y="13363"/>
                    </a:lnTo>
                    <a:cubicBezTo>
                      <a:pt x="62541" y="14005"/>
                      <a:pt x="63046" y="14673"/>
                      <a:pt x="63523" y="15342"/>
                    </a:cubicBezTo>
                    <a:lnTo>
                      <a:pt x="64069" y="14960"/>
                    </a:lnTo>
                    <a:cubicBezTo>
                      <a:pt x="63592" y="14263"/>
                      <a:pt x="63074" y="13581"/>
                      <a:pt x="62541" y="12926"/>
                    </a:cubicBezTo>
                    <a:close/>
                    <a:moveTo>
                      <a:pt x="7467" y="13554"/>
                    </a:moveTo>
                    <a:cubicBezTo>
                      <a:pt x="6948" y="14223"/>
                      <a:pt x="6442" y="14919"/>
                      <a:pt x="5965" y="15628"/>
                    </a:cubicBezTo>
                    <a:lnTo>
                      <a:pt x="6524" y="16010"/>
                    </a:lnTo>
                    <a:cubicBezTo>
                      <a:pt x="6988" y="15315"/>
                      <a:pt x="7494" y="14632"/>
                      <a:pt x="7999" y="13963"/>
                    </a:cubicBezTo>
                    <a:lnTo>
                      <a:pt x="7467" y="13554"/>
                    </a:lnTo>
                    <a:close/>
                    <a:moveTo>
                      <a:pt x="64411" y="15437"/>
                    </a:moveTo>
                    <a:lnTo>
                      <a:pt x="63851" y="15819"/>
                    </a:lnTo>
                    <a:cubicBezTo>
                      <a:pt x="64315" y="16516"/>
                      <a:pt x="64766" y="17226"/>
                      <a:pt x="65189" y="17949"/>
                    </a:cubicBezTo>
                    <a:lnTo>
                      <a:pt x="65776" y="17608"/>
                    </a:lnTo>
                    <a:cubicBezTo>
                      <a:pt x="65352" y="16871"/>
                      <a:pt x="64888" y="16147"/>
                      <a:pt x="64411" y="15437"/>
                    </a:cubicBezTo>
                    <a:close/>
                    <a:moveTo>
                      <a:pt x="5651" y="16107"/>
                    </a:moveTo>
                    <a:cubicBezTo>
                      <a:pt x="5187" y="16816"/>
                      <a:pt x="4750" y="17553"/>
                      <a:pt x="4341" y="18304"/>
                    </a:cubicBezTo>
                    <a:lnTo>
                      <a:pt x="4928" y="18631"/>
                    </a:lnTo>
                    <a:cubicBezTo>
                      <a:pt x="5323" y="17894"/>
                      <a:pt x="5760" y="17171"/>
                      <a:pt x="6224" y="16475"/>
                    </a:cubicBezTo>
                    <a:lnTo>
                      <a:pt x="5651" y="16107"/>
                    </a:lnTo>
                    <a:close/>
                    <a:moveTo>
                      <a:pt x="66049" y="18099"/>
                    </a:moveTo>
                    <a:lnTo>
                      <a:pt x="65462" y="18427"/>
                    </a:lnTo>
                    <a:cubicBezTo>
                      <a:pt x="65871" y="19164"/>
                      <a:pt x="66253" y="19914"/>
                      <a:pt x="66608" y="20665"/>
                    </a:cubicBezTo>
                    <a:lnTo>
                      <a:pt x="67223" y="20378"/>
                    </a:lnTo>
                    <a:cubicBezTo>
                      <a:pt x="66868" y="19614"/>
                      <a:pt x="66472" y="18850"/>
                      <a:pt x="66049" y="18099"/>
                    </a:cubicBezTo>
                    <a:close/>
                    <a:moveTo>
                      <a:pt x="4068" y="18809"/>
                    </a:moveTo>
                    <a:cubicBezTo>
                      <a:pt x="3672" y="19559"/>
                      <a:pt x="3290" y="20338"/>
                      <a:pt x="2948" y="21115"/>
                    </a:cubicBezTo>
                    <a:lnTo>
                      <a:pt x="3576" y="21388"/>
                    </a:lnTo>
                    <a:cubicBezTo>
                      <a:pt x="3904" y="20624"/>
                      <a:pt x="4273" y="19860"/>
                      <a:pt x="4668" y="19123"/>
                    </a:cubicBezTo>
                    <a:lnTo>
                      <a:pt x="4068" y="18809"/>
                    </a:lnTo>
                    <a:close/>
                    <a:moveTo>
                      <a:pt x="67454" y="20897"/>
                    </a:moveTo>
                    <a:lnTo>
                      <a:pt x="66841" y="21170"/>
                    </a:lnTo>
                    <a:cubicBezTo>
                      <a:pt x="67181" y="21934"/>
                      <a:pt x="67496" y="22713"/>
                      <a:pt x="67782" y="23504"/>
                    </a:cubicBezTo>
                    <a:lnTo>
                      <a:pt x="68410" y="23272"/>
                    </a:lnTo>
                    <a:cubicBezTo>
                      <a:pt x="68124" y="22467"/>
                      <a:pt x="67796" y="21675"/>
                      <a:pt x="67454" y="20897"/>
                    </a:cubicBezTo>
                    <a:close/>
                    <a:moveTo>
                      <a:pt x="2730" y="21648"/>
                    </a:moveTo>
                    <a:cubicBezTo>
                      <a:pt x="2402" y="22426"/>
                      <a:pt x="2089" y="23231"/>
                      <a:pt x="1816" y="24036"/>
                    </a:cubicBezTo>
                    <a:lnTo>
                      <a:pt x="2457" y="24255"/>
                    </a:lnTo>
                    <a:cubicBezTo>
                      <a:pt x="2730" y="23463"/>
                      <a:pt x="3030" y="22671"/>
                      <a:pt x="3345" y="21907"/>
                    </a:cubicBezTo>
                    <a:lnTo>
                      <a:pt x="2730" y="21648"/>
                    </a:lnTo>
                    <a:close/>
                    <a:moveTo>
                      <a:pt x="68601" y="23805"/>
                    </a:moveTo>
                    <a:lnTo>
                      <a:pt x="67960" y="24023"/>
                    </a:lnTo>
                    <a:cubicBezTo>
                      <a:pt x="68233" y="24815"/>
                      <a:pt x="68479" y="25619"/>
                      <a:pt x="68683" y="26425"/>
                    </a:cubicBezTo>
                    <a:lnTo>
                      <a:pt x="69338" y="26262"/>
                    </a:lnTo>
                    <a:cubicBezTo>
                      <a:pt x="69134" y="25443"/>
                      <a:pt x="68874" y="24609"/>
                      <a:pt x="68601" y="23805"/>
                    </a:cubicBezTo>
                    <a:close/>
                    <a:moveTo>
                      <a:pt x="1638" y="24582"/>
                    </a:moveTo>
                    <a:cubicBezTo>
                      <a:pt x="1392" y="25401"/>
                      <a:pt x="1161" y="26234"/>
                      <a:pt x="956" y="27053"/>
                    </a:cubicBezTo>
                    <a:lnTo>
                      <a:pt x="1625" y="27217"/>
                    </a:lnTo>
                    <a:cubicBezTo>
                      <a:pt x="1816" y="26398"/>
                      <a:pt x="2034" y="25592"/>
                      <a:pt x="2293" y="24787"/>
                    </a:cubicBezTo>
                    <a:lnTo>
                      <a:pt x="1638" y="24582"/>
                    </a:lnTo>
                    <a:close/>
                    <a:moveTo>
                      <a:pt x="69489" y="26808"/>
                    </a:moveTo>
                    <a:lnTo>
                      <a:pt x="68834" y="26971"/>
                    </a:lnTo>
                    <a:cubicBezTo>
                      <a:pt x="69025" y="27776"/>
                      <a:pt x="69202" y="28609"/>
                      <a:pt x="69338" y="29428"/>
                    </a:cubicBezTo>
                    <a:lnTo>
                      <a:pt x="70007" y="29319"/>
                    </a:lnTo>
                    <a:cubicBezTo>
                      <a:pt x="69857" y="28486"/>
                      <a:pt x="69693" y="27640"/>
                      <a:pt x="69489" y="26808"/>
                    </a:cubicBezTo>
                    <a:close/>
                    <a:moveTo>
                      <a:pt x="833" y="27612"/>
                    </a:moveTo>
                    <a:cubicBezTo>
                      <a:pt x="655" y="28445"/>
                      <a:pt x="491" y="29292"/>
                      <a:pt x="369" y="30124"/>
                    </a:cubicBezTo>
                    <a:lnTo>
                      <a:pt x="1037" y="30233"/>
                    </a:lnTo>
                    <a:cubicBezTo>
                      <a:pt x="1161" y="29401"/>
                      <a:pt x="1310" y="28568"/>
                      <a:pt x="1488" y="27763"/>
                    </a:cubicBezTo>
                    <a:lnTo>
                      <a:pt x="833" y="27612"/>
                    </a:lnTo>
                    <a:close/>
                    <a:moveTo>
                      <a:pt x="70089" y="29878"/>
                    </a:moveTo>
                    <a:lnTo>
                      <a:pt x="69420" y="29987"/>
                    </a:lnTo>
                    <a:cubicBezTo>
                      <a:pt x="69556" y="30806"/>
                      <a:pt x="69653" y="31652"/>
                      <a:pt x="69720" y="32486"/>
                    </a:cubicBezTo>
                    <a:lnTo>
                      <a:pt x="70390" y="32431"/>
                    </a:lnTo>
                    <a:cubicBezTo>
                      <a:pt x="70321" y="31571"/>
                      <a:pt x="70226" y="30724"/>
                      <a:pt x="70089" y="29878"/>
                    </a:cubicBezTo>
                    <a:close/>
                    <a:moveTo>
                      <a:pt x="300" y="30697"/>
                    </a:moveTo>
                    <a:cubicBezTo>
                      <a:pt x="191" y="31530"/>
                      <a:pt x="109" y="32389"/>
                      <a:pt x="55" y="33250"/>
                    </a:cubicBezTo>
                    <a:lnTo>
                      <a:pt x="737" y="33277"/>
                    </a:lnTo>
                    <a:cubicBezTo>
                      <a:pt x="779" y="32444"/>
                      <a:pt x="861" y="31612"/>
                      <a:pt x="970" y="30779"/>
                    </a:cubicBezTo>
                    <a:lnTo>
                      <a:pt x="300" y="30697"/>
                    </a:lnTo>
                    <a:close/>
                    <a:moveTo>
                      <a:pt x="27" y="33809"/>
                    </a:moveTo>
                    <a:cubicBezTo>
                      <a:pt x="14" y="34287"/>
                      <a:pt x="0" y="34764"/>
                      <a:pt x="0" y="35243"/>
                    </a:cubicBezTo>
                    <a:cubicBezTo>
                      <a:pt x="0" y="35625"/>
                      <a:pt x="14" y="36007"/>
                      <a:pt x="27" y="36375"/>
                    </a:cubicBezTo>
                    <a:lnTo>
                      <a:pt x="697" y="36348"/>
                    </a:lnTo>
                    <a:cubicBezTo>
                      <a:pt x="683" y="35993"/>
                      <a:pt x="683" y="35611"/>
                      <a:pt x="683" y="35243"/>
                    </a:cubicBezTo>
                    <a:cubicBezTo>
                      <a:pt x="683" y="34779"/>
                      <a:pt x="697" y="34300"/>
                      <a:pt x="710" y="33836"/>
                    </a:cubicBezTo>
                    <a:lnTo>
                      <a:pt x="27" y="33809"/>
                    </a:lnTo>
                    <a:close/>
                    <a:moveTo>
                      <a:pt x="70430" y="32990"/>
                    </a:moveTo>
                    <a:lnTo>
                      <a:pt x="69748" y="33032"/>
                    </a:lnTo>
                    <a:cubicBezTo>
                      <a:pt x="69802" y="33769"/>
                      <a:pt x="69829" y="34506"/>
                      <a:pt x="69829" y="35243"/>
                    </a:cubicBezTo>
                    <a:cubicBezTo>
                      <a:pt x="69829" y="36075"/>
                      <a:pt x="69789" y="36921"/>
                      <a:pt x="69734" y="37754"/>
                    </a:cubicBezTo>
                    <a:lnTo>
                      <a:pt x="70403" y="37809"/>
                    </a:lnTo>
                    <a:cubicBezTo>
                      <a:pt x="70471" y="36962"/>
                      <a:pt x="70499" y="36102"/>
                      <a:pt x="70499" y="35243"/>
                    </a:cubicBezTo>
                    <a:cubicBezTo>
                      <a:pt x="70499" y="34491"/>
                      <a:pt x="70471" y="33741"/>
                      <a:pt x="70430" y="32990"/>
                    </a:cubicBezTo>
                    <a:close/>
                    <a:moveTo>
                      <a:pt x="724" y="36908"/>
                    </a:moveTo>
                    <a:lnTo>
                      <a:pt x="42" y="36948"/>
                    </a:lnTo>
                    <a:cubicBezTo>
                      <a:pt x="82" y="37795"/>
                      <a:pt x="151" y="38655"/>
                      <a:pt x="260" y="39501"/>
                    </a:cubicBezTo>
                    <a:lnTo>
                      <a:pt x="928" y="39419"/>
                    </a:lnTo>
                    <a:cubicBezTo>
                      <a:pt x="833" y="38586"/>
                      <a:pt x="764" y="37754"/>
                      <a:pt x="724" y="36908"/>
                    </a:cubicBezTo>
                    <a:close/>
                    <a:moveTo>
                      <a:pt x="69693" y="38313"/>
                    </a:moveTo>
                    <a:cubicBezTo>
                      <a:pt x="69611" y="39146"/>
                      <a:pt x="69516" y="39978"/>
                      <a:pt x="69380" y="40812"/>
                    </a:cubicBezTo>
                    <a:lnTo>
                      <a:pt x="70048" y="40921"/>
                    </a:lnTo>
                    <a:cubicBezTo>
                      <a:pt x="70184" y="40074"/>
                      <a:pt x="70293" y="39214"/>
                      <a:pt x="70362" y="38368"/>
                    </a:cubicBezTo>
                    <a:lnTo>
                      <a:pt x="69693" y="38313"/>
                    </a:lnTo>
                    <a:close/>
                    <a:moveTo>
                      <a:pt x="997" y="39965"/>
                    </a:moveTo>
                    <a:lnTo>
                      <a:pt x="328" y="40060"/>
                    </a:lnTo>
                    <a:cubicBezTo>
                      <a:pt x="451" y="40907"/>
                      <a:pt x="588" y="41753"/>
                      <a:pt x="764" y="42586"/>
                    </a:cubicBezTo>
                    <a:lnTo>
                      <a:pt x="1434" y="42449"/>
                    </a:lnTo>
                    <a:cubicBezTo>
                      <a:pt x="1256" y="41630"/>
                      <a:pt x="1119" y="40797"/>
                      <a:pt x="997" y="39965"/>
                    </a:cubicBezTo>
                    <a:close/>
                    <a:moveTo>
                      <a:pt x="69283" y="41357"/>
                    </a:moveTo>
                    <a:cubicBezTo>
                      <a:pt x="69134" y="42176"/>
                      <a:pt x="68956" y="43008"/>
                      <a:pt x="68752" y="43814"/>
                    </a:cubicBezTo>
                    <a:lnTo>
                      <a:pt x="69407" y="43978"/>
                    </a:lnTo>
                    <a:cubicBezTo>
                      <a:pt x="69625" y="43159"/>
                      <a:pt x="69802" y="42313"/>
                      <a:pt x="69953" y="41480"/>
                    </a:cubicBezTo>
                    <a:lnTo>
                      <a:pt x="69283" y="41357"/>
                    </a:lnTo>
                    <a:close/>
                    <a:moveTo>
                      <a:pt x="1556" y="42995"/>
                    </a:moveTo>
                    <a:lnTo>
                      <a:pt x="888" y="43145"/>
                    </a:lnTo>
                    <a:cubicBezTo>
                      <a:pt x="1079" y="43964"/>
                      <a:pt x="1297" y="44797"/>
                      <a:pt x="1556" y="45616"/>
                    </a:cubicBezTo>
                    <a:lnTo>
                      <a:pt x="2198" y="45411"/>
                    </a:lnTo>
                    <a:cubicBezTo>
                      <a:pt x="1952" y="44619"/>
                      <a:pt x="1734" y="43800"/>
                      <a:pt x="1556" y="42995"/>
                    </a:cubicBezTo>
                    <a:close/>
                    <a:moveTo>
                      <a:pt x="68615" y="44360"/>
                    </a:moveTo>
                    <a:cubicBezTo>
                      <a:pt x="68397" y="45165"/>
                      <a:pt x="68137" y="45971"/>
                      <a:pt x="67864" y="46748"/>
                    </a:cubicBezTo>
                    <a:lnTo>
                      <a:pt x="68506" y="46981"/>
                    </a:lnTo>
                    <a:cubicBezTo>
                      <a:pt x="68779" y="46175"/>
                      <a:pt x="69038" y="45356"/>
                      <a:pt x="69270" y="44537"/>
                    </a:cubicBezTo>
                    <a:lnTo>
                      <a:pt x="68615" y="44360"/>
                    </a:lnTo>
                    <a:close/>
                    <a:moveTo>
                      <a:pt x="2375" y="45957"/>
                    </a:moveTo>
                    <a:lnTo>
                      <a:pt x="1720" y="46162"/>
                    </a:lnTo>
                    <a:cubicBezTo>
                      <a:pt x="1993" y="46967"/>
                      <a:pt x="2280" y="47773"/>
                      <a:pt x="2608" y="48564"/>
                    </a:cubicBezTo>
                    <a:lnTo>
                      <a:pt x="3235" y="48304"/>
                    </a:lnTo>
                    <a:cubicBezTo>
                      <a:pt x="2921" y="47540"/>
                      <a:pt x="2621" y="46748"/>
                      <a:pt x="2375" y="45957"/>
                    </a:cubicBezTo>
                    <a:close/>
                    <a:moveTo>
                      <a:pt x="67673" y="47281"/>
                    </a:moveTo>
                    <a:cubicBezTo>
                      <a:pt x="67387" y="48059"/>
                      <a:pt x="67059" y="48837"/>
                      <a:pt x="66704" y="49602"/>
                    </a:cubicBezTo>
                    <a:lnTo>
                      <a:pt x="67332" y="49888"/>
                    </a:lnTo>
                    <a:cubicBezTo>
                      <a:pt x="67687" y="49110"/>
                      <a:pt x="68015" y="48319"/>
                      <a:pt x="68301" y="47513"/>
                    </a:cubicBezTo>
                    <a:lnTo>
                      <a:pt x="67673" y="47281"/>
                    </a:lnTo>
                    <a:close/>
                    <a:moveTo>
                      <a:pt x="3454" y="48823"/>
                    </a:moveTo>
                    <a:lnTo>
                      <a:pt x="2826" y="49083"/>
                    </a:lnTo>
                    <a:cubicBezTo>
                      <a:pt x="3154" y="49875"/>
                      <a:pt x="3522" y="50652"/>
                      <a:pt x="3918" y="51403"/>
                    </a:cubicBezTo>
                    <a:lnTo>
                      <a:pt x="4519" y="51089"/>
                    </a:lnTo>
                    <a:cubicBezTo>
                      <a:pt x="4136" y="50352"/>
                      <a:pt x="3781" y="49587"/>
                      <a:pt x="3454" y="48823"/>
                    </a:cubicBezTo>
                    <a:close/>
                    <a:moveTo>
                      <a:pt x="66472" y="50106"/>
                    </a:moveTo>
                    <a:cubicBezTo>
                      <a:pt x="66117" y="50870"/>
                      <a:pt x="65722" y="51622"/>
                      <a:pt x="65312" y="52345"/>
                    </a:cubicBezTo>
                    <a:lnTo>
                      <a:pt x="65898" y="52672"/>
                    </a:lnTo>
                    <a:cubicBezTo>
                      <a:pt x="66322" y="51935"/>
                      <a:pt x="66717" y="51171"/>
                      <a:pt x="67086" y="50406"/>
                    </a:cubicBezTo>
                    <a:lnTo>
                      <a:pt x="66472" y="50106"/>
                    </a:lnTo>
                    <a:close/>
                    <a:moveTo>
                      <a:pt x="4777" y="51580"/>
                    </a:moveTo>
                    <a:lnTo>
                      <a:pt x="4177" y="51908"/>
                    </a:lnTo>
                    <a:cubicBezTo>
                      <a:pt x="4586" y="52659"/>
                      <a:pt x="5023" y="53396"/>
                      <a:pt x="5474" y="54119"/>
                    </a:cubicBezTo>
                    <a:lnTo>
                      <a:pt x="6047" y="53751"/>
                    </a:lnTo>
                    <a:cubicBezTo>
                      <a:pt x="5596" y="53054"/>
                      <a:pt x="5174" y="52317"/>
                      <a:pt x="4777" y="51580"/>
                    </a:cubicBezTo>
                    <a:close/>
                    <a:moveTo>
                      <a:pt x="6347" y="54228"/>
                    </a:moveTo>
                    <a:lnTo>
                      <a:pt x="5787" y="54597"/>
                    </a:lnTo>
                    <a:cubicBezTo>
                      <a:pt x="5938" y="54829"/>
                      <a:pt x="6102" y="55074"/>
                      <a:pt x="6266" y="55307"/>
                    </a:cubicBezTo>
                    <a:lnTo>
                      <a:pt x="6825" y="54925"/>
                    </a:lnTo>
                    <a:cubicBezTo>
                      <a:pt x="6661" y="54692"/>
                      <a:pt x="6497" y="54461"/>
                      <a:pt x="6347" y="54228"/>
                    </a:cubicBezTo>
                    <a:close/>
                    <a:moveTo>
                      <a:pt x="65025" y="52823"/>
                    </a:moveTo>
                    <a:cubicBezTo>
                      <a:pt x="64602" y="53546"/>
                      <a:pt x="64151" y="54255"/>
                      <a:pt x="63674" y="54938"/>
                    </a:cubicBezTo>
                    <a:lnTo>
                      <a:pt x="64220" y="55320"/>
                    </a:lnTo>
                    <a:cubicBezTo>
                      <a:pt x="64712" y="54624"/>
                      <a:pt x="65176" y="53901"/>
                      <a:pt x="65612" y="53163"/>
                    </a:cubicBezTo>
                    <a:lnTo>
                      <a:pt x="65025" y="52823"/>
                    </a:lnTo>
                    <a:close/>
                    <a:moveTo>
                      <a:pt x="6975" y="55156"/>
                    </a:moveTo>
                    <a:lnTo>
                      <a:pt x="6429" y="55538"/>
                    </a:lnTo>
                    <a:cubicBezTo>
                      <a:pt x="6702" y="55921"/>
                      <a:pt x="6975" y="56303"/>
                      <a:pt x="7261" y="56685"/>
                    </a:cubicBezTo>
                    <a:lnTo>
                      <a:pt x="7807" y="56275"/>
                    </a:lnTo>
                    <a:cubicBezTo>
                      <a:pt x="7521" y="55907"/>
                      <a:pt x="7248" y="55525"/>
                      <a:pt x="6975" y="55156"/>
                    </a:cubicBezTo>
                    <a:close/>
                    <a:moveTo>
                      <a:pt x="63347" y="55402"/>
                    </a:moveTo>
                    <a:cubicBezTo>
                      <a:pt x="62855" y="56071"/>
                      <a:pt x="62350" y="56740"/>
                      <a:pt x="61804" y="57382"/>
                    </a:cubicBezTo>
                    <a:lnTo>
                      <a:pt x="62322" y="57818"/>
                    </a:lnTo>
                    <a:cubicBezTo>
                      <a:pt x="62868" y="57163"/>
                      <a:pt x="63401" y="56481"/>
                      <a:pt x="63893" y="55798"/>
                    </a:cubicBezTo>
                    <a:lnTo>
                      <a:pt x="63347" y="55402"/>
                    </a:lnTo>
                    <a:close/>
                    <a:moveTo>
                      <a:pt x="8149" y="56712"/>
                    </a:moveTo>
                    <a:lnTo>
                      <a:pt x="7616" y="57136"/>
                    </a:lnTo>
                    <a:cubicBezTo>
                      <a:pt x="8149" y="57791"/>
                      <a:pt x="8708" y="58446"/>
                      <a:pt x="9282" y="59074"/>
                    </a:cubicBezTo>
                    <a:lnTo>
                      <a:pt x="9773" y="58623"/>
                    </a:lnTo>
                    <a:cubicBezTo>
                      <a:pt x="9214" y="58009"/>
                      <a:pt x="8668" y="57367"/>
                      <a:pt x="8149" y="56712"/>
                    </a:cubicBezTo>
                    <a:close/>
                    <a:moveTo>
                      <a:pt x="61449" y="57804"/>
                    </a:moveTo>
                    <a:cubicBezTo>
                      <a:pt x="60903" y="58446"/>
                      <a:pt x="60330" y="59060"/>
                      <a:pt x="59743" y="59647"/>
                    </a:cubicBezTo>
                    <a:lnTo>
                      <a:pt x="60220" y="60125"/>
                    </a:lnTo>
                    <a:cubicBezTo>
                      <a:pt x="60821" y="59524"/>
                      <a:pt x="61408" y="58896"/>
                      <a:pt x="61954" y="58255"/>
                    </a:cubicBezTo>
                    <a:lnTo>
                      <a:pt x="61449" y="57804"/>
                    </a:lnTo>
                    <a:close/>
                    <a:moveTo>
                      <a:pt x="10155" y="59033"/>
                    </a:moveTo>
                    <a:lnTo>
                      <a:pt x="9664" y="59497"/>
                    </a:lnTo>
                    <a:cubicBezTo>
                      <a:pt x="10251" y="60111"/>
                      <a:pt x="10865" y="60712"/>
                      <a:pt x="11493" y="61285"/>
                    </a:cubicBezTo>
                    <a:lnTo>
                      <a:pt x="11957" y="60794"/>
                    </a:lnTo>
                    <a:cubicBezTo>
                      <a:pt x="11343" y="60234"/>
                      <a:pt x="10728" y="59633"/>
                      <a:pt x="10155" y="59033"/>
                    </a:cubicBezTo>
                    <a:close/>
                    <a:moveTo>
                      <a:pt x="59334" y="60043"/>
                    </a:moveTo>
                    <a:cubicBezTo>
                      <a:pt x="58746" y="60630"/>
                      <a:pt x="58118" y="61189"/>
                      <a:pt x="57477" y="61735"/>
                    </a:cubicBezTo>
                    <a:lnTo>
                      <a:pt x="57914" y="62254"/>
                    </a:lnTo>
                    <a:cubicBezTo>
                      <a:pt x="58555" y="61695"/>
                      <a:pt x="59197" y="61121"/>
                      <a:pt x="59811" y="60534"/>
                    </a:cubicBezTo>
                    <a:lnTo>
                      <a:pt x="59334" y="60043"/>
                    </a:lnTo>
                    <a:close/>
                    <a:moveTo>
                      <a:pt x="12366" y="61162"/>
                    </a:moveTo>
                    <a:lnTo>
                      <a:pt x="11916" y="61667"/>
                    </a:lnTo>
                    <a:cubicBezTo>
                      <a:pt x="12557" y="62226"/>
                      <a:pt x="13227" y="62787"/>
                      <a:pt x="13895" y="63291"/>
                    </a:cubicBezTo>
                    <a:lnTo>
                      <a:pt x="14304" y="62759"/>
                    </a:lnTo>
                    <a:cubicBezTo>
                      <a:pt x="13649" y="62254"/>
                      <a:pt x="12994" y="61722"/>
                      <a:pt x="12366" y="61162"/>
                    </a:cubicBezTo>
                    <a:close/>
                    <a:moveTo>
                      <a:pt x="57041" y="62090"/>
                    </a:moveTo>
                    <a:cubicBezTo>
                      <a:pt x="56440" y="62581"/>
                      <a:pt x="55798" y="63060"/>
                      <a:pt x="55157" y="63524"/>
                    </a:cubicBezTo>
                    <a:lnTo>
                      <a:pt x="55539" y="64070"/>
                    </a:lnTo>
                    <a:cubicBezTo>
                      <a:pt x="56194" y="63606"/>
                      <a:pt x="56850" y="63114"/>
                      <a:pt x="57477" y="62609"/>
                    </a:cubicBezTo>
                    <a:lnTo>
                      <a:pt x="57041" y="62090"/>
                    </a:lnTo>
                    <a:close/>
                    <a:moveTo>
                      <a:pt x="14755" y="63087"/>
                    </a:moveTo>
                    <a:lnTo>
                      <a:pt x="14359" y="63633"/>
                    </a:lnTo>
                    <a:cubicBezTo>
                      <a:pt x="15041" y="64137"/>
                      <a:pt x="15751" y="64629"/>
                      <a:pt x="16475" y="65080"/>
                    </a:cubicBezTo>
                    <a:lnTo>
                      <a:pt x="16830" y="64506"/>
                    </a:lnTo>
                    <a:cubicBezTo>
                      <a:pt x="16133" y="64070"/>
                      <a:pt x="15438" y="63591"/>
                      <a:pt x="14755" y="63087"/>
                    </a:cubicBezTo>
                    <a:close/>
                    <a:moveTo>
                      <a:pt x="54584" y="63919"/>
                    </a:moveTo>
                    <a:cubicBezTo>
                      <a:pt x="53887" y="64383"/>
                      <a:pt x="53177" y="64834"/>
                      <a:pt x="52455" y="65243"/>
                    </a:cubicBezTo>
                    <a:lnTo>
                      <a:pt x="52782" y="65830"/>
                    </a:lnTo>
                    <a:cubicBezTo>
                      <a:pt x="53519" y="65407"/>
                      <a:pt x="54256" y="64956"/>
                      <a:pt x="54966" y="64479"/>
                    </a:cubicBezTo>
                    <a:lnTo>
                      <a:pt x="54584" y="63919"/>
                    </a:lnTo>
                    <a:close/>
                    <a:moveTo>
                      <a:pt x="17307" y="64807"/>
                    </a:moveTo>
                    <a:lnTo>
                      <a:pt x="16952" y="65380"/>
                    </a:lnTo>
                    <a:cubicBezTo>
                      <a:pt x="17689" y="65830"/>
                      <a:pt x="18441" y="66254"/>
                      <a:pt x="19191" y="66636"/>
                    </a:cubicBezTo>
                    <a:lnTo>
                      <a:pt x="19505" y="66035"/>
                    </a:lnTo>
                    <a:cubicBezTo>
                      <a:pt x="18768" y="65653"/>
                      <a:pt x="18031" y="65243"/>
                      <a:pt x="17307" y="64807"/>
                    </a:cubicBezTo>
                    <a:close/>
                    <a:moveTo>
                      <a:pt x="51963" y="65516"/>
                    </a:moveTo>
                    <a:cubicBezTo>
                      <a:pt x="51239" y="65926"/>
                      <a:pt x="50475" y="66308"/>
                      <a:pt x="49725" y="66649"/>
                    </a:cubicBezTo>
                    <a:lnTo>
                      <a:pt x="50011" y="67264"/>
                    </a:lnTo>
                    <a:cubicBezTo>
                      <a:pt x="50775" y="66909"/>
                      <a:pt x="51554" y="66527"/>
                      <a:pt x="52291" y="66103"/>
                    </a:cubicBezTo>
                    <a:lnTo>
                      <a:pt x="51963" y="65516"/>
                    </a:lnTo>
                    <a:close/>
                    <a:moveTo>
                      <a:pt x="20010" y="66281"/>
                    </a:moveTo>
                    <a:lnTo>
                      <a:pt x="19710" y="66894"/>
                    </a:lnTo>
                    <a:cubicBezTo>
                      <a:pt x="20474" y="67264"/>
                      <a:pt x="21252" y="67618"/>
                      <a:pt x="22044" y="67932"/>
                    </a:cubicBezTo>
                    <a:lnTo>
                      <a:pt x="22303" y="67318"/>
                    </a:lnTo>
                    <a:cubicBezTo>
                      <a:pt x="21525" y="67004"/>
                      <a:pt x="20761" y="66649"/>
                      <a:pt x="20010" y="66281"/>
                    </a:cubicBezTo>
                    <a:close/>
                    <a:moveTo>
                      <a:pt x="49219" y="66881"/>
                    </a:moveTo>
                    <a:cubicBezTo>
                      <a:pt x="48455" y="67222"/>
                      <a:pt x="47677" y="67537"/>
                      <a:pt x="46886" y="67810"/>
                    </a:cubicBezTo>
                    <a:lnTo>
                      <a:pt x="47117" y="68450"/>
                    </a:lnTo>
                    <a:cubicBezTo>
                      <a:pt x="47909" y="68164"/>
                      <a:pt x="48715" y="67850"/>
                      <a:pt x="49492" y="67495"/>
                    </a:cubicBezTo>
                    <a:lnTo>
                      <a:pt x="49219" y="66881"/>
                    </a:lnTo>
                    <a:close/>
                    <a:moveTo>
                      <a:pt x="22822" y="67522"/>
                    </a:moveTo>
                    <a:lnTo>
                      <a:pt x="22576" y="68150"/>
                    </a:lnTo>
                    <a:cubicBezTo>
                      <a:pt x="23368" y="68450"/>
                      <a:pt x="24186" y="68738"/>
                      <a:pt x="25005" y="68983"/>
                    </a:cubicBezTo>
                    <a:lnTo>
                      <a:pt x="25197" y="68341"/>
                    </a:lnTo>
                    <a:cubicBezTo>
                      <a:pt x="24405" y="68096"/>
                      <a:pt x="23600" y="67823"/>
                      <a:pt x="22822" y="67522"/>
                    </a:cubicBezTo>
                    <a:close/>
                    <a:moveTo>
                      <a:pt x="46353" y="68001"/>
                    </a:moveTo>
                    <a:cubicBezTo>
                      <a:pt x="45575" y="68259"/>
                      <a:pt x="44756" y="68505"/>
                      <a:pt x="43951" y="68710"/>
                    </a:cubicBezTo>
                    <a:lnTo>
                      <a:pt x="44114" y="69366"/>
                    </a:lnTo>
                    <a:cubicBezTo>
                      <a:pt x="44947" y="69160"/>
                      <a:pt x="45766" y="68915"/>
                      <a:pt x="46571" y="68642"/>
                    </a:cubicBezTo>
                    <a:lnTo>
                      <a:pt x="46353" y="68001"/>
                    </a:lnTo>
                    <a:close/>
                    <a:moveTo>
                      <a:pt x="25742" y="68492"/>
                    </a:moveTo>
                    <a:lnTo>
                      <a:pt x="25551" y="69147"/>
                    </a:lnTo>
                    <a:cubicBezTo>
                      <a:pt x="26370" y="69379"/>
                      <a:pt x="27203" y="69584"/>
                      <a:pt x="28036" y="69761"/>
                    </a:cubicBezTo>
                    <a:lnTo>
                      <a:pt x="28172" y="69093"/>
                    </a:lnTo>
                    <a:cubicBezTo>
                      <a:pt x="27367" y="68929"/>
                      <a:pt x="26534" y="68723"/>
                      <a:pt x="25742" y="68492"/>
                    </a:cubicBezTo>
                    <a:close/>
                    <a:moveTo>
                      <a:pt x="43405" y="68847"/>
                    </a:moveTo>
                    <a:cubicBezTo>
                      <a:pt x="42600" y="69051"/>
                      <a:pt x="41767" y="69215"/>
                      <a:pt x="40948" y="69351"/>
                    </a:cubicBezTo>
                    <a:lnTo>
                      <a:pt x="41057" y="70021"/>
                    </a:lnTo>
                    <a:cubicBezTo>
                      <a:pt x="41903" y="69884"/>
                      <a:pt x="42749" y="69706"/>
                      <a:pt x="43568" y="69502"/>
                    </a:cubicBezTo>
                    <a:lnTo>
                      <a:pt x="43405" y="68847"/>
                    </a:lnTo>
                    <a:close/>
                    <a:moveTo>
                      <a:pt x="28718" y="69202"/>
                    </a:moveTo>
                    <a:lnTo>
                      <a:pt x="28596" y="69870"/>
                    </a:lnTo>
                    <a:cubicBezTo>
                      <a:pt x="29428" y="70021"/>
                      <a:pt x="30288" y="70157"/>
                      <a:pt x="31134" y="70252"/>
                    </a:cubicBezTo>
                    <a:lnTo>
                      <a:pt x="31202" y="69584"/>
                    </a:lnTo>
                    <a:cubicBezTo>
                      <a:pt x="30370" y="69488"/>
                      <a:pt x="29537" y="69366"/>
                      <a:pt x="28718" y="69202"/>
                    </a:cubicBezTo>
                    <a:close/>
                    <a:moveTo>
                      <a:pt x="40402" y="69433"/>
                    </a:moveTo>
                    <a:cubicBezTo>
                      <a:pt x="39570" y="69557"/>
                      <a:pt x="38737" y="69652"/>
                      <a:pt x="37904" y="69720"/>
                    </a:cubicBezTo>
                    <a:lnTo>
                      <a:pt x="37945" y="70389"/>
                    </a:lnTo>
                    <a:cubicBezTo>
                      <a:pt x="38805" y="70334"/>
                      <a:pt x="39652" y="70239"/>
                      <a:pt x="40498" y="70103"/>
                    </a:cubicBezTo>
                    <a:lnTo>
                      <a:pt x="40402" y="69433"/>
                    </a:lnTo>
                    <a:close/>
                    <a:moveTo>
                      <a:pt x="31762" y="69639"/>
                    </a:moveTo>
                    <a:lnTo>
                      <a:pt x="31694" y="70321"/>
                    </a:lnTo>
                    <a:cubicBezTo>
                      <a:pt x="32540" y="70403"/>
                      <a:pt x="33400" y="70457"/>
                      <a:pt x="34246" y="70485"/>
                    </a:cubicBezTo>
                    <a:lnTo>
                      <a:pt x="34274" y="69802"/>
                    </a:lnTo>
                    <a:cubicBezTo>
                      <a:pt x="33441" y="69788"/>
                      <a:pt x="32594" y="69734"/>
                      <a:pt x="31762" y="69639"/>
                    </a:cubicBezTo>
                    <a:close/>
                    <a:moveTo>
                      <a:pt x="37344" y="69761"/>
                    </a:moveTo>
                    <a:cubicBezTo>
                      <a:pt x="36649" y="69802"/>
                      <a:pt x="35952" y="69815"/>
                      <a:pt x="35270" y="69815"/>
                    </a:cubicBezTo>
                    <a:lnTo>
                      <a:pt x="34833" y="69815"/>
                    </a:lnTo>
                    <a:lnTo>
                      <a:pt x="34820" y="70498"/>
                    </a:lnTo>
                    <a:lnTo>
                      <a:pt x="35257" y="70498"/>
                    </a:lnTo>
                    <a:cubicBezTo>
                      <a:pt x="35966" y="70498"/>
                      <a:pt x="36676" y="70471"/>
                      <a:pt x="37386" y="70430"/>
                    </a:cubicBezTo>
                    <a:lnTo>
                      <a:pt x="37344" y="6976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1707;p42">
                <a:extLst>
                  <a:ext uri="{FF2B5EF4-FFF2-40B4-BE49-F238E27FC236}">
                    <a16:creationId xmlns:a16="http://schemas.microsoft.com/office/drawing/2014/main" id="{0D45DBA4-AC0E-2194-54E1-50E7C3C78323}"/>
                  </a:ext>
                </a:extLst>
              </p:cNvPr>
              <p:cNvSpPr/>
              <p:nvPr/>
            </p:nvSpPr>
            <p:spPr>
              <a:xfrm rot="-5400000">
                <a:off x="1201838" y="1887550"/>
                <a:ext cx="1965900" cy="1965900"/>
              </a:xfrm>
              <a:prstGeom prst="blockArc">
                <a:avLst>
                  <a:gd name="adj1" fmla="val 13560149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1708;p42">
                <a:extLst>
                  <a:ext uri="{FF2B5EF4-FFF2-40B4-BE49-F238E27FC236}">
                    <a16:creationId xmlns:a16="http://schemas.microsoft.com/office/drawing/2014/main" id="{D4419046-E8A1-046C-B570-5BB0E81F995C}"/>
                  </a:ext>
                </a:extLst>
              </p:cNvPr>
              <p:cNvSpPr/>
              <p:nvPr/>
            </p:nvSpPr>
            <p:spPr>
              <a:xfrm rot="3949254">
                <a:off x="1201770" y="1887509"/>
                <a:ext cx="1965866" cy="1965866"/>
              </a:xfrm>
              <a:prstGeom prst="blockArc">
                <a:avLst>
                  <a:gd name="adj1" fmla="val 17246835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1" name="Google Shape;184;p31">
              <a:extLst>
                <a:ext uri="{FF2B5EF4-FFF2-40B4-BE49-F238E27FC236}">
                  <a16:creationId xmlns:a16="http://schemas.microsoft.com/office/drawing/2014/main" id="{730211B5-12CE-41A1-66DB-D1EC0077A794}"/>
                </a:ext>
              </a:extLst>
            </p:cNvPr>
            <p:cNvSpPr txBox="1">
              <a:spLocks/>
            </p:cNvSpPr>
            <p:nvPr/>
          </p:nvSpPr>
          <p:spPr>
            <a:xfrm>
              <a:off x="6059893" y="3136159"/>
              <a:ext cx="4235694" cy="7204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9pPr>
            </a:lstStyle>
            <a:p>
              <a:pPr marL="0" indent="0">
                <a:buSzPts val="3000"/>
              </a:pPr>
              <a:r>
                <a:rPr lang="zh-TW" altLang="en-US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研究進度甘特圖</a:t>
              </a:r>
            </a:p>
          </p:txBody>
        </p:sp>
      </p:grpSp>
      <p:sp>
        <p:nvSpPr>
          <p:cNvPr id="22" name="矩形 21">
            <a:extLst>
              <a:ext uri="{FF2B5EF4-FFF2-40B4-BE49-F238E27FC236}">
                <a16:creationId xmlns:a16="http://schemas.microsoft.com/office/drawing/2014/main" id="{BF27F27D-8BC1-5761-16B1-796916566C85}"/>
              </a:ext>
            </a:extLst>
          </p:cNvPr>
          <p:cNvSpPr/>
          <p:nvPr/>
        </p:nvSpPr>
        <p:spPr>
          <a:xfrm flipH="1">
            <a:off x="3942763" y="1271751"/>
            <a:ext cx="45719" cy="37083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98838CE1-3A53-6D41-4F96-7F8BA67F0BD3}"/>
              </a:ext>
            </a:extLst>
          </p:cNvPr>
          <p:cNvSpPr txBox="1"/>
          <p:nvPr/>
        </p:nvSpPr>
        <p:spPr>
          <a:xfrm>
            <a:off x="977467" y="1331672"/>
            <a:ext cx="15791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zh-TW" altLang="en-US" dirty="0">
                <a:solidFill>
                  <a:schemeClr val="accent4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周數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54FB277A-0979-A971-4181-92607843F697}"/>
              </a:ext>
            </a:extLst>
          </p:cNvPr>
          <p:cNvSpPr txBox="1"/>
          <p:nvPr/>
        </p:nvSpPr>
        <p:spPr>
          <a:xfrm>
            <a:off x="558455" y="1705948"/>
            <a:ext cx="19981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zh-TW" altLang="en-US" dirty="0">
                <a:solidFill>
                  <a:schemeClr val="accent4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影像循線演算法撰寫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6205A3F8-D7C6-C441-982D-44886428560F}"/>
              </a:ext>
            </a:extLst>
          </p:cNvPr>
          <p:cNvSpPr txBox="1"/>
          <p:nvPr/>
        </p:nvSpPr>
        <p:spPr>
          <a:xfrm>
            <a:off x="982062" y="1331672"/>
            <a:ext cx="15791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zh-TW" altLang="en-US" dirty="0">
                <a:solidFill>
                  <a:schemeClr val="accent4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周數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1143C795-9DBF-7133-E5EC-3D188A6432F1}"/>
              </a:ext>
            </a:extLst>
          </p:cNvPr>
          <p:cNvSpPr txBox="1"/>
          <p:nvPr/>
        </p:nvSpPr>
        <p:spPr>
          <a:xfrm>
            <a:off x="977465" y="2072763"/>
            <a:ext cx="15791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zh-TW" altLang="en-US" dirty="0">
                <a:solidFill>
                  <a:schemeClr val="accent4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購買材料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10272B80-6867-F17B-429F-C9EC803E47C5}"/>
              </a:ext>
            </a:extLst>
          </p:cNvPr>
          <p:cNvSpPr txBox="1"/>
          <p:nvPr/>
        </p:nvSpPr>
        <p:spPr>
          <a:xfrm>
            <a:off x="977465" y="2437871"/>
            <a:ext cx="15791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zh-TW" altLang="en-US" dirty="0">
                <a:solidFill>
                  <a:schemeClr val="accent4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介面設計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F7ADEF9C-2108-F464-C2A0-EC333F45BE8E}"/>
              </a:ext>
            </a:extLst>
          </p:cNvPr>
          <p:cNvSpPr txBox="1"/>
          <p:nvPr/>
        </p:nvSpPr>
        <p:spPr>
          <a:xfrm>
            <a:off x="977465" y="2812985"/>
            <a:ext cx="15791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zh-TW" altLang="en-US" dirty="0">
                <a:solidFill>
                  <a:schemeClr val="accent4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指令回傳程式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D1823A9E-1787-9DA0-CB6F-8E1DC9BF6E51}"/>
              </a:ext>
            </a:extLst>
          </p:cNvPr>
          <p:cNvSpPr txBox="1"/>
          <p:nvPr/>
        </p:nvSpPr>
        <p:spPr>
          <a:xfrm>
            <a:off x="977465" y="3184081"/>
            <a:ext cx="15791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zh-TW" altLang="en-US" dirty="0">
                <a:solidFill>
                  <a:schemeClr val="accent4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搖桿控制程式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2BCD482B-DF14-5F55-DF52-068144A8B204}"/>
              </a:ext>
            </a:extLst>
          </p:cNvPr>
          <p:cNvSpPr txBox="1"/>
          <p:nvPr/>
        </p:nvSpPr>
        <p:spPr>
          <a:xfrm>
            <a:off x="971520" y="4267064"/>
            <a:ext cx="15791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zh-TW" altLang="en-US" dirty="0">
                <a:solidFill>
                  <a:schemeClr val="accent4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參數調整</a:t>
            </a: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E7E54C9C-CE3E-AF7E-FD2E-6E81CC1AC5E1}"/>
              </a:ext>
            </a:extLst>
          </p:cNvPr>
          <p:cNvSpPr txBox="1"/>
          <p:nvPr/>
        </p:nvSpPr>
        <p:spPr>
          <a:xfrm>
            <a:off x="971520" y="4632929"/>
            <a:ext cx="15791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zh-TW" altLang="en-US" dirty="0">
                <a:solidFill>
                  <a:schemeClr val="accent4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報告撰寫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FDC78B9D-4A3B-64BE-2550-EE1AE0165B16}"/>
              </a:ext>
            </a:extLst>
          </p:cNvPr>
          <p:cNvSpPr/>
          <p:nvPr/>
        </p:nvSpPr>
        <p:spPr>
          <a:xfrm>
            <a:off x="2556633" y="1763735"/>
            <a:ext cx="947559" cy="1043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1914D50B-7B9F-DC2F-C5FA-1A40F41C52A3}"/>
              </a:ext>
            </a:extLst>
          </p:cNvPr>
          <p:cNvSpPr/>
          <p:nvPr/>
        </p:nvSpPr>
        <p:spPr>
          <a:xfrm>
            <a:off x="2556634" y="2150896"/>
            <a:ext cx="2340424" cy="10686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0A7FFF61-0E10-A964-AB93-3D9885B52CE8}"/>
              </a:ext>
            </a:extLst>
          </p:cNvPr>
          <p:cNvSpPr/>
          <p:nvPr/>
        </p:nvSpPr>
        <p:spPr>
          <a:xfrm>
            <a:off x="3036377" y="2510896"/>
            <a:ext cx="2340424" cy="9808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576CC2C8-AFCB-2D05-32A3-F25DF058C822}"/>
              </a:ext>
            </a:extLst>
          </p:cNvPr>
          <p:cNvSpPr/>
          <p:nvPr/>
        </p:nvSpPr>
        <p:spPr>
          <a:xfrm>
            <a:off x="4894946" y="4395345"/>
            <a:ext cx="1865681" cy="10686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74DBF842-1297-FF69-4AF4-214936EF54DA}"/>
              </a:ext>
            </a:extLst>
          </p:cNvPr>
          <p:cNvSpPr/>
          <p:nvPr/>
        </p:nvSpPr>
        <p:spPr>
          <a:xfrm>
            <a:off x="3502883" y="4733386"/>
            <a:ext cx="4213346" cy="10686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C80F6C2E-0692-C52D-05C7-0A9AF44E1A2C}"/>
              </a:ext>
            </a:extLst>
          </p:cNvPr>
          <p:cNvSpPr/>
          <p:nvPr/>
        </p:nvSpPr>
        <p:spPr>
          <a:xfrm>
            <a:off x="3025754" y="2896783"/>
            <a:ext cx="962728" cy="11976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72E2025A-2AD7-621C-E303-578CAD7EAF67}"/>
              </a:ext>
            </a:extLst>
          </p:cNvPr>
          <p:cNvSpPr/>
          <p:nvPr/>
        </p:nvSpPr>
        <p:spPr>
          <a:xfrm>
            <a:off x="3029925" y="3277513"/>
            <a:ext cx="469608" cy="1043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323526DC-B1C7-384C-4D5E-4F392FE95B3E}"/>
              </a:ext>
            </a:extLst>
          </p:cNvPr>
          <p:cNvSpPr/>
          <p:nvPr/>
        </p:nvSpPr>
        <p:spPr>
          <a:xfrm>
            <a:off x="3025755" y="3642390"/>
            <a:ext cx="962728" cy="9808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5872C4A6-9138-6BA5-BA2B-152053E5DC54}"/>
              </a:ext>
            </a:extLst>
          </p:cNvPr>
          <p:cNvSpPr txBox="1"/>
          <p:nvPr/>
        </p:nvSpPr>
        <p:spPr>
          <a:xfrm>
            <a:off x="964331" y="3540661"/>
            <a:ext cx="15791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zh-TW" altLang="en-US" dirty="0">
                <a:solidFill>
                  <a:schemeClr val="accent4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車輛控制程式</a:t>
            </a: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29E07CB2-2AA8-C9F0-1C8E-40A7A7193C01}"/>
              </a:ext>
            </a:extLst>
          </p:cNvPr>
          <p:cNvSpPr txBox="1"/>
          <p:nvPr/>
        </p:nvSpPr>
        <p:spPr>
          <a:xfrm>
            <a:off x="677562" y="3904677"/>
            <a:ext cx="18689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zh-TW" altLang="en-US" dirty="0">
                <a:solidFill>
                  <a:schemeClr val="accent4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藍牙控制程式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1B30FCB4-A305-6D9F-5643-0B7A0B57F8E7}"/>
              </a:ext>
            </a:extLst>
          </p:cNvPr>
          <p:cNvSpPr/>
          <p:nvPr/>
        </p:nvSpPr>
        <p:spPr>
          <a:xfrm>
            <a:off x="3029925" y="4004686"/>
            <a:ext cx="4205191" cy="10285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2361066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3" name="群組 712">
            <a:extLst>
              <a:ext uri="{FF2B5EF4-FFF2-40B4-BE49-F238E27FC236}">
                <a16:creationId xmlns:a16="http://schemas.microsoft.com/office/drawing/2014/main" id="{AFC0D4D3-6E39-DC50-912F-01FF4AA2EB65}"/>
              </a:ext>
            </a:extLst>
          </p:cNvPr>
          <p:cNvGrpSpPr/>
          <p:nvPr/>
        </p:nvGrpSpPr>
        <p:grpSpPr>
          <a:xfrm>
            <a:off x="2666936" y="148485"/>
            <a:ext cx="3810125" cy="1028474"/>
            <a:chOff x="2821303" y="371020"/>
            <a:chExt cx="3810125" cy="1028474"/>
          </a:xfrm>
        </p:grpSpPr>
        <p:grpSp>
          <p:nvGrpSpPr>
            <p:cNvPr id="714" name="Google Shape;1679;p42">
              <a:extLst>
                <a:ext uri="{FF2B5EF4-FFF2-40B4-BE49-F238E27FC236}">
                  <a16:creationId xmlns:a16="http://schemas.microsoft.com/office/drawing/2014/main" id="{6FF9816C-B2A0-80C2-4DF6-14FCF41E98C6}"/>
                </a:ext>
              </a:extLst>
            </p:cNvPr>
            <p:cNvGrpSpPr/>
            <p:nvPr/>
          </p:nvGrpSpPr>
          <p:grpSpPr>
            <a:xfrm rot="3938964">
              <a:off x="2821296" y="371027"/>
              <a:ext cx="1028474" cy="1028460"/>
              <a:chOff x="1201770" y="1887509"/>
              <a:chExt cx="1965968" cy="1965941"/>
            </a:xfrm>
          </p:grpSpPr>
          <p:sp>
            <p:nvSpPr>
              <p:cNvPr id="738" name="Google Shape;1680;p42">
                <a:extLst>
                  <a:ext uri="{FF2B5EF4-FFF2-40B4-BE49-F238E27FC236}">
                    <a16:creationId xmlns:a16="http://schemas.microsoft.com/office/drawing/2014/main" id="{F964CE6A-EF3F-3D77-28DE-A49E3F0D4A70}"/>
                  </a:ext>
                </a:extLst>
              </p:cNvPr>
              <p:cNvSpPr/>
              <p:nvPr/>
            </p:nvSpPr>
            <p:spPr>
              <a:xfrm rot="5626938">
                <a:off x="1303550" y="1980349"/>
                <a:ext cx="1762475" cy="1762450"/>
              </a:xfrm>
              <a:custGeom>
                <a:avLst/>
                <a:gdLst/>
                <a:ahLst/>
                <a:cxnLst/>
                <a:rect l="l" t="t" r="r" b="b"/>
                <a:pathLst>
                  <a:path w="70499" h="70498" extrusionOk="0">
                    <a:moveTo>
                      <a:pt x="35133" y="1"/>
                    </a:moveTo>
                    <a:lnTo>
                      <a:pt x="35133" y="683"/>
                    </a:lnTo>
                    <a:lnTo>
                      <a:pt x="35257" y="683"/>
                    </a:lnTo>
                    <a:cubicBezTo>
                      <a:pt x="36048" y="683"/>
                      <a:pt x="36853" y="710"/>
                      <a:pt x="37645" y="751"/>
                    </a:cubicBezTo>
                    <a:lnTo>
                      <a:pt x="37686" y="82"/>
                    </a:lnTo>
                    <a:cubicBezTo>
                      <a:pt x="36880" y="28"/>
                      <a:pt x="36061" y="1"/>
                      <a:pt x="35257" y="1"/>
                    </a:cubicBezTo>
                    <a:close/>
                    <a:moveTo>
                      <a:pt x="34560" y="1"/>
                    </a:moveTo>
                    <a:cubicBezTo>
                      <a:pt x="33714" y="28"/>
                      <a:pt x="32840" y="68"/>
                      <a:pt x="32008" y="150"/>
                    </a:cubicBezTo>
                    <a:lnTo>
                      <a:pt x="32063" y="820"/>
                    </a:lnTo>
                    <a:cubicBezTo>
                      <a:pt x="32895" y="751"/>
                      <a:pt x="33741" y="696"/>
                      <a:pt x="34574" y="683"/>
                    </a:cubicBezTo>
                    <a:lnTo>
                      <a:pt x="34560" y="1"/>
                    </a:lnTo>
                    <a:close/>
                    <a:moveTo>
                      <a:pt x="38259" y="123"/>
                    </a:moveTo>
                    <a:lnTo>
                      <a:pt x="38205" y="805"/>
                    </a:lnTo>
                    <a:cubicBezTo>
                      <a:pt x="39037" y="874"/>
                      <a:pt x="39870" y="969"/>
                      <a:pt x="40689" y="1106"/>
                    </a:cubicBezTo>
                    <a:lnTo>
                      <a:pt x="40798" y="437"/>
                    </a:lnTo>
                    <a:cubicBezTo>
                      <a:pt x="39965" y="301"/>
                      <a:pt x="39106" y="192"/>
                      <a:pt x="38259" y="123"/>
                    </a:cubicBezTo>
                    <a:close/>
                    <a:moveTo>
                      <a:pt x="31435" y="205"/>
                    </a:moveTo>
                    <a:cubicBezTo>
                      <a:pt x="30588" y="301"/>
                      <a:pt x="29742" y="423"/>
                      <a:pt x="28896" y="574"/>
                    </a:cubicBezTo>
                    <a:lnTo>
                      <a:pt x="29018" y="1242"/>
                    </a:lnTo>
                    <a:cubicBezTo>
                      <a:pt x="29837" y="1093"/>
                      <a:pt x="30683" y="969"/>
                      <a:pt x="31502" y="874"/>
                    </a:cubicBezTo>
                    <a:lnTo>
                      <a:pt x="31435" y="205"/>
                    </a:lnTo>
                    <a:close/>
                    <a:moveTo>
                      <a:pt x="41357" y="532"/>
                    </a:moveTo>
                    <a:lnTo>
                      <a:pt x="41248" y="1188"/>
                    </a:lnTo>
                    <a:cubicBezTo>
                      <a:pt x="42067" y="1338"/>
                      <a:pt x="42900" y="1515"/>
                      <a:pt x="43705" y="1720"/>
                    </a:cubicBezTo>
                    <a:lnTo>
                      <a:pt x="43869" y="1065"/>
                    </a:lnTo>
                    <a:cubicBezTo>
                      <a:pt x="43037" y="847"/>
                      <a:pt x="42203" y="669"/>
                      <a:pt x="41357" y="532"/>
                    </a:cubicBezTo>
                    <a:close/>
                    <a:moveTo>
                      <a:pt x="28336" y="683"/>
                    </a:moveTo>
                    <a:cubicBezTo>
                      <a:pt x="27504" y="847"/>
                      <a:pt x="26671" y="1038"/>
                      <a:pt x="25852" y="1269"/>
                    </a:cubicBezTo>
                    <a:lnTo>
                      <a:pt x="26030" y="1925"/>
                    </a:lnTo>
                    <a:cubicBezTo>
                      <a:pt x="26834" y="1693"/>
                      <a:pt x="27653" y="1502"/>
                      <a:pt x="28472" y="1338"/>
                    </a:cubicBezTo>
                    <a:lnTo>
                      <a:pt x="28336" y="683"/>
                    </a:lnTo>
                    <a:close/>
                    <a:moveTo>
                      <a:pt x="44415" y="1202"/>
                    </a:moveTo>
                    <a:lnTo>
                      <a:pt x="44238" y="1857"/>
                    </a:lnTo>
                    <a:cubicBezTo>
                      <a:pt x="45042" y="2075"/>
                      <a:pt x="45848" y="2321"/>
                      <a:pt x="46640" y="2594"/>
                    </a:cubicBezTo>
                    <a:lnTo>
                      <a:pt x="46871" y="1952"/>
                    </a:lnTo>
                    <a:cubicBezTo>
                      <a:pt x="46067" y="1679"/>
                      <a:pt x="45234" y="1420"/>
                      <a:pt x="44415" y="1202"/>
                    </a:cubicBezTo>
                    <a:close/>
                    <a:moveTo>
                      <a:pt x="25306" y="1420"/>
                    </a:moveTo>
                    <a:cubicBezTo>
                      <a:pt x="24487" y="1666"/>
                      <a:pt x="23668" y="1939"/>
                      <a:pt x="22863" y="2239"/>
                    </a:cubicBezTo>
                    <a:lnTo>
                      <a:pt x="23109" y="2867"/>
                    </a:lnTo>
                    <a:cubicBezTo>
                      <a:pt x="23886" y="2580"/>
                      <a:pt x="24692" y="2307"/>
                      <a:pt x="25484" y="2075"/>
                    </a:cubicBezTo>
                    <a:lnTo>
                      <a:pt x="25306" y="1420"/>
                    </a:lnTo>
                    <a:close/>
                    <a:moveTo>
                      <a:pt x="47404" y="2157"/>
                    </a:moveTo>
                    <a:lnTo>
                      <a:pt x="47172" y="2785"/>
                    </a:lnTo>
                    <a:cubicBezTo>
                      <a:pt x="47950" y="3071"/>
                      <a:pt x="48742" y="3399"/>
                      <a:pt x="49492" y="3740"/>
                    </a:cubicBezTo>
                    <a:lnTo>
                      <a:pt x="49779" y="3126"/>
                    </a:lnTo>
                    <a:cubicBezTo>
                      <a:pt x="49001" y="2771"/>
                      <a:pt x="48209" y="2443"/>
                      <a:pt x="47404" y="2157"/>
                    </a:cubicBezTo>
                    <a:close/>
                    <a:moveTo>
                      <a:pt x="22344" y="2443"/>
                    </a:moveTo>
                    <a:cubicBezTo>
                      <a:pt x="21553" y="2758"/>
                      <a:pt x="20761" y="3098"/>
                      <a:pt x="19997" y="3467"/>
                    </a:cubicBezTo>
                    <a:lnTo>
                      <a:pt x="20283" y="4068"/>
                    </a:lnTo>
                    <a:cubicBezTo>
                      <a:pt x="21034" y="3713"/>
                      <a:pt x="21812" y="3371"/>
                      <a:pt x="22590" y="3071"/>
                    </a:cubicBezTo>
                    <a:lnTo>
                      <a:pt x="22344" y="2443"/>
                    </a:lnTo>
                    <a:close/>
                    <a:moveTo>
                      <a:pt x="50298" y="3358"/>
                    </a:moveTo>
                    <a:lnTo>
                      <a:pt x="50011" y="3972"/>
                    </a:lnTo>
                    <a:cubicBezTo>
                      <a:pt x="50762" y="4327"/>
                      <a:pt x="51512" y="4723"/>
                      <a:pt x="52236" y="5133"/>
                    </a:cubicBezTo>
                    <a:lnTo>
                      <a:pt x="52577" y="4545"/>
                    </a:lnTo>
                    <a:cubicBezTo>
                      <a:pt x="51827" y="4123"/>
                      <a:pt x="51062" y="3726"/>
                      <a:pt x="50298" y="3358"/>
                    </a:cubicBezTo>
                    <a:close/>
                    <a:moveTo>
                      <a:pt x="19478" y="3713"/>
                    </a:moveTo>
                    <a:cubicBezTo>
                      <a:pt x="18727" y="4095"/>
                      <a:pt x="17962" y="4505"/>
                      <a:pt x="17240" y="4942"/>
                    </a:cubicBezTo>
                    <a:lnTo>
                      <a:pt x="17580" y="5528"/>
                    </a:lnTo>
                    <a:cubicBezTo>
                      <a:pt x="18304" y="5105"/>
                      <a:pt x="19041" y="4696"/>
                      <a:pt x="19791" y="4314"/>
                    </a:cubicBezTo>
                    <a:lnTo>
                      <a:pt x="19478" y="3713"/>
                    </a:lnTo>
                    <a:close/>
                    <a:moveTo>
                      <a:pt x="53068" y="4832"/>
                    </a:moveTo>
                    <a:lnTo>
                      <a:pt x="52728" y="5406"/>
                    </a:lnTo>
                    <a:cubicBezTo>
                      <a:pt x="53450" y="5828"/>
                      <a:pt x="54160" y="6292"/>
                      <a:pt x="54843" y="6756"/>
                    </a:cubicBezTo>
                    <a:lnTo>
                      <a:pt x="55225" y="6210"/>
                    </a:lnTo>
                    <a:cubicBezTo>
                      <a:pt x="54529" y="5719"/>
                      <a:pt x="53805" y="5255"/>
                      <a:pt x="53068" y="4832"/>
                    </a:cubicBezTo>
                    <a:close/>
                    <a:moveTo>
                      <a:pt x="16748" y="5242"/>
                    </a:moveTo>
                    <a:cubicBezTo>
                      <a:pt x="16230" y="5569"/>
                      <a:pt x="15697" y="5910"/>
                      <a:pt x="15192" y="6265"/>
                    </a:cubicBezTo>
                    <a:lnTo>
                      <a:pt x="15574" y="6811"/>
                    </a:lnTo>
                    <a:cubicBezTo>
                      <a:pt x="16079" y="6470"/>
                      <a:pt x="16598" y="6129"/>
                      <a:pt x="17103" y="5815"/>
                    </a:cubicBezTo>
                    <a:lnTo>
                      <a:pt x="16748" y="5242"/>
                    </a:lnTo>
                    <a:close/>
                    <a:moveTo>
                      <a:pt x="14960" y="6429"/>
                    </a:moveTo>
                    <a:cubicBezTo>
                      <a:pt x="14850" y="6498"/>
                      <a:pt x="14728" y="6579"/>
                      <a:pt x="14619" y="6661"/>
                    </a:cubicBezTo>
                    <a:lnTo>
                      <a:pt x="15014" y="7207"/>
                    </a:lnTo>
                    <a:cubicBezTo>
                      <a:pt x="15123" y="7139"/>
                      <a:pt x="15233" y="7057"/>
                      <a:pt x="15342" y="6975"/>
                    </a:cubicBezTo>
                    <a:lnTo>
                      <a:pt x="14960" y="6429"/>
                    </a:lnTo>
                    <a:close/>
                    <a:moveTo>
                      <a:pt x="55703" y="6525"/>
                    </a:moveTo>
                    <a:lnTo>
                      <a:pt x="55307" y="7084"/>
                    </a:lnTo>
                    <a:cubicBezTo>
                      <a:pt x="55989" y="7562"/>
                      <a:pt x="56658" y="8081"/>
                      <a:pt x="57299" y="8613"/>
                    </a:cubicBezTo>
                    <a:lnTo>
                      <a:pt x="57723" y="8094"/>
                    </a:lnTo>
                    <a:cubicBezTo>
                      <a:pt x="57068" y="7548"/>
                      <a:pt x="56386" y="7029"/>
                      <a:pt x="55703" y="6525"/>
                    </a:cubicBezTo>
                    <a:close/>
                    <a:moveTo>
                      <a:pt x="14168" y="7002"/>
                    </a:moveTo>
                    <a:cubicBezTo>
                      <a:pt x="13485" y="7508"/>
                      <a:pt x="12817" y="8054"/>
                      <a:pt x="12175" y="8613"/>
                    </a:cubicBezTo>
                    <a:lnTo>
                      <a:pt x="12612" y="9118"/>
                    </a:lnTo>
                    <a:cubicBezTo>
                      <a:pt x="13240" y="8572"/>
                      <a:pt x="13895" y="8039"/>
                      <a:pt x="14564" y="7548"/>
                    </a:cubicBezTo>
                    <a:lnTo>
                      <a:pt x="14168" y="7002"/>
                    </a:lnTo>
                    <a:close/>
                    <a:moveTo>
                      <a:pt x="58160" y="8463"/>
                    </a:moveTo>
                    <a:lnTo>
                      <a:pt x="57723" y="8968"/>
                    </a:lnTo>
                    <a:cubicBezTo>
                      <a:pt x="58351" y="9514"/>
                      <a:pt x="58979" y="10087"/>
                      <a:pt x="59565" y="10674"/>
                    </a:cubicBezTo>
                    <a:lnTo>
                      <a:pt x="60043" y="10196"/>
                    </a:lnTo>
                    <a:cubicBezTo>
                      <a:pt x="59443" y="9595"/>
                      <a:pt x="58815" y="9009"/>
                      <a:pt x="58160" y="8463"/>
                    </a:cubicBezTo>
                    <a:close/>
                    <a:moveTo>
                      <a:pt x="11738" y="8982"/>
                    </a:moveTo>
                    <a:cubicBezTo>
                      <a:pt x="11111" y="9555"/>
                      <a:pt x="10483" y="10156"/>
                      <a:pt x="9896" y="10756"/>
                    </a:cubicBezTo>
                    <a:lnTo>
                      <a:pt x="10388" y="11233"/>
                    </a:lnTo>
                    <a:cubicBezTo>
                      <a:pt x="10961" y="10633"/>
                      <a:pt x="11575" y="10046"/>
                      <a:pt x="12189" y="9486"/>
                    </a:cubicBezTo>
                    <a:lnTo>
                      <a:pt x="11738" y="8982"/>
                    </a:lnTo>
                    <a:close/>
                    <a:moveTo>
                      <a:pt x="60453" y="10605"/>
                    </a:moveTo>
                    <a:lnTo>
                      <a:pt x="59962" y="11070"/>
                    </a:lnTo>
                    <a:cubicBezTo>
                      <a:pt x="60548" y="11670"/>
                      <a:pt x="61121" y="12298"/>
                      <a:pt x="61654" y="12926"/>
                    </a:cubicBezTo>
                    <a:lnTo>
                      <a:pt x="62173" y="12489"/>
                    </a:lnTo>
                    <a:cubicBezTo>
                      <a:pt x="61627" y="11848"/>
                      <a:pt x="61039" y="11206"/>
                      <a:pt x="60453" y="10605"/>
                    </a:cubicBezTo>
                    <a:close/>
                    <a:moveTo>
                      <a:pt x="9500" y="11179"/>
                    </a:moveTo>
                    <a:cubicBezTo>
                      <a:pt x="8927" y="11793"/>
                      <a:pt x="8353" y="12449"/>
                      <a:pt x="7822" y="13104"/>
                    </a:cubicBezTo>
                    <a:lnTo>
                      <a:pt x="8353" y="13526"/>
                    </a:lnTo>
                    <a:cubicBezTo>
                      <a:pt x="8872" y="12885"/>
                      <a:pt x="9432" y="12243"/>
                      <a:pt x="10005" y="11630"/>
                    </a:cubicBezTo>
                    <a:lnTo>
                      <a:pt x="9500" y="11179"/>
                    </a:lnTo>
                    <a:close/>
                    <a:moveTo>
                      <a:pt x="62541" y="12926"/>
                    </a:moveTo>
                    <a:lnTo>
                      <a:pt x="62009" y="13363"/>
                    </a:lnTo>
                    <a:cubicBezTo>
                      <a:pt x="62541" y="14005"/>
                      <a:pt x="63046" y="14673"/>
                      <a:pt x="63523" y="15342"/>
                    </a:cubicBezTo>
                    <a:lnTo>
                      <a:pt x="64069" y="14960"/>
                    </a:lnTo>
                    <a:cubicBezTo>
                      <a:pt x="63592" y="14263"/>
                      <a:pt x="63074" y="13581"/>
                      <a:pt x="62541" y="12926"/>
                    </a:cubicBezTo>
                    <a:close/>
                    <a:moveTo>
                      <a:pt x="7467" y="13554"/>
                    </a:moveTo>
                    <a:cubicBezTo>
                      <a:pt x="6948" y="14223"/>
                      <a:pt x="6442" y="14919"/>
                      <a:pt x="5965" y="15628"/>
                    </a:cubicBezTo>
                    <a:lnTo>
                      <a:pt x="6524" y="16010"/>
                    </a:lnTo>
                    <a:cubicBezTo>
                      <a:pt x="6988" y="15315"/>
                      <a:pt x="7494" y="14632"/>
                      <a:pt x="7999" y="13963"/>
                    </a:cubicBezTo>
                    <a:lnTo>
                      <a:pt x="7467" y="13554"/>
                    </a:lnTo>
                    <a:close/>
                    <a:moveTo>
                      <a:pt x="64411" y="15437"/>
                    </a:moveTo>
                    <a:lnTo>
                      <a:pt x="63851" y="15819"/>
                    </a:lnTo>
                    <a:cubicBezTo>
                      <a:pt x="64315" y="16516"/>
                      <a:pt x="64766" y="17226"/>
                      <a:pt x="65189" y="17949"/>
                    </a:cubicBezTo>
                    <a:lnTo>
                      <a:pt x="65776" y="17608"/>
                    </a:lnTo>
                    <a:cubicBezTo>
                      <a:pt x="65352" y="16871"/>
                      <a:pt x="64888" y="16147"/>
                      <a:pt x="64411" y="15437"/>
                    </a:cubicBezTo>
                    <a:close/>
                    <a:moveTo>
                      <a:pt x="5651" y="16107"/>
                    </a:moveTo>
                    <a:cubicBezTo>
                      <a:pt x="5187" y="16816"/>
                      <a:pt x="4750" y="17553"/>
                      <a:pt x="4341" y="18304"/>
                    </a:cubicBezTo>
                    <a:lnTo>
                      <a:pt x="4928" y="18631"/>
                    </a:lnTo>
                    <a:cubicBezTo>
                      <a:pt x="5323" y="17894"/>
                      <a:pt x="5760" y="17171"/>
                      <a:pt x="6224" y="16475"/>
                    </a:cubicBezTo>
                    <a:lnTo>
                      <a:pt x="5651" y="16107"/>
                    </a:lnTo>
                    <a:close/>
                    <a:moveTo>
                      <a:pt x="66049" y="18099"/>
                    </a:moveTo>
                    <a:lnTo>
                      <a:pt x="65462" y="18427"/>
                    </a:lnTo>
                    <a:cubicBezTo>
                      <a:pt x="65871" y="19164"/>
                      <a:pt x="66253" y="19914"/>
                      <a:pt x="66608" y="20665"/>
                    </a:cubicBezTo>
                    <a:lnTo>
                      <a:pt x="67223" y="20378"/>
                    </a:lnTo>
                    <a:cubicBezTo>
                      <a:pt x="66868" y="19614"/>
                      <a:pt x="66472" y="18850"/>
                      <a:pt x="66049" y="18099"/>
                    </a:cubicBezTo>
                    <a:close/>
                    <a:moveTo>
                      <a:pt x="4068" y="18809"/>
                    </a:moveTo>
                    <a:cubicBezTo>
                      <a:pt x="3672" y="19559"/>
                      <a:pt x="3290" y="20338"/>
                      <a:pt x="2948" y="21115"/>
                    </a:cubicBezTo>
                    <a:lnTo>
                      <a:pt x="3576" y="21388"/>
                    </a:lnTo>
                    <a:cubicBezTo>
                      <a:pt x="3904" y="20624"/>
                      <a:pt x="4273" y="19860"/>
                      <a:pt x="4668" y="19123"/>
                    </a:cubicBezTo>
                    <a:lnTo>
                      <a:pt x="4068" y="18809"/>
                    </a:lnTo>
                    <a:close/>
                    <a:moveTo>
                      <a:pt x="67454" y="20897"/>
                    </a:moveTo>
                    <a:lnTo>
                      <a:pt x="66841" y="21170"/>
                    </a:lnTo>
                    <a:cubicBezTo>
                      <a:pt x="67181" y="21934"/>
                      <a:pt x="67496" y="22713"/>
                      <a:pt x="67782" y="23504"/>
                    </a:cubicBezTo>
                    <a:lnTo>
                      <a:pt x="68410" y="23272"/>
                    </a:lnTo>
                    <a:cubicBezTo>
                      <a:pt x="68124" y="22467"/>
                      <a:pt x="67796" y="21675"/>
                      <a:pt x="67454" y="20897"/>
                    </a:cubicBezTo>
                    <a:close/>
                    <a:moveTo>
                      <a:pt x="2730" y="21648"/>
                    </a:moveTo>
                    <a:cubicBezTo>
                      <a:pt x="2402" y="22426"/>
                      <a:pt x="2089" y="23231"/>
                      <a:pt x="1816" y="24036"/>
                    </a:cubicBezTo>
                    <a:lnTo>
                      <a:pt x="2457" y="24255"/>
                    </a:lnTo>
                    <a:cubicBezTo>
                      <a:pt x="2730" y="23463"/>
                      <a:pt x="3030" y="22671"/>
                      <a:pt x="3345" y="21907"/>
                    </a:cubicBezTo>
                    <a:lnTo>
                      <a:pt x="2730" y="21648"/>
                    </a:lnTo>
                    <a:close/>
                    <a:moveTo>
                      <a:pt x="68601" y="23805"/>
                    </a:moveTo>
                    <a:lnTo>
                      <a:pt x="67960" y="24023"/>
                    </a:lnTo>
                    <a:cubicBezTo>
                      <a:pt x="68233" y="24815"/>
                      <a:pt x="68479" y="25619"/>
                      <a:pt x="68683" y="26425"/>
                    </a:cubicBezTo>
                    <a:lnTo>
                      <a:pt x="69338" y="26262"/>
                    </a:lnTo>
                    <a:cubicBezTo>
                      <a:pt x="69134" y="25443"/>
                      <a:pt x="68874" y="24609"/>
                      <a:pt x="68601" y="23805"/>
                    </a:cubicBezTo>
                    <a:close/>
                    <a:moveTo>
                      <a:pt x="1638" y="24582"/>
                    </a:moveTo>
                    <a:cubicBezTo>
                      <a:pt x="1392" y="25401"/>
                      <a:pt x="1161" y="26234"/>
                      <a:pt x="956" y="27053"/>
                    </a:cubicBezTo>
                    <a:lnTo>
                      <a:pt x="1625" y="27217"/>
                    </a:lnTo>
                    <a:cubicBezTo>
                      <a:pt x="1816" y="26398"/>
                      <a:pt x="2034" y="25592"/>
                      <a:pt x="2293" y="24787"/>
                    </a:cubicBezTo>
                    <a:lnTo>
                      <a:pt x="1638" y="24582"/>
                    </a:lnTo>
                    <a:close/>
                    <a:moveTo>
                      <a:pt x="69489" y="26808"/>
                    </a:moveTo>
                    <a:lnTo>
                      <a:pt x="68834" y="26971"/>
                    </a:lnTo>
                    <a:cubicBezTo>
                      <a:pt x="69025" y="27776"/>
                      <a:pt x="69202" y="28609"/>
                      <a:pt x="69338" y="29428"/>
                    </a:cubicBezTo>
                    <a:lnTo>
                      <a:pt x="70007" y="29319"/>
                    </a:lnTo>
                    <a:cubicBezTo>
                      <a:pt x="69857" y="28486"/>
                      <a:pt x="69693" y="27640"/>
                      <a:pt x="69489" y="26808"/>
                    </a:cubicBezTo>
                    <a:close/>
                    <a:moveTo>
                      <a:pt x="833" y="27612"/>
                    </a:moveTo>
                    <a:cubicBezTo>
                      <a:pt x="655" y="28445"/>
                      <a:pt x="491" y="29292"/>
                      <a:pt x="369" y="30124"/>
                    </a:cubicBezTo>
                    <a:lnTo>
                      <a:pt x="1037" y="30233"/>
                    </a:lnTo>
                    <a:cubicBezTo>
                      <a:pt x="1161" y="29401"/>
                      <a:pt x="1310" y="28568"/>
                      <a:pt x="1488" y="27763"/>
                    </a:cubicBezTo>
                    <a:lnTo>
                      <a:pt x="833" y="27612"/>
                    </a:lnTo>
                    <a:close/>
                    <a:moveTo>
                      <a:pt x="70089" y="29878"/>
                    </a:moveTo>
                    <a:lnTo>
                      <a:pt x="69420" y="29987"/>
                    </a:lnTo>
                    <a:cubicBezTo>
                      <a:pt x="69556" y="30806"/>
                      <a:pt x="69653" y="31652"/>
                      <a:pt x="69720" y="32486"/>
                    </a:cubicBezTo>
                    <a:lnTo>
                      <a:pt x="70390" y="32431"/>
                    </a:lnTo>
                    <a:cubicBezTo>
                      <a:pt x="70321" y="31571"/>
                      <a:pt x="70226" y="30724"/>
                      <a:pt x="70089" y="29878"/>
                    </a:cubicBezTo>
                    <a:close/>
                    <a:moveTo>
                      <a:pt x="300" y="30697"/>
                    </a:moveTo>
                    <a:cubicBezTo>
                      <a:pt x="191" y="31530"/>
                      <a:pt x="109" y="32389"/>
                      <a:pt x="55" y="33250"/>
                    </a:cubicBezTo>
                    <a:lnTo>
                      <a:pt x="737" y="33277"/>
                    </a:lnTo>
                    <a:cubicBezTo>
                      <a:pt x="779" y="32444"/>
                      <a:pt x="861" y="31612"/>
                      <a:pt x="970" y="30779"/>
                    </a:cubicBezTo>
                    <a:lnTo>
                      <a:pt x="300" y="30697"/>
                    </a:lnTo>
                    <a:close/>
                    <a:moveTo>
                      <a:pt x="27" y="33809"/>
                    </a:moveTo>
                    <a:cubicBezTo>
                      <a:pt x="14" y="34287"/>
                      <a:pt x="0" y="34764"/>
                      <a:pt x="0" y="35243"/>
                    </a:cubicBezTo>
                    <a:cubicBezTo>
                      <a:pt x="0" y="35625"/>
                      <a:pt x="14" y="36007"/>
                      <a:pt x="27" y="36375"/>
                    </a:cubicBezTo>
                    <a:lnTo>
                      <a:pt x="697" y="36348"/>
                    </a:lnTo>
                    <a:cubicBezTo>
                      <a:pt x="683" y="35993"/>
                      <a:pt x="683" y="35611"/>
                      <a:pt x="683" y="35243"/>
                    </a:cubicBezTo>
                    <a:cubicBezTo>
                      <a:pt x="683" y="34779"/>
                      <a:pt x="697" y="34300"/>
                      <a:pt x="710" y="33836"/>
                    </a:cubicBezTo>
                    <a:lnTo>
                      <a:pt x="27" y="33809"/>
                    </a:lnTo>
                    <a:close/>
                    <a:moveTo>
                      <a:pt x="70430" y="32990"/>
                    </a:moveTo>
                    <a:lnTo>
                      <a:pt x="69748" y="33032"/>
                    </a:lnTo>
                    <a:cubicBezTo>
                      <a:pt x="69802" y="33769"/>
                      <a:pt x="69829" y="34506"/>
                      <a:pt x="69829" y="35243"/>
                    </a:cubicBezTo>
                    <a:cubicBezTo>
                      <a:pt x="69829" y="36075"/>
                      <a:pt x="69789" y="36921"/>
                      <a:pt x="69734" y="37754"/>
                    </a:cubicBezTo>
                    <a:lnTo>
                      <a:pt x="70403" y="37809"/>
                    </a:lnTo>
                    <a:cubicBezTo>
                      <a:pt x="70471" y="36962"/>
                      <a:pt x="70499" y="36102"/>
                      <a:pt x="70499" y="35243"/>
                    </a:cubicBezTo>
                    <a:cubicBezTo>
                      <a:pt x="70499" y="34491"/>
                      <a:pt x="70471" y="33741"/>
                      <a:pt x="70430" y="32990"/>
                    </a:cubicBezTo>
                    <a:close/>
                    <a:moveTo>
                      <a:pt x="724" y="36908"/>
                    </a:moveTo>
                    <a:lnTo>
                      <a:pt x="42" y="36948"/>
                    </a:lnTo>
                    <a:cubicBezTo>
                      <a:pt x="82" y="37795"/>
                      <a:pt x="151" y="38655"/>
                      <a:pt x="260" y="39501"/>
                    </a:cubicBezTo>
                    <a:lnTo>
                      <a:pt x="928" y="39419"/>
                    </a:lnTo>
                    <a:cubicBezTo>
                      <a:pt x="833" y="38586"/>
                      <a:pt x="764" y="37754"/>
                      <a:pt x="724" y="36908"/>
                    </a:cubicBezTo>
                    <a:close/>
                    <a:moveTo>
                      <a:pt x="69693" y="38313"/>
                    </a:moveTo>
                    <a:cubicBezTo>
                      <a:pt x="69611" y="39146"/>
                      <a:pt x="69516" y="39978"/>
                      <a:pt x="69380" y="40812"/>
                    </a:cubicBezTo>
                    <a:lnTo>
                      <a:pt x="70048" y="40921"/>
                    </a:lnTo>
                    <a:cubicBezTo>
                      <a:pt x="70184" y="40074"/>
                      <a:pt x="70293" y="39214"/>
                      <a:pt x="70362" y="38368"/>
                    </a:cubicBezTo>
                    <a:lnTo>
                      <a:pt x="69693" y="38313"/>
                    </a:lnTo>
                    <a:close/>
                    <a:moveTo>
                      <a:pt x="997" y="39965"/>
                    </a:moveTo>
                    <a:lnTo>
                      <a:pt x="328" y="40060"/>
                    </a:lnTo>
                    <a:cubicBezTo>
                      <a:pt x="451" y="40907"/>
                      <a:pt x="588" y="41753"/>
                      <a:pt x="764" y="42586"/>
                    </a:cubicBezTo>
                    <a:lnTo>
                      <a:pt x="1434" y="42449"/>
                    </a:lnTo>
                    <a:cubicBezTo>
                      <a:pt x="1256" y="41630"/>
                      <a:pt x="1119" y="40797"/>
                      <a:pt x="997" y="39965"/>
                    </a:cubicBezTo>
                    <a:close/>
                    <a:moveTo>
                      <a:pt x="69283" y="41357"/>
                    </a:moveTo>
                    <a:cubicBezTo>
                      <a:pt x="69134" y="42176"/>
                      <a:pt x="68956" y="43008"/>
                      <a:pt x="68752" y="43814"/>
                    </a:cubicBezTo>
                    <a:lnTo>
                      <a:pt x="69407" y="43978"/>
                    </a:lnTo>
                    <a:cubicBezTo>
                      <a:pt x="69625" y="43159"/>
                      <a:pt x="69802" y="42313"/>
                      <a:pt x="69953" y="41480"/>
                    </a:cubicBezTo>
                    <a:lnTo>
                      <a:pt x="69283" y="41357"/>
                    </a:lnTo>
                    <a:close/>
                    <a:moveTo>
                      <a:pt x="1556" y="42995"/>
                    </a:moveTo>
                    <a:lnTo>
                      <a:pt x="888" y="43145"/>
                    </a:lnTo>
                    <a:cubicBezTo>
                      <a:pt x="1079" y="43964"/>
                      <a:pt x="1297" y="44797"/>
                      <a:pt x="1556" y="45616"/>
                    </a:cubicBezTo>
                    <a:lnTo>
                      <a:pt x="2198" y="45411"/>
                    </a:lnTo>
                    <a:cubicBezTo>
                      <a:pt x="1952" y="44619"/>
                      <a:pt x="1734" y="43800"/>
                      <a:pt x="1556" y="42995"/>
                    </a:cubicBezTo>
                    <a:close/>
                    <a:moveTo>
                      <a:pt x="68615" y="44360"/>
                    </a:moveTo>
                    <a:cubicBezTo>
                      <a:pt x="68397" y="45165"/>
                      <a:pt x="68137" y="45971"/>
                      <a:pt x="67864" y="46748"/>
                    </a:cubicBezTo>
                    <a:lnTo>
                      <a:pt x="68506" y="46981"/>
                    </a:lnTo>
                    <a:cubicBezTo>
                      <a:pt x="68779" y="46175"/>
                      <a:pt x="69038" y="45356"/>
                      <a:pt x="69270" y="44537"/>
                    </a:cubicBezTo>
                    <a:lnTo>
                      <a:pt x="68615" y="44360"/>
                    </a:lnTo>
                    <a:close/>
                    <a:moveTo>
                      <a:pt x="2375" y="45957"/>
                    </a:moveTo>
                    <a:lnTo>
                      <a:pt x="1720" y="46162"/>
                    </a:lnTo>
                    <a:cubicBezTo>
                      <a:pt x="1993" y="46967"/>
                      <a:pt x="2280" y="47773"/>
                      <a:pt x="2608" y="48564"/>
                    </a:cubicBezTo>
                    <a:lnTo>
                      <a:pt x="3235" y="48304"/>
                    </a:lnTo>
                    <a:cubicBezTo>
                      <a:pt x="2921" y="47540"/>
                      <a:pt x="2621" y="46748"/>
                      <a:pt x="2375" y="45957"/>
                    </a:cubicBezTo>
                    <a:close/>
                    <a:moveTo>
                      <a:pt x="67673" y="47281"/>
                    </a:moveTo>
                    <a:cubicBezTo>
                      <a:pt x="67387" y="48059"/>
                      <a:pt x="67059" y="48837"/>
                      <a:pt x="66704" y="49602"/>
                    </a:cubicBezTo>
                    <a:lnTo>
                      <a:pt x="67332" y="49888"/>
                    </a:lnTo>
                    <a:cubicBezTo>
                      <a:pt x="67687" y="49110"/>
                      <a:pt x="68015" y="48319"/>
                      <a:pt x="68301" y="47513"/>
                    </a:cubicBezTo>
                    <a:lnTo>
                      <a:pt x="67673" y="47281"/>
                    </a:lnTo>
                    <a:close/>
                    <a:moveTo>
                      <a:pt x="3454" y="48823"/>
                    </a:moveTo>
                    <a:lnTo>
                      <a:pt x="2826" y="49083"/>
                    </a:lnTo>
                    <a:cubicBezTo>
                      <a:pt x="3154" y="49875"/>
                      <a:pt x="3522" y="50652"/>
                      <a:pt x="3918" y="51403"/>
                    </a:cubicBezTo>
                    <a:lnTo>
                      <a:pt x="4519" y="51089"/>
                    </a:lnTo>
                    <a:cubicBezTo>
                      <a:pt x="4136" y="50352"/>
                      <a:pt x="3781" y="49587"/>
                      <a:pt x="3454" y="48823"/>
                    </a:cubicBezTo>
                    <a:close/>
                    <a:moveTo>
                      <a:pt x="66472" y="50106"/>
                    </a:moveTo>
                    <a:cubicBezTo>
                      <a:pt x="66117" y="50870"/>
                      <a:pt x="65722" y="51622"/>
                      <a:pt x="65312" y="52345"/>
                    </a:cubicBezTo>
                    <a:lnTo>
                      <a:pt x="65898" y="52672"/>
                    </a:lnTo>
                    <a:cubicBezTo>
                      <a:pt x="66322" y="51935"/>
                      <a:pt x="66717" y="51171"/>
                      <a:pt x="67086" y="50406"/>
                    </a:cubicBezTo>
                    <a:lnTo>
                      <a:pt x="66472" y="50106"/>
                    </a:lnTo>
                    <a:close/>
                    <a:moveTo>
                      <a:pt x="4777" y="51580"/>
                    </a:moveTo>
                    <a:lnTo>
                      <a:pt x="4177" y="51908"/>
                    </a:lnTo>
                    <a:cubicBezTo>
                      <a:pt x="4586" y="52659"/>
                      <a:pt x="5023" y="53396"/>
                      <a:pt x="5474" y="54119"/>
                    </a:cubicBezTo>
                    <a:lnTo>
                      <a:pt x="6047" y="53751"/>
                    </a:lnTo>
                    <a:cubicBezTo>
                      <a:pt x="5596" y="53054"/>
                      <a:pt x="5174" y="52317"/>
                      <a:pt x="4777" y="51580"/>
                    </a:cubicBezTo>
                    <a:close/>
                    <a:moveTo>
                      <a:pt x="6347" y="54228"/>
                    </a:moveTo>
                    <a:lnTo>
                      <a:pt x="5787" y="54597"/>
                    </a:lnTo>
                    <a:cubicBezTo>
                      <a:pt x="5938" y="54829"/>
                      <a:pt x="6102" y="55074"/>
                      <a:pt x="6266" y="55307"/>
                    </a:cubicBezTo>
                    <a:lnTo>
                      <a:pt x="6825" y="54925"/>
                    </a:lnTo>
                    <a:cubicBezTo>
                      <a:pt x="6661" y="54692"/>
                      <a:pt x="6497" y="54461"/>
                      <a:pt x="6347" y="54228"/>
                    </a:cubicBezTo>
                    <a:close/>
                    <a:moveTo>
                      <a:pt x="65025" y="52823"/>
                    </a:moveTo>
                    <a:cubicBezTo>
                      <a:pt x="64602" y="53546"/>
                      <a:pt x="64151" y="54255"/>
                      <a:pt x="63674" y="54938"/>
                    </a:cubicBezTo>
                    <a:lnTo>
                      <a:pt x="64220" y="55320"/>
                    </a:lnTo>
                    <a:cubicBezTo>
                      <a:pt x="64712" y="54624"/>
                      <a:pt x="65176" y="53901"/>
                      <a:pt x="65612" y="53163"/>
                    </a:cubicBezTo>
                    <a:lnTo>
                      <a:pt x="65025" y="52823"/>
                    </a:lnTo>
                    <a:close/>
                    <a:moveTo>
                      <a:pt x="6975" y="55156"/>
                    </a:moveTo>
                    <a:lnTo>
                      <a:pt x="6429" y="55538"/>
                    </a:lnTo>
                    <a:cubicBezTo>
                      <a:pt x="6702" y="55921"/>
                      <a:pt x="6975" y="56303"/>
                      <a:pt x="7261" y="56685"/>
                    </a:cubicBezTo>
                    <a:lnTo>
                      <a:pt x="7807" y="56275"/>
                    </a:lnTo>
                    <a:cubicBezTo>
                      <a:pt x="7521" y="55907"/>
                      <a:pt x="7248" y="55525"/>
                      <a:pt x="6975" y="55156"/>
                    </a:cubicBezTo>
                    <a:close/>
                    <a:moveTo>
                      <a:pt x="63347" y="55402"/>
                    </a:moveTo>
                    <a:cubicBezTo>
                      <a:pt x="62855" y="56071"/>
                      <a:pt x="62350" y="56740"/>
                      <a:pt x="61804" y="57382"/>
                    </a:cubicBezTo>
                    <a:lnTo>
                      <a:pt x="62322" y="57818"/>
                    </a:lnTo>
                    <a:cubicBezTo>
                      <a:pt x="62868" y="57163"/>
                      <a:pt x="63401" y="56481"/>
                      <a:pt x="63893" y="55798"/>
                    </a:cubicBezTo>
                    <a:lnTo>
                      <a:pt x="63347" y="55402"/>
                    </a:lnTo>
                    <a:close/>
                    <a:moveTo>
                      <a:pt x="8149" y="56712"/>
                    </a:moveTo>
                    <a:lnTo>
                      <a:pt x="7616" y="57136"/>
                    </a:lnTo>
                    <a:cubicBezTo>
                      <a:pt x="8149" y="57791"/>
                      <a:pt x="8708" y="58446"/>
                      <a:pt x="9282" y="59074"/>
                    </a:cubicBezTo>
                    <a:lnTo>
                      <a:pt x="9773" y="58623"/>
                    </a:lnTo>
                    <a:cubicBezTo>
                      <a:pt x="9214" y="58009"/>
                      <a:pt x="8668" y="57367"/>
                      <a:pt x="8149" y="56712"/>
                    </a:cubicBezTo>
                    <a:close/>
                    <a:moveTo>
                      <a:pt x="61449" y="57804"/>
                    </a:moveTo>
                    <a:cubicBezTo>
                      <a:pt x="60903" y="58446"/>
                      <a:pt x="60330" y="59060"/>
                      <a:pt x="59743" y="59647"/>
                    </a:cubicBezTo>
                    <a:lnTo>
                      <a:pt x="60220" y="60125"/>
                    </a:lnTo>
                    <a:cubicBezTo>
                      <a:pt x="60821" y="59524"/>
                      <a:pt x="61408" y="58896"/>
                      <a:pt x="61954" y="58255"/>
                    </a:cubicBezTo>
                    <a:lnTo>
                      <a:pt x="61449" y="57804"/>
                    </a:lnTo>
                    <a:close/>
                    <a:moveTo>
                      <a:pt x="10155" y="59033"/>
                    </a:moveTo>
                    <a:lnTo>
                      <a:pt x="9664" y="59497"/>
                    </a:lnTo>
                    <a:cubicBezTo>
                      <a:pt x="10251" y="60111"/>
                      <a:pt x="10865" y="60712"/>
                      <a:pt x="11493" y="61285"/>
                    </a:cubicBezTo>
                    <a:lnTo>
                      <a:pt x="11957" y="60794"/>
                    </a:lnTo>
                    <a:cubicBezTo>
                      <a:pt x="11343" y="60234"/>
                      <a:pt x="10728" y="59633"/>
                      <a:pt x="10155" y="59033"/>
                    </a:cubicBezTo>
                    <a:close/>
                    <a:moveTo>
                      <a:pt x="59334" y="60043"/>
                    </a:moveTo>
                    <a:cubicBezTo>
                      <a:pt x="58746" y="60630"/>
                      <a:pt x="58118" y="61189"/>
                      <a:pt x="57477" y="61735"/>
                    </a:cubicBezTo>
                    <a:lnTo>
                      <a:pt x="57914" y="62254"/>
                    </a:lnTo>
                    <a:cubicBezTo>
                      <a:pt x="58555" y="61695"/>
                      <a:pt x="59197" y="61121"/>
                      <a:pt x="59811" y="60534"/>
                    </a:cubicBezTo>
                    <a:lnTo>
                      <a:pt x="59334" y="60043"/>
                    </a:lnTo>
                    <a:close/>
                    <a:moveTo>
                      <a:pt x="12366" y="61162"/>
                    </a:moveTo>
                    <a:lnTo>
                      <a:pt x="11916" y="61667"/>
                    </a:lnTo>
                    <a:cubicBezTo>
                      <a:pt x="12557" y="62226"/>
                      <a:pt x="13227" y="62787"/>
                      <a:pt x="13895" y="63291"/>
                    </a:cubicBezTo>
                    <a:lnTo>
                      <a:pt x="14304" y="62759"/>
                    </a:lnTo>
                    <a:cubicBezTo>
                      <a:pt x="13649" y="62254"/>
                      <a:pt x="12994" y="61722"/>
                      <a:pt x="12366" y="61162"/>
                    </a:cubicBezTo>
                    <a:close/>
                    <a:moveTo>
                      <a:pt x="57041" y="62090"/>
                    </a:moveTo>
                    <a:cubicBezTo>
                      <a:pt x="56440" y="62581"/>
                      <a:pt x="55798" y="63060"/>
                      <a:pt x="55157" y="63524"/>
                    </a:cubicBezTo>
                    <a:lnTo>
                      <a:pt x="55539" y="64070"/>
                    </a:lnTo>
                    <a:cubicBezTo>
                      <a:pt x="56194" y="63606"/>
                      <a:pt x="56850" y="63114"/>
                      <a:pt x="57477" y="62609"/>
                    </a:cubicBezTo>
                    <a:lnTo>
                      <a:pt x="57041" y="62090"/>
                    </a:lnTo>
                    <a:close/>
                    <a:moveTo>
                      <a:pt x="14755" y="63087"/>
                    </a:moveTo>
                    <a:lnTo>
                      <a:pt x="14359" y="63633"/>
                    </a:lnTo>
                    <a:cubicBezTo>
                      <a:pt x="15041" y="64137"/>
                      <a:pt x="15751" y="64629"/>
                      <a:pt x="16475" y="65080"/>
                    </a:cubicBezTo>
                    <a:lnTo>
                      <a:pt x="16830" y="64506"/>
                    </a:lnTo>
                    <a:cubicBezTo>
                      <a:pt x="16133" y="64070"/>
                      <a:pt x="15438" y="63591"/>
                      <a:pt x="14755" y="63087"/>
                    </a:cubicBezTo>
                    <a:close/>
                    <a:moveTo>
                      <a:pt x="54584" y="63919"/>
                    </a:moveTo>
                    <a:cubicBezTo>
                      <a:pt x="53887" y="64383"/>
                      <a:pt x="53177" y="64834"/>
                      <a:pt x="52455" y="65243"/>
                    </a:cubicBezTo>
                    <a:lnTo>
                      <a:pt x="52782" y="65830"/>
                    </a:lnTo>
                    <a:cubicBezTo>
                      <a:pt x="53519" y="65407"/>
                      <a:pt x="54256" y="64956"/>
                      <a:pt x="54966" y="64479"/>
                    </a:cubicBezTo>
                    <a:lnTo>
                      <a:pt x="54584" y="63919"/>
                    </a:lnTo>
                    <a:close/>
                    <a:moveTo>
                      <a:pt x="17307" y="64807"/>
                    </a:moveTo>
                    <a:lnTo>
                      <a:pt x="16952" y="65380"/>
                    </a:lnTo>
                    <a:cubicBezTo>
                      <a:pt x="17689" y="65830"/>
                      <a:pt x="18441" y="66254"/>
                      <a:pt x="19191" y="66636"/>
                    </a:cubicBezTo>
                    <a:lnTo>
                      <a:pt x="19505" y="66035"/>
                    </a:lnTo>
                    <a:cubicBezTo>
                      <a:pt x="18768" y="65653"/>
                      <a:pt x="18031" y="65243"/>
                      <a:pt x="17307" y="64807"/>
                    </a:cubicBezTo>
                    <a:close/>
                    <a:moveTo>
                      <a:pt x="51963" y="65516"/>
                    </a:moveTo>
                    <a:cubicBezTo>
                      <a:pt x="51239" y="65926"/>
                      <a:pt x="50475" y="66308"/>
                      <a:pt x="49725" y="66649"/>
                    </a:cubicBezTo>
                    <a:lnTo>
                      <a:pt x="50011" y="67264"/>
                    </a:lnTo>
                    <a:cubicBezTo>
                      <a:pt x="50775" y="66909"/>
                      <a:pt x="51554" y="66527"/>
                      <a:pt x="52291" y="66103"/>
                    </a:cubicBezTo>
                    <a:lnTo>
                      <a:pt x="51963" y="65516"/>
                    </a:lnTo>
                    <a:close/>
                    <a:moveTo>
                      <a:pt x="20010" y="66281"/>
                    </a:moveTo>
                    <a:lnTo>
                      <a:pt x="19710" y="66894"/>
                    </a:lnTo>
                    <a:cubicBezTo>
                      <a:pt x="20474" y="67264"/>
                      <a:pt x="21252" y="67618"/>
                      <a:pt x="22044" y="67932"/>
                    </a:cubicBezTo>
                    <a:lnTo>
                      <a:pt x="22303" y="67318"/>
                    </a:lnTo>
                    <a:cubicBezTo>
                      <a:pt x="21525" y="67004"/>
                      <a:pt x="20761" y="66649"/>
                      <a:pt x="20010" y="66281"/>
                    </a:cubicBezTo>
                    <a:close/>
                    <a:moveTo>
                      <a:pt x="49219" y="66881"/>
                    </a:moveTo>
                    <a:cubicBezTo>
                      <a:pt x="48455" y="67222"/>
                      <a:pt x="47677" y="67537"/>
                      <a:pt x="46886" y="67810"/>
                    </a:cubicBezTo>
                    <a:lnTo>
                      <a:pt x="47117" y="68450"/>
                    </a:lnTo>
                    <a:cubicBezTo>
                      <a:pt x="47909" y="68164"/>
                      <a:pt x="48715" y="67850"/>
                      <a:pt x="49492" y="67495"/>
                    </a:cubicBezTo>
                    <a:lnTo>
                      <a:pt x="49219" y="66881"/>
                    </a:lnTo>
                    <a:close/>
                    <a:moveTo>
                      <a:pt x="22822" y="67522"/>
                    </a:moveTo>
                    <a:lnTo>
                      <a:pt x="22576" y="68150"/>
                    </a:lnTo>
                    <a:cubicBezTo>
                      <a:pt x="23368" y="68450"/>
                      <a:pt x="24186" y="68738"/>
                      <a:pt x="25005" y="68983"/>
                    </a:cubicBezTo>
                    <a:lnTo>
                      <a:pt x="25197" y="68341"/>
                    </a:lnTo>
                    <a:cubicBezTo>
                      <a:pt x="24405" y="68096"/>
                      <a:pt x="23600" y="67823"/>
                      <a:pt x="22822" y="67522"/>
                    </a:cubicBezTo>
                    <a:close/>
                    <a:moveTo>
                      <a:pt x="46353" y="68001"/>
                    </a:moveTo>
                    <a:cubicBezTo>
                      <a:pt x="45575" y="68259"/>
                      <a:pt x="44756" y="68505"/>
                      <a:pt x="43951" y="68710"/>
                    </a:cubicBezTo>
                    <a:lnTo>
                      <a:pt x="44114" y="69366"/>
                    </a:lnTo>
                    <a:cubicBezTo>
                      <a:pt x="44947" y="69160"/>
                      <a:pt x="45766" y="68915"/>
                      <a:pt x="46571" y="68642"/>
                    </a:cubicBezTo>
                    <a:lnTo>
                      <a:pt x="46353" y="68001"/>
                    </a:lnTo>
                    <a:close/>
                    <a:moveTo>
                      <a:pt x="25742" y="68492"/>
                    </a:moveTo>
                    <a:lnTo>
                      <a:pt x="25551" y="69147"/>
                    </a:lnTo>
                    <a:cubicBezTo>
                      <a:pt x="26370" y="69379"/>
                      <a:pt x="27203" y="69584"/>
                      <a:pt x="28036" y="69761"/>
                    </a:cubicBezTo>
                    <a:lnTo>
                      <a:pt x="28172" y="69093"/>
                    </a:lnTo>
                    <a:cubicBezTo>
                      <a:pt x="27367" y="68929"/>
                      <a:pt x="26534" y="68723"/>
                      <a:pt x="25742" y="68492"/>
                    </a:cubicBezTo>
                    <a:close/>
                    <a:moveTo>
                      <a:pt x="43405" y="68847"/>
                    </a:moveTo>
                    <a:cubicBezTo>
                      <a:pt x="42600" y="69051"/>
                      <a:pt x="41767" y="69215"/>
                      <a:pt x="40948" y="69351"/>
                    </a:cubicBezTo>
                    <a:lnTo>
                      <a:pt x="41057" y="70021"/>
                    </a:lnTo>
                    <a:cubicBezTo>
                      <a:pt x="41903" y="69884"/>
                      <a:pt x="42749" y="69706"/>
                      <a:pt x="43568" y="69502"/>
                    </a:cubicBezTo>
                    <a:lnTo>
                      <a:pt x="43405" y="68847"/>
                    </a:lnTo>
                    <a:close/>
                    <a:moveTo>
                      <a:pt x="28718" y="69202"/>
                    </a:moveTo>
                    <a:lnTo>
                      <a:pt x="28596" y="69870"/>
                    </a:lnTo>
                    <a:cubicBezTo>
                      <a:pt x="29428" y="70021"/>
                      <a:pt x="30288" y="70157"/>
                      <a:pt x="31134" y="70252"/>
                    </a:cubicBezTo>
                    <a:lnTo>
                      <a:pt x="31202" y="69584"/>
                    </a:lnTo>
                    <a:cubicBezTo>
                      <a:pt x="30370" y="69488"/>
                      <a:pt x="29537" y="69366"/>
                      <a:pt x="28718" y="69202"/>
                    </a:cubicBezTo>
                    <a:close/>
                    <a:moveTo>
                      <a:pt x="40402" y="69433"/>
                    </a:moveTo>
                    <a:cubicBezTo>
                      <a:pt x="39570" y="69557"/>
                      <a:pt x="38737" y="69652"/>
                      <a:pt x="37904" y="69720"/>
                    </a:cubicBezTo>
                    <a:lnTo>
                      <a:pt x="37945" y="70389"/>
                    </a:lnTo>
                    <a:cubicBezTo>
                      <a:pt x="38805" y="70334"/>
                      <a:pt x="39652" y="70239"/>
                      <a:pt x="40498" y="70103"/>
                    </a:cubicBezTo>
                    <a:lnTo>
                      <a:pt x="40402" y="69433"/>
                    </a:lnTo>
                    <a:close/>
                    <a:moveTo>
                      <a:pt x="31762" y="69639"/>
                    </a:moveTo>
                    <a:lnTo>
                      <a:pt x="31694" y="70321"/>
                    </a:lnTo>
                    <a:cubicBezTo>
                      <a:pt x="32540" y="70403"/>
                      <a:pt x="33400" y="70457"/>
                      <a:pt x="34246" y="70485"/>
                    </a:cubicBezTo>
                    <a:lnTo>
                      <a:pt x="34274" y="69802"/>
                    </a:lnTo>
                    <a:cubicBezTo>
                      <a:pt x="33441" y="69788"/>
                      <a:pt x="32594" y="69734"/>
                      <a:pt x="31762" y="69639"/>
                    </a:cubicBezTo>
                    <a:close/>
                    <a:moveTo>
                      <a:pt x="37344" y="69761"/>
                    </a:moveTo>
                    <a:cubicBezTo>
                      <a:pt x="36649" y="69802"/>
                      <a:pt x="35952" y="69815"/>
                      <a:pt x="35270" y="69815"/>
                    </a:cubicBezTo>
                    <a:lnTo>
                      <a:pt x="34833" y="69815"/>
                    </a:lnTo>
                    <a:lnTo>
                      <a:pt x="34820" y="70498"/>
                    </a:lnTo>
                    <a:lnTo>
                      <a:pt x="35257" y="70498"/>
                    </a:lnTo>
                    <a:cubicBezTo>
                      <a:pt x="35966" y="70498"/>
                      <a:pt x="36676" y="70471"/>
                      <a:pt x="37386" y="70430"/>
                    </a:cubicBezTo>
                    <a:lnTo>
                      <a:pt x="37344" y="6976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" name="Google Shape;1681;p42">
                <a:extLst>
                  <a:ext uri="{FF2B5EF4-FFF2-40B4-BE49-F238E27FC236}">
                    <a16:creationId xmlns:a16="http://schemas.microsoft.com/office/drawing/2014/main" id="{60F052B7-909D-0EBA-DC6F-47DA86D447B7}"/>
                  </a:ext>
                </a:extLst>
              </p:cNvPr>
              <p:cNvSpPr/>
              <p:nvPr/>
            </p:nvSpPr>
            <p:spPr>
              <a:xfrm rot="-5400000">
                <a:off x="1201838" y="1887550"/>
                <a:ext cx="1965900" cy="1965900"/>
              </a:xfrm>
              <a:prstGeom prst="blockArc">
                <a:avLst>
                  <a:gd name="adj1" fmla="val 13560149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40" name="Google Shape;1682;p42">
                <a:extLst>
                  <a:ext uri="{FF2B5EF4-FFF2-40B4-BE49-F238E27FC236}">
                    <a16:creationId xmlns:a16="http://schemas.microsoft.com/office/drawing/2014/main" id="{9B6EA72D-3D51-584E-0B75-948A710A4527}"/>
                  </a:ext>
                </a:extLst>
              </p:cNvPr>
              <p:cNvSpPr/>
              <p:nvPr/>
            </p:nvSpPr>
            <p:spPr>
              <a:xfrm rot="3949254">
                <a:off x="1201770" y="1887509"/>
                <a:ext cx="1965866" cy="1965866"/>
              </a:xfrm>
              <a:prstGeom prst="blockArc">
                <a:avLst>
                  <a:gd name="adj1" fmla="val 17246835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15" name="Google Shape;1657;p42">
              <a:extLst>
                <a:ext uri="{FF2B5EF4-FFF2-40B4-BE49-F238E27FC236}">
                  <a16:creationId xmlns:a16="http://schemas.microsoft.com/office/drawing/2014/main" id="{8354BED2-5F3D-AB4F-1562-FB96CEF8C2BF}"/>
                </a:ext>
              </a:extLst>
            </p:cNvPr>
            <p:cNvGrpSpPr/>
            <p:nvPr/>
          </p:nvGrpSpPr>
          <p:grpSpPr>
            <a:xfrm>
              <a:off x="3017383" y="563884"/>
              <a:ext cx="635477" cy="633411"/>
              <a:chOff x="6039282" y="1042577"/>
              <a:chExt cx="734315" cy="731929"/>
            </a:xfrm>
          </p:grpSpPr>
          <p:sp>
            <p:nvSpPr>
              <p:cNvPr id="717" name="Google Shape;1658;p42">
                <a:extLst>
                  <a:ext uri="{FF2B5EF4-FFF2-40B4-BE49-F238E27FC236}">
                    <a16:creationId xmlns:a16="http://schemas.microsoft.com/office/drawing/2014/main" id="{50E7BE2B-3E6F-C68A-D248-79F58506148B}"/>
                  </a:ext>
                </a:extLst>
              </p:cNvPr>
              <p:cNvSpPr/>
              <p:nvPr/>
            </p:nvSpPr>
            <p:spPr>
              <a:xfrm>
                <a:off x="6045348" y="1300071"/>
                <a:ext cx="131951" cy="65352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701" extrusionOk="0">
                    <a:moveTo>
                      <a:pt x="108" y="0"/>
                    </a:moveTo>
                    <a:lnTo>
                      <a:pt x="51" y="224"/>
                    </a:lnTo>
                    <a:cubicBezTo>
                      <a:pt x="29" y="303"/>
                      <a:pt x="7" y="375"/>
                      <a:pt x="0" y="455"/>
                    </a:cubicBezTo>
                    <a:lnTo>
                      <a:pt x="1342" y="700"/>
                    </a:lnTo>
                    <a:cubicBezTo>
                      <a:pt x="1349" y="650"/>
                      <a:pt x="1363" y="599"/>
                      <a:pt x="1378" y="549"/>
                    </a:cubicBezTo>
                    <a:lnTo>
                      <a:pt x="1414" y="397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" name="Google Shape;1659;p42">
                <a:extLst>
                  <a:ext uri="{FF2B5EF4-FFF2-40B4-BE49-F238E27FC236}">
                    <a16:creationId xmlns:a16="http://schemas.microsoft.com/office/drawing/2014/main" id="{1346D664-107E-CF25-6BFB-4F085F00B8A7}"/>
                  </a:ext>
                </a:extLst>
              </p:cNvPr>
              <p:cNvSpPr/>
              <p:nvPr/>
            </p:nvSpPr>
            <p:spPr>
              <a:xfrm>
                <a:off x="6080342" y="1201250"/>
                <a:ext cx="127938" cy="96863"/>
              </a:xfrm>
              <a:custGeom>
                <a:avLst/>
                <a:gdLst/>
                <a:ahLst/>
                <a:cxnLst/>
                <a:rect l="l" t="t" r="r" b="b"/>
                <a:pathLst>
                  <a:path w="1371" h="1039" extrusionOk="0">
                    <a:moveTo>
                      <a:pt x="245" y="0"/>
                    </a:moveTo>
                    <a:cubicBezTo>
                      <a:pt x="159" y="137"/>
                      <a:pt x="72" y="267"/>
                      <a:pt x="0" y="404"/>
                    </a:cubicBezTo>
                    <a:lnTo>
                      <a:pt x="1219" y="1039"/>
                    </a:lnTo>
                    <a:cubicBezTo>
                      <a:pt x="1262" y="945"/>
                      <a:pt x="1320" y="866"/>
                      <a:pt x="1371" y="772"/>
                    </a:cubicBezTo>
                    <a:lnTo>
                      <a:pt x="245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" name="Google Shape;1660;p42">
                <a:extLst>
                  <a:ext uri="{FF2B5EF4-FFF2-40B4-BE49-F238E27FC236}">
                    <a16:creationId xmlns:a16="http://schemas.microsoft.com/office/drawing/2014/main" id="{130CE408-0751-1E03-65EA-314981387B93}"/>
                  </a:ext>
                </a:extLst>
              </p:cNvPr>
              <p:cNvSpPr/>
              <p:nvPr/>
            </p:nvSpPr>
            <p:spPr>
              <a:xfrm>
                <a:off x="6144918" y="1121167"/>
                <a:ext cx="112541" cy="119145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1278" extrusionOk="0">
                    <a:moveTo>
                      <a:pt x="347" y="1"/>
                    </a:moveTo>
                    <a:cubicBezTo>
                      <a:pt x="224" y="95"/>
                      <a:pt x="116" y="210"/>
                      <a:pt x="1" y="318"/>
                    </a:cubicBezTo>
                    <a:lnTo>
                      <a:pt x="974" y="1278"/>
                    </a:lnTo>
                    <a:cubicBezTo>
                      <a:pt x="1046" y="1205"/>
                      <a:pt x="1126" y="1133"/>
                      <a:pt x="1205" y="1068"/>
                    </a:cubicBezTo>
                    <a:lnTo>
                      <a:pt x="347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" name="Google Shape;1661;p42">
                <a:extLst>
                  <a:ext uri="{FF2B5EF4-FFF2-40B4-BE49-F238E27FC236}">
                    <a16:creationId xmlns:a16="http://schemas.microsoft.com/office/drawing/2014/main" id="{5E4D842F-4002-8722-464D-5325C4D496EC}"/>
                  </a:ext>
                </a:extLst>
              </p:cNvPr>
              <p:cNvSpPr/>
              <p:nvPr/>
            </p:nvSpPr>
            <p:spPr>
              <a:xfrm>
                <a:off x="6232449" y="1066723"/>
                <a:ext cx="86879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931" h="1400" extrusionOk="0">
                    <a:moveTo>
                      <a:pt x="426" y="1"/>
                    </a:moveTo>
                    <a:cubicBezTo>
                      <a:pt x="354" y="22"/>
                      <a:pt x="282" y="58"/>
                      <a:pt x="209" y="94"/>
                    </a:cubicBezTo>
                    <a:lnTo>
                      <a:pt x="0" y="195"/>
                    </a:lnTo>
                    <a:lnTo>
                      <a:pt x="649" y="1400"/>
                    </a:lnTo>
                    <a:lnTo>
                      <a:pt x="786" y="1335"/>
                    </a:lnTo>
                    <a:cubicBezTo>
                      <a:pt x="830" y="1306"/>
                      <a:pt x="880" y="1285"/>
                      <a:pt x="931" y="1270"/>
                    </a:cubicBezTo>
                    <a:lnTo>
                      <a:pt x="426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" name="Google Shape;1662;p42">
                <a:extLst>
                  <a:ext uri="{FF2B5EF4-FFF2-40B4-BE49-F238E27FC236}">
                    <a16:creationId xmlns:a16="http://schemas.microsoft.com/office/drawing/2014/main" id="{2C01668D-258D-A68F-1E9A-0BE13D8A071E}"/>
                  </a:ext>
                </a:extLst>
              </p:cNvPr>
              <p:cNvSpPr/>
              <p:nvPr/>
            </p:nvSpPr>
            <p:spPr>
              <a:xfrm>
                <a:off x="6335379" y="1042577"/>
                <a:ext cx="53284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571" h="1400" extrusionOk="0">
                    <a:moveTo>
                      <a:pt x="470" y="0"/>
                    </a:moveTo>
                    <a:cubicBezTo>
                      <a:pt x="390" y="0"/>
                      <a:pt x="311" y="7"/>
                      <a:pt x="239" y="22"/>
                    </a:cubicBezTo>
                    <a:lnTo>
                      <a:pt x="1" y="58"/>
                    </a:lnTo>
                    <a:lnTo>
                      <a:pt x="268" y="1399"/>
                    </a:lnTo>
                    <a:lnTo>
                      <a:pt x="419" y="1378"/>
                    </a:lnTo>
                    <a:cubicBezTo>
                      <a:pt x="470" y="1370"/>
                      <a:pt x="520" y="1363"/>
                      <a:pt x="571" y="1363"/>
                    </a:cubicBezTo>
                    <a:lnTo>
                      <a:pt x="470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" name="Google Shape;1663;p42">
                <a:extLst>
                  <a:ext uri="{FF2B5EF4-FFF2-40B4-BE49-F238E27FC236}">
                    <a16:creationId xmlns:a16="http://schemas.microsoft.com/office/drawing/2014/main" id="{E7AE6EB7-8BCB-2408-95F3-C87F4E62AB65}"/>
                  </a:ext>
                </a:extLst>
              </p:cNvPr>
              <p:cNvSpPr/>
              <p:nvPr/>
            </p:nvSpPr>
            <p:spPr>
              <a:xfrm>
                <a:off x="6431682" y="1043229"/>
                <a:ext cx="56550" cy="131824"/>
              </a:xfrm>
              <a:custGeom>
                <a:avLst/>
                <a:gdLst/>
                <a:ahLst/>
                <a:cxnLst/>
                <a:rect l="l" t="t" r="r" b="b"/>
                <a:pathLst>
                  <a:path w="606" h="1414" extrusionOk="0">
                    <a:moveTo>
                      <a:pt x="144" y="0"/>
                    </a:moveTo>
                    <a:lnTo>
                      <a:pt x="0" y="1356"/>
                    </a:lnTo>
                    <a:cubicBezTo>
                      <a:pt x="101" y="1378"/>
                      <a:pt x="202" y="1385"/>
                      <a:pt x="303" y="1414"/>
                    </a:cubicBezTo>
                    <a:lnTo>
                      <a:pt x="606" y="80"/>
                    </a:lnTo>
                    <a:cubicBezTo>
                      <a:pt x="454" y="36"/>
                      <a:pt x="296" y="22"/>
                      <a:pt x="14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" name="Google Shape;1664;p42">
                <a:extLst>
                  <a:ext uri="{FF2B5EF4-FFF2-40B4-BE49-F238E27FC236}">
                    <a16:creationId xmlns:a16="http://schemas.microsoft.com/office/drawing/2014/main" id="{B17B9756-07C7-8408-E8EA-102A947EA41E}"/>
                  </a:ext>
                </a:extLst>
              </p:cNvPr>
              <p:cNvSpPr/>
              <p:nvPr/>
            </p:nvSpPr>
            <p:spPr>
              <a:xfrm>
                <a:off x="6500924" y="1070731"/>
                <a:ext cx="89678" cy="130612"/>
              </a:xfrm>
              <a:custGeom>
                <a:avLst/>
                <a:gdLst/>
                <a:ahLst/>
                <a:cxnLst/>
                <a:rect l="l" t="t" r="r" b="b"/>
                <a:pathLst>
                  <a:path w="961" h="1401" extrusionOk="0">
                    <a:moveTo>
                      <a:pt x="542" y="1"/>
                    </a:moveTo>
                    <a:lnTo>
                      <a:pt x="1" y="1256"/>
                    </a:lnTo>
                    <a:lnTo>
                      <a:pt x="138" y="1321"/>
                    </a:lnTo>
                    <a:cubicBezTo>
                      <a:pt x="181" y="1343"/>
                      <a:pt x="232" y="1371"/>
                      <a:pt x="275" y="1400"/>
                    </a:cubicBezTo>
                    <a:lnTo>
                      <a:pt x="960" y="210"/>
                    </a:lnTo>
                    <a:cubicBezTo>
                      <a:pt x="895" y="174"/>
                      <a:pt x="823" y="131"/>
                      <a:pt x="751" y="102"/>
                    </a:cubicBezTo>
                    <a:lnTo>
                      <a:pt x="54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" name="Google Shape;1665;p42">
                <a:extLst>
                  <a:ext uri="{FF2B5EF4-FFF2-40B4-BE49-F238E27FC236}">
                    <a16:creationId xmlns:a16="http://schemas.microsoft.com/office/drawing/2014/main" id="{BEDACD6A-1E5A-D485-F178-CF5B7E6B2A1A}"/>
                  </a:ext>
                </a:extLst>
              </p:cNvPr>
              <p:cNvSpPr/>
              <p:nvPr/>
            </p:nvSpPr>
            <p:spPr>
              <a:xfrm>
                <a:off x="6561580" y="1127973"/>
                <a:ext cx="114501" cy="117746"/>
              </a:xfrm>
              <a:custGeom>
                <a:avLst/>
                <a:gdLst/>
                <a:ahLst/>
                <a:cxnLst/>
                <a:rect l="l" t="t" r="r" b="b"/>
                <a:pathLst>
                  <a:path w="1227" h="1263" extrusionOk="0">
                    <a:moveTo>
                      <a:pt x="887" y="0"/>
                    </a:moveTo>
                    <a:lnTo>
                      <a:pt x="0" y="1046"/>
                    </a:lnTo>
                    <a:cubicBezTo>
                      <a:pt x="79" y="1111"/>
                      <a:pt x="152" y="1183"/>
                      <a:pt x="224" y="1262"/>
                    </a:cubicBezTo>
                    <a:lnTo>
                      <a:pt x="1226" y="332"/>
                    </a:lnTo>
                    <a:cubicBezTo>
                      <a:pt x="1118" y="209"/>
                      <a:pt x="1003" y="101"/>
                      <a:pt x="88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" name="Google Shape;1666;p42">
                <a:extLst>
                  <a:ext uri="{FF2B5EF4-FFF2-40B4-BE49-F238E27FC236}">
                    <a16:creationId xmlns:a16="http://schemas.microsoft.com/office/drawing/2014/main" id="{572B5AAD-2160-4B62-205D-D5B152E06896}"/>
                  </a:ext>
                </a:extLst>
              </p:cNvPr>
              <p:cNvSpPr/>
              <p:nvPr/>
            </p:nvSpPr>
            <p:spPr>
              <a:xfrm>
                <a:off x="6636887" y="1310792"/>
                <a:ext cx="132697" cy="61996"/>
              </a:xfrm>
              <a:custGeom>
                <a:avLst/>
                <a:gdLst/>
                <a:ahLst/>
                <a:cxnLst/>
                <a:rect l="l" t="t" r="r" b="b"/>
                <a:pathLst>
                  <a:path w="1422" h="665" extrusionOk="0">
                    <a:moveTo>
                      <a:pt x="1321" y="1"/>
                    </a:moveTo>
                    <a:lnTo>
                      <a:pt x="1" y="361"/>
                    </a:lnTo>
                    <a:lnTo>
                      <a:pt x="44" y="506"/>
                    </a:lnTo>
                    <a:cubicBezTo>
                      <a:pt x="51" y="556"/>
                      <a:pt x="59" y="614"/>
                      <a:pt x="66" y="664"/>
                    </a:cubicBezTo>
                    <a:lnTo>
                      <a:pt x="1422" y="462"/>
                    </a:lnTo>
                    <a:cubicBezTo>
                      <a:pt x="1407" y="383"/>
                      <a:pt x="1400" y="304"/>
                      <a:pt x="1378" y="232"/>
                    </a:cubicBezTo>
                    <a:lnTo>
                      <a:pt x="1321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" name="Google Shape;1667;p42">
                <a:extLst>
                  <a:ext uri="{FF2B5EF4-FFF2-40B4-BE49-F238E27FC236}">
                    <a16:creationId xmlns:a16="http://schemas.microsoft.com/office/drawing/2014/main" id="{1E1C066E-5AF2-404B-56DD-2F91ADA97A43}"/>
                  </a:ext>
                </a:extLst>
              </p:cNvPr>
              <p:cNvSpPr/>
              <p:nvPr/>
            </p:nvSpPr>
            <p:spPr>
              <a:xfrm>
                <a:off x="6642953" y="1415020"/>
                <a:ext cx="130645" cy="47826"/>
              </a:xfrm>
              <a:custGeom>
                <a:avLst/>
                <a:gdLst/>
                <a:ahLst/>
                <a:cxnLst/>
                <a:rect l="l" t="t" r="r" b="b"/>
                <a:pathLst>
                  <a:path w="1400" h="513" extrusionOk="0">
                    <a:moveTo>
                      <a:pt x="30" y="1"/>
                    </a:moveTo>
                    <a:cubicBezTo>
                      <a:pt x="30" y="109"/>
                      <a:pt x="15" y="210"/>
                      <a:pt x="1" y="311"/>
                    </a:cubicBezTo>
                    <a:lnTo>
                      <a:pt x="1357" y="513"/>
                    </a:lnTo>
                    <a:cubicBezTo>
                      <a:pt x="1378" y="354"/>
                      <a:pt x="1393" y="203"/>
                      <a:pt x="1400" y="44"/>
                    </a:cubicBezTo>
                    <a:lnTo>
                      <a:pt x="30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7" name="Google Shape;1668;p42">
                <a:extLst>
                  <a:ext uri="{FF2B5EF4-FFF2-40B4-BE49-F238E27FC236}">
                    <a16:creationId xmlns:a16="http://schemas.microsoft.com/office/drawing/2014/main" id="{7233598A-62B1-6065-7918-7EC02D9F8392}"/>
                  </a:ext>
                </a:extLst>
              </p:cNvPr>
              <p:cNvSpPr/>
              <p:nvPr/>
            </p:nvSpPr>
            <p:spPr>
              <a:xfrm>
                <a:off x="6622143" y="1485687"/>
                <a:ext cx="131951" cy="81388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73" extrusionOk="0">
                    <a:moveTo>
                      <a:pt x="123" y="0"/>
                    </a:moveTo>
                    <a:lnTo>
                      <a:pt x="65" y="144"/>
                    </a:lnTo>
                    <a:cubicBezTo>
                      <a:pt x="51" y="195"/>
                      <a:pt x="22" y="238"/>
                      <a:pt x="0" y="281"/>
                    </a:cubicBezTo>
                    <a:lnTo>
                      <a:pt x="1234" y="873"/>
                    </a:lnTo>
                    <a:cubicBezTo>
                      <a:pt x="1270" y="801"/>
                      <a:pt x="1306" y="736"/>
                      <a:pt x="1335" y="664"/>
                    </a:cubicBezTo>
                    <a:lnTo>
                      <a:pt x="1414" y="440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8" name="Google Shape;1669;p42">
                <a:extLst>
                  <a:ext uri="{FF2B5EF4-FFF2-40B4-BE49-F238E27FC236}">
                    <a16:creationId xmlns:a16="http://schemas.microsoft.com/office/drawing/2014/main" id="{D5276A75-D1A2-0417-F2D7-FB346CB41C75}"/>
                  </a:ext>
                </a:extLst>
              </p:cNvPr>
              <p:cNvSpPr/>
              <p:nvPr/>
            </p:nvSpPr>
            <p:spPr>
              <a:xfrm>
                <a:off x="6582390" y="1548895"/>
                <a:ext cx="121219" cy="108983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169" extrusionOk="0">
                    <a:moveTo>
                      <a:pt x="195" y="0"/>
                    </a:moveTo>
                    <a:lnTo>
                      <a:pt x="102" y="123"/>
                    </a:lnTo>
                    <a:lnTo>
                      <a:pt x="1" y="238"/>
                    </a:lnTo>
                    <a:lnTo>
                      <a:pt x="1003" y="1168"/>
                    </a:lnTo>
                    <a:lnTo>
                      <a:pt x="1155" y="988"/>
                    </a:lnTo>
                    <a:lnTo>
                      <a:pt x="1299" y="801"/>
                    </a:lnTo>
                    <a:lnTo>
                      <a:pt x="19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9" name="Google Shape;1670;p42">
                <a:extLst>
                  <a:ext uri="{FF2B5EF4-FFF2-40B4-BE49-F238E27FC236}">
                    <a16:creationId xmlns:a16="http://schemas.microsoft.com/office/drawing/2014/main" id="{0B2F0D8A-921C-4BEB-B44E-16F0F81979A5}"/>
                  </a:ext>
                </a:extLst>
              </p:cNvPr>
              <p:cNvSpPr/>
              <p:nvPr/>
            </p:nvSpPr>
            <p:spPr>
              <a:xfrm>
                <a:off x="6526586" y="1599238"/>
                <a:ext cx="100316" cy="126510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1357" extrusionOk="0">
                    <a:moveTo>
                      <a:pt x="252" y="1"/>
                    </a:moveTo>
                    <a:cubicBezTo>
                      <a:pt x="209" y="37"/>
                      <a:pt x="173" y="66"/>
                      <a:pt x="130" y="95"/>
                    </a:cubicBezTo>
                    <a:lnTo>
                      <a:pt x="0" y="174"/>
                    </a:lnTo>
                    <a:lnTo>
                      <a:pt x="685" y="1357"/>
                    </a:lnTo>
                    <a:lnTo>
                      <a:pt x="880" y="1234"/>
                    </a:lnTo>
                    <a:cubicBezTo>
                      <a:pt x="952" y="1191"/>
                      <a:pt x="1010" y="1141"/>
                      <a:pt x="1075" y="1097"/>
                    </a:cubicBezTo>
                    <a:lnTo>
                      <a:pt x="25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0" name="Google Shape;1671;p42">
                <a:extLst>
                  <a:ext uri="{FF2B5EF4-FFF2-40B4-BE49-F238E27FC236}">
                    <a16:creationId xmlns:a16="http://schemas.microsoft.com/office/drawing/2014/main" id="{3476F6EC-4A84-24A0-F371-340441E9B24C}"/>
                  </a:ext>
                </a:extLst>
              </p:cNvPr>
              <p:cNvSpPr/>
              <p:nvPr/>
            </p:nvSpPr>
            <p:spPr>
              <a:xfrm>
                <a:off x="6459957" y="1632893"/>
                <a:ext cx="70735" cy="132570"/>
              </a:xfrm>
              <a:custGeom>
                <a:avLst/>
                <a:gdLst/>
                <a:ahLst/>
                <a:cxnLst/>
                <a:rect l="l" t="t" r="r" b="b"/>
                <a:pathLst>
                  <a:path w="758" h="1422" extrusionOk="0">
                    <a:moveTo>
                      <a:pt x="296" y="1"/>
                    </a:moveTo>
                    <a:cubicBezTo>
                      <a:pt x="195" y="37"/>
                      <a:pt x="101" y="73"/>
                      <a:pt x="0" y="94"/>
                    </a:cubicBezTo>
                    <a:lnTo>
                      <a:pt x="303" y="1421"/>
                    </a:lnTo>
                    <a:cubicBezTo>
                      <a:pt x="454" y="1393"/>
                      <a:pt x="606" y="1342"/>
                      <a:pt x="757" y="1292"/>
                    </a:cubicBezTo>
                    <a:lnTo>
                      <a:pt x="296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" name="Google Shape;1672;p42">
                <a:extLst>
                  <a:ext uri="{FF2B5EF4-FFF2-40B4-BE49-F238E27FC236}">
                    <a16:creationId xmlns:a16="http://schemas.microsoft.com/office/drawing/2014/main" id="{1904ED70-00D5-278F-4E0B-AD278BA67E5A}"/>
                  </a:ext>
                </a:extLst>
              </p:cNvPr>
              <p:cNvSpPr/>
              <p:nvPr/>
            </p:nvSpPr>
            <p:spPr>
              <a:xfrm>
                <a:off x="6379145" y="1646318"/>
                <a:ext cx="43859" cy="128188"/>
              </a:xfrm>
              <a:custGeom>
                <a:avLst/>
                <a:gdLst/>
                <a:ahLst/>
                <a:cxnLst/>
                <a:rect l="l" t="t" r="r" b="b"/>
                <a:pathLst>
                  <a:path w="470" h="1375" extrusionOk="0">
                    <a:moveTo>
                      <a:pt x="102" y="1"/>
                    </a:moveTo>
                    <a:lnTo>
                      <a:pt x="1" y="1364"/>
                    </a:lnTo>
                    <a:cubicBezTo>
                      <a:pt x="113" y="1369"/>
                      <a:pt x="221" y="1374"/>
                      <a:pt x="331" y="1374"/>
                    </a:cubicBezTo>
                    <a:cubicBezTo>
                      <a:pt x="377" y="1374"/>
                      <a:pt x="423" y="1373"/>
                      <a:pt x="469" y="1371"/>
                    </a:cubicBezTo>
                    <a:lnTo>
                      <a:pt x="412" y="1"/>
                    </a:lnTo>
                    <a:cubicBezTo>
                      <a:pt x="361" y="4"/>
                      <a:pt x="309" y="6"/>
                      <a:pt x="257" y="6"/>
                    </a:cubicBezTo>
                    <a:cubicBezTo>
                      <a:pt x="204" y="6"/>
                      <a:pt x="152" y="4"/>
                      <a:pt x="1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" name="Google Shape;1673;p42">
                <a:extLst>
                  <a:ext uri="{FF2B5EF4-FFF2-40B4-BE49-F238E27FC236}">
                    <a16:creationId xmlns:a16="http://schemas.microsoft.com/office/drawing/2014/main" id="{4F97CF8C-7546-19F5-6C67-2E2306ED2EAB}"/>
                  </a:ext>
                </a:extLst>
              </p:cNvPr>
              <p:cNvSpPr/>
              <p:nvPr/>
            </p:nvSpPr>
            <p:spPr>
              <a:xfrm>
                <a:off x="6272109" y="1630842"/>
                <a:ext cx="74187" cy="131917"/>
              </a:xfrm>
              <a:custGeom>
                <a:avLst/>
                <a:gdLst/>
                <a:ahLst/>
                <a:cxnLst/>
                <a:rect l="l" t="t" r="r" b="b"/>
                <a:pathLst>
                  <a:path w="795" h="1415" extrusionOk="0">
                    <a:moveTo>
                      <a:pt x="506" y="1"/>
                    </a:moveTo>
                    <a:lnTo>
                      <a:pt x="1" y="1270"/>
                    </a:lnTo>
                    <a:cubicBezTo>
                      <a:pt x="145" y="1328"/>
                      <a:pt x="296" y="1379"/>
                      <a:pt x="448" y="1415"/>
                    </a:cubicBezTo>
                    <a:lnTo>
                      <a:pt x="794" y="95"/>
                    </a:lnTo>
                    <a:cubicBezTo>
                      <a:pt x="693" y="66"/>
                      <a:pt x="599" y="37"/>
                      <a:pt x="5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" name="Google Shape;1674;p42">
                <a:extLst>
                  <a:ext uri="{FF2B5EF4-FFF2-40B4-BE49-F238E27FC236}">
                    <a16:creationId xmlns:a16="http://schemas.microsoft.com/office/drawing/2014/main" id="{B4450E35-4F2B-C39D-8613-7AE848CBCE57}"/>
                  </a:ext>
                </a:extLst>
              </p:cNvPr>
              <p:cNvSpPr/>
              <p:nvPr/>
            </p:nvSpPr>
            <p:spPr>
              <a:xfrm>
                <a:off x="6177205" y="1595229"/>
                <a:ext cx="103769" cy="125205"/>
              </a:xfrm>
              <a:custGeom>
                <a:avLst/>
                <a:gdLst/>
                <a:ahLst/>
                <a:cxnLst/>
                <a:rect l="l" t="t" r="r" b="b"/>
                <a:pathLst>
                  <a:path w="1112" h="1343" extrusionOk="0">
                    <a:moveTo>
                      <a:pt x="859" y="1"/>
                    </a:moveTo>
                    <a:lnTo>
                      <a:pt x="1" y="1068"/>
                    </a:lnTo>
                    <a:cubicBezTo>
                      <a:pt x="123" y="1169"/>
                      <a:pt x="253" y="1256"/>
                      <a:pt x="390" y="1342"/>
                    </a:cubicBezTo>
                    <a:lnTo>
                      <a:pt x="1112" y="174"/>
                    </a:lnTo>
                    <a:cubicBezTo>
                      <a:pt x="1018" y="123"/>
                      <a:pt x="938" y="66"/>
                      <a:pt x="85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4" name="Google Shape;1675;p42">
                <a:extLst>
                  <a:ext uri="{FF2B5EF4-FFF2-40B4-BE49-F238E27FC236}">
                    <a16:creationId xmlns:a16="http://schemas.microsoft.com/office/drawing/2014/main" id="{CE75E984-206E-E4ED-0E15-B4F553B69483}"/>
                  </a:ext>
                </a:extLst>
              </p:cNvPr>
              <p:cNvSpPr/>
              <p:nvPr/>
            </p:nvSpPr>
            <p:spPr>
              <a:xfrm>
                <a:off x="6103205" y="1542835"/>
                <a:ext cx="123272" cy="106932"/>
              </a:xfrm>
              <a:custGeom>
                <a:avLst/>
                <a:gdLst/>
                <a:ahLst/>
                <a:cxnLst/>
                <a:rect l="l" t="t" r="r" b="b"/>
                <a:pathLst>
                  <a:path w="1321" h="1147" extrusionOk="0">
                    <a:moveTo>
                      <a:pt x="1126" y="0"/>
                    </a:moveTo>
                    <a:lnTo>
                      <a:pt x="0" y="772"/>
                    </a:lnTo>
                    <a:lnTo>
                      <a:pt x="137" y="959"/>
                    </a:lnTo>
                    <a:lnTo>
                      <a:pt x="210" y="1053"/>
                    </a:lnTo>
                    <a:lnTo>
                      <a:pt x="289" y="1147"/>
                    </a:lnTo>
                    <a:lnTo>
                      <a:pt x="1320" y="245"/>
                    </a:lnTo>
                    <a:lnTo>
                      <a:pt x="1263" y="188"/>
                    </a:lnTo>
                    <a:lnTo>
                      <a:pt x="1219" y="123"/>
                    </a:lnTo>
                    <a:lnTo>
                      <a:pt x="112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5" name="Google Shape;1676;p42">
                <a:extLst>
                  <a:ext uri="{FF2B5EF4-FFF2-40B4-BE49-F238E27FC236}">
                    <a16:creationId xmlns:a16="http://schemas.microsoft.com/office/drawing/2014/main" id="{22972163-8717-719C-272E-0E608D5017CF}"/>
                  </a:ext>
                </a:extLst>
              </p:cNvPr>
              <p:cNvSpPr/>
              <p:nvPr/>
            </p:nvSpPr>
            <p:spPr>
              <a:xfrm>
                <a:off x="6055426" y="1478881"/>
                <a:ext cx="131951" cy="78777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45" extrusionOk="0">
                    <a:moveTo>
                      <a:pt x="1306" y="1"/>
                    </a:moveTo>
                    <a:lnTo>
                      <a:pt x="0" y="405"/>
                    </a:lnTo>
                    <a:cubicBezTo>
                      <a:pt x="51" y="549"/>
                      <a:pt x="101" y="701"/>
                      <a:pt x="166" y="845"/>
                    </a:cubicBezTo>
                    <a:lnTo>
                      <a:pt x="1414" y="282"/>
                    </a:lnTo>
                    <a:cubicBezTo>
                      <a:pt x="1371" y="196"/>
                      <a:pt x="1342" y="95"/>
                      <a:pt x="13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6" name="Google Shape;1677;p42">
                <a:extLst>
                  <a:ext uri="{FF2B5EF4-FFF2-40B4-BE49-F238E27FC236}">
                    <a16:creationId xmlns:a16="http://schemas.microsoft.com/office/drawing/2014/main" id="{E581E35E-96F6-7C6C-815B-42D8ABE12A66}"/>
                  </a:ext>
                </a:extLst>
              </p:cNvPr>
              <p:cNvSpPr/>
              <p:nvPr/>
            </p:nvSpPr>
            <p:spPr>
              <a:xfrm>
                <a:off x="6039282" y="1408308"/>
                <a:ext cx="129338" cy="43817"/>
              </a:xfrm>
              <a:custGeom>
                <a:avLst/>
                <a:gdLst/>
                <a:ahLst/>
                <a:cxnLst/>
                <a:rect l="l" t="t" r="r" b="b"/>
                <a:pathLst>
                  <a:path w="1386" h="470" extrusionOk="0">
                    <a:moveTo>
                      <a:pt x="0" y="1"/>
                    </a:moveTo>
                    <a:cubicBezTo>
                      <a:pt x="7" y="152"/>
                      <a:pt x="7" y="311"/>
                      <a:pt x="29" y="469"/>
                    </a:cubicBezTo>
                    <a:lnTo>
                      <a:pt x="1385" y="304"/>
                    </a:lnTo>
                    <a:cubicBezTo>
                      <a:pt x="1371" y="203"/>
                      <a:pt x="1378" y="102"/>
                      <a:pt x="13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" name="Google Shape;1678;p42">
                <a:extLst>
                  <a:ext uri="{FF2B5EF4-FFF2-40B4-BE49-F238E27FC236}">
                    <a16:creationId xmlns:a16="http://schemas.microsoft.com/office/drawing/2014/main" id="{2972ED43-A02B-AD01-9E53-B032EA15405B}"/>
                  </a:ext>
                </a:extLst>
              </p:cNvPr>
              <p:cNvSpPr/>
              <p:nvPr/>
            </p:nvSpPr>
            <p:spPr>
              <a:xfrm>
                <a:off x="6608612" y="1210666"/>
                <a:ext cx="128685" cy="93507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003" extrusionOk="0">
                    <a:moveTo>
                      <a:pt x="1155" y="0"/>
                    </a:moveTo>
                    <a:lnTo>
                      <a:pt x="1" y="736"/>
                    </a:lnTo>
                    <a:lnTo>
                      <a:pt x="80" y="866"/>
                    </a:lnTo>
                    <a:cubicBezTo>
                      <a:pt x="102" y="909"/>
                      <a:pt x="131" y="959"/>
                      <a:pt x="145" y="1003"/>
                    </a:cubicBezTo>
                    <a:lnTo>
                      <a:pt x="1379" y="411"/>
                    </a:lnTo>
                    <a:cubicBezTo>
                      <a:pt x="1342" y="339"/>
                      <a:pt x="1314" y="267"/>
                      <a:pt x="1278" y="202"/>
                    </a:cubicBezTo>
                    <a:lnTo>
                      <a:pt x="115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16" name="Google Shape;184;p31">
              <a:extLst>
                <a:ext uri="{FF2B5EF4-FFF2-40B4-BE49-F238E27FC236}">
                  <a16:creationId xmlns:a16="http://schemas.microsoft.com/office/drawing/2014/main" id="{86C77DAA-59E5-D41E-6AA5-E91423AADF47}"/>
                </a:ext>
              </a:extLst>
            </p:cNvPr>
            <p:cNvSpPr txBox="1">
              <a:spLocks/>
            </p:cNvSpPr>
            <p:nvPr/>
          </p:nvSpPr>
          <p:spPr>
            <a:xfrm>
              <a:off x="4022116" y="539105"/>
              <a:ext cx="2609312" cy="7204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9pPr>
            </a:lstStyle>
            <a:p>
              <a:pPr marL="0" indent="0">
                <a:buSzPts val="3000"/>
              </a:pPr>
              <a:r>
                <a:rPr lang="zh-TW" altLang="en-US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目前花費</a:t>
              </a:r>
            </a:p>
          </p:txBody>
        </p:sp>
      </p:grp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0258EA52-D44E-B679-E52B-AA2AA2AB9D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8628181"/>
              </p:ext>
            </p:extLst>
          </p:nvPr>
        </p:nvGraphicFramePr>
        <p:xfrm>
          <a:off x="759279" y="1519138"/>
          <a:ext cx="7625441" cy="2961640"/>
        </p:xfrm>
        <a:graphic>
          <a:graphicData uri="http://schemas.openxmlformats.org/drawingml/2006/table">
            <a:tbl>
              <a:tblPr firstRow="1" bandRow="1">
                <a:tableStyleId>{42E02367-6310-4FDD-A0BC-0D42DE320BC0}</a:tableStyleId>
              </a:tblPr>
              <a:tblGrid>
                <a:gridCol w="2579914">
                  <a:extLst>
                    <a:ext uri="{9D8B030D-6E8A-4147-A177-3AD203B41FA5}">
                      <a16:colId xmlns:a16="http://schemas.microsoft.com/office/drawing/2014/main" val="3221964969"/>
                    </a:ext>
                  </a:extLst>
                </a:gridCol>
                <a:gridCol w="1257300">
                  <a:extLst>
                    <a:ext uri="{9D8B030D-6E8A-4147-A177-3AD203B41FA5}">
                      <a16:colId xmlns:a16="http://schemas.microsoft.com/office/drawing/2014/main" val="286270598"/>
                    </a:ext>
                  </a:extLst>
                </a:gridCol>
                <a:gridCol w="816429">
                  <a:extLst>
                    <a:ext uri="{9D8B030D-6E8A-4147-A177-3AD203B41FA5}">
                      <a16:colId xmlns:a16="http://schemas.microsoft.com/office/drawing/2014/main" val="1403715711"/>
                    </a:ext>
                  </a:extLst>
                </a:gridCol>
                <a:gridCol w="2971798">
                  <a:extLst>
                    <a:ext uri="{9D8B030D-6E8A-4147-A177-3AD203B41FA5}">
                      <a16:colId xmlns:a16="http://schemas.microsoft.com/office/drawing/2014/main" val="15341775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項目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單價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個數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花費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913873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ESP32-CAM</a:t>
                      </a:r>
                      <a:endParaRPr lang="zh-TW" altLang="en-US" sz="1800" b="0" i="0" u="none" strike="noStrike" cap="none" dirty="0">
                        <a:solidFill>
                          <a:schemeClr val="accent4"/>
                        </a:solidFill>
                        <a:effectLst/>
                        <a:latin typeface="SoukouMincho" panose="02000600000000000000" pitchFamily="2" charset="-128"/>
                        <a:ea typeface="SoukouMincho" panose="02000600000000000000" pitchFamily="2" charset="-128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349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1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349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329531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OV2640</a:t>
                      </a: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攝影機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259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1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259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55279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ESP32-CAM</a:t>
                      </a: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燒</a:t>
                      </a: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  <a:cs typeface="Times New Roman" panose="02020603050405020304" pitchFamily="18" charset="0"/>
                          <a:sym typeface="Arial"/>
                        </a:rPr>
                        <a:t>錄</a:t>
                      </a: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座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99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1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99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39484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Arial"/>
                          <a:sym typeface="Arial"/>
                        </a:rPr>
                        <a:t>BLE</a:t>
                      </a: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Arial"/>
                          <a:sym typeface="Arial"/>
                        </a:rPr>
                        <a:t>藍牙</a:t>
                      </a:r>
                      <a:r>
                        <a:rPr lang="en-US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Arial"/>
                          <a:sym typeface="Arial"/>
                        </a:rPr>
                        <a:t>4.0</a:t>
                      </a: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Arial"/>
                          <a:sym typeface="Arial"/>
                        </a:rPr>
                        <a:t>模組</a:t>
                      </a:r>
                      <a:endParaRPr lang="zh-TW" altLang="en-US" sz="1800" dirty="0">
                        <a:ln>
                          <a:solidFill>
                            <a:schemeClr val="accent4"/>
                          </a:solidFill>
                        </a:ln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  <a:cs typeface="Times New Roman" panose="02020603050405020304" pitchFamily="18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159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2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318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878346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Mega2560 R3</a:t>
                      </a:r>
                      <a:endParaRPr lang="zh-TW" altLang="en-US" sz="1800" b="0" i="0" u="none" strike="noStrike" cap="none" dirty="0">
                        <a:solidFill>
                          <a:schemeClr val="accent4"/>
                        </a:solidFill>
                        <a:effectLst/>
                        <a:latin typeface="SoukouMincho" panose="02000600000000000000" pitchFamily="2" charset="-128"/>
                        <a:ea typeface="SoukouMincho" panose="02000600000000000000" pitchFamily="2" charset="-128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599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1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599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688198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9V</a:t>
                      </a: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電池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159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1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159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12153595"/>
                  </a:ext>
                </a:extLst>
              </a:tr>
              <a:tr h="30888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Arial"/>
                          <a:sym typeface="Arial"/>
                        </a:rPr>
                        <a:t>合計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" altLang="zh-TW" sz="1800" b="0" i="0" u="none" strike="noStrike" cap="none" dirty="0">
                        <a:solidFill>
                          <a:schemeClr val="accent4"/>
                        </a:solidFill>
                        <a:effectLst/>
                        <a:latin typeface="SoukouMincho" panose="02000600000000000000" pitchFamily="2" charset="-128"/>
                        <a:ea typeface="SoukouMincho" panose="02000600000000000000" pitchFamily="2" charset="-128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" altLang="zh-TW" sz="1800" b="0" i="0" u="none" strike="noStrike" cap="none" dirty="0">
                        <a:solidFill>
                          <a:schemeClr val="accent4"/>
                        </a:solidFill>
                        <a:effectLst/>
                        <a:latin typeface="SoukouMincho" panose="02000600000000000000" pitchFamily="2" charset="-128"/>
                        <a:ea typeface="SoukouMincho" panose="02000600000000000000" pitchFamily="2" charset="-128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1783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65483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>
          <a:extLst>
            <a:ext uri="{FF2B5EF4-FFF2-40B4-BE49-F238E27FC236}">
              <a16:creationId xmlns:a16="http://schemas.microsoft.com/office/drawing/2014/main" id="{F5841B62-7C1D-AE8D-7BF2-2E5E5B324A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6">
            <a:extLst>
              <a:ext uri="{FF2B5EF4-FFF2-40B4-BE49-F238E27FC236}">
                <a16:creationId xmlns:a16="http://schemas.microsoft.com/office/drawing/2014/main" id="{CEB07972-B201-1299-BD44-5386B63AA04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19569" y="1802800"/>
            <a:ext cx="5145494" cy="153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altLang="zh-TW" sz="7200" dirty="0">
                <a:solidFill>
                  <a:schemeClr val="tx2"/>
                </a:solidFill>
                <a:effectLst/>
                <a:latin typeface="SoukouMincho" panose="02000600000000000000" pitchFamily="2" charset="-128"/>
                <a:ea typeface="SoukouMincho" panose="02000600000000000000" pitchFamily="2" charset="-128"/>
              </a:rPr>
              <a:t>Appendix</a:t>
            </a:r>
          </a:p>
        </p:txBody>
      </p:sp>
      <p:sp>
        <p:nvSpPr>
          <p:cNvPr id="124" name="Google Shape;124;p26">
            <a:extLst>
              <a:ext uri="{FF2B5EF4-FFF2-40B4-BE49-F238E27FC236}">
                <a16:creationId xmlns:a16="http://schemas.microsoft.com/office/drawing/2014/main" id="{F1D7F19A-5977-982F-441C-FD986993FB65}"/>
              </a:ext>
            </a:extLst>
          </p:cNvPr>
          <p:cNvSpPr txBox="1">
            <a:spLocks noGrp="1"/>
          </p:cNvSpPr>
          <p:nvPr>
            <p:ph type="title" idx="9"/>
          </p:nvPr>
        </p:nvSpPr>
        <p:spPr>
          <a:xfrm>
            <a:off x="778937" y="1802800"/>
            <a:ext cx="2161999" cy="153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1400"/>
            </a:pPr>
            <a:r>
              <a:rPr lang="en" sz="72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10</a:t>
            </a:r>
            <a:endParaRPr sz="7200" dirty="0">
              <a:solidFill>
                <a:schemeClr val="tx2"/>
              </a:solidFill>
              <a:latin typeface="SoukouMincho" panose="02000600000000000000" pitchFamily="2" charset="-128"/>
              <a:ea typeface="SoukouMincho" panose="02000600000000000000" pitchFamily="2" charset="-128"/>
            </a:endParaRPr>
          </a:p>
        </p:txBody>
      </p:sp>
      <p:cxnSp>
        <p:nvCxnSpPr>
          <p:cNvPr id="130" name="Google Shape;130;p26">
            <a:extLst>
              <a:ext uri="{FF2B5EF4-FFF2-40B4-BE49-F238E27FC236}">
                <a16:creationId xmlns:a16="http://schemas.microsoft.com/office/drawing/2014/main" id="{C08F2725-2BC3-D800-76B3-4CD69A2677B8}"/>
              </a:ext>
            </a:extLst>
          </p:cNvPr>
          <p:cNvCxnSpPr>
            <a:cxnSpLocks/>
          </p:cNvCxnSpPr>
          <p:nvPr/>
        </p:nvCxnSpPr>
        <p:spPr>
          <a:xfrm>
            <a:off x="3099271" y="1802800"/>
            <a:ext cx="0" cy="1439333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338514518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>
          <a:extLst>
            <a:ext uri="{FF2B5EF4-FFF2-40B4-BE49-F238E27FC236}">
              <a16:creationId xmlns:a16="http://schemas.microsoft.com/office/drawing/2014/main" id="{C75706B5-7695-2EAF-14EA-DF4C2C6D6D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" name="群組 147">
            <a:extLst>
              <a:ext uri="{FF2B5EF4-FFF2-40B4-BE49-F238E27FC236}">
                <a16:creationId xmlns:a16="http://schemas.microsoft.com/office/drawing/2014/main" id="{B5832496-FEE0-17E8-9D95-A815B09A6CB8}"/>
              </a:ext>
            </a:extLst>
          </p:cNvPr>
          <p:cNvGrpSpPr/>
          <p:nvPr/>
        </p:nvGrpSpPr>
        <p:grpSpPr>
          <a:xfrm>
            <a:off x="1707105" y="1179109"/>
            <a:ext cx="5729790" cy="2785281"/>
            <a:chOff x="510267" y="740220"/>
            <a:chExt cx="5729790" cy="2785281"/>
          </a:xfrm>
        </p:grpSpPr>
        <p:grpSp>
          <p:nvGrpSpPr>
            <p:cNvPr id="23" name="群組 22">
              <a:extLst>
                <a:ext uri="{FF2B5EF4-FFF2-40B4-BE49-F238E27FC236}">
                  <a16:creationId xmlns:a16="http://schemas.microsoft.com/office/drawing/2014/main" id="{249B3A9A-1131-EE5B-2522-5EDD00F158C2}"/>
                </a:ext>
              </a:extLst>
            </p:cNvPr>
            <p:cNvGrpSpPr/>
            <p:nvPr/>
          </p:nvGrpSpPr>
          <p:grpSpPr>
            <a:xfrm>
              <a:off x="510267" y="740220"/>
              <a:ext cx="5729790" cy="402555"/>
              <a:chOff x="1181310" y="958159"/>
              <a:chExt cx="5729790" cy="422817"/>
            </a:xfrm>
          </p:grpSpPr>
          <p:sp>
            <p:nvSpPr>
              <p:cNvPr id="20" name="Google Shape;115;p26">
                <a:extLst>
                  <a:ext uri="{FF2B5EF4-FFF2-40B4-BE49-F238E27FC236}">
                    <a16:creationId xmlns:a16="http://schemas.microsoft.com/office/drawing/2014/main" id="{47B16C87-1300-740E-F2E7-F5F0B21801B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77369" y="959476"/>
                <a:ext cx="2639122" cy="42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2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1pPr>
                <a:lvl2pPr marR="0" lvl="1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2pPr>
                <a:lvl3pPr marR="0" lvl="2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3pPr>
                <a:lvl4pPr marR="0" lvl="3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4pPr>
                <a:lvl5pPr marR="0" lvl="4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5pPr>
                <a:lvl6pPr marR="0" lvl="5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6pPr>
                <a:lvl7pPr marR="0" lvl="6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7pPr>
                <a:lvl8pPr marR="0" lvl="7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8pPr>
                <a:lvl9pPr marR="0" lvl="8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9pPr>
              </a:lstStyle>
              <a:p>
                <a:r>
                  <a:rPr lang="zh-TW" altLang="en-US" dirty="0"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控制器規格</a:t>
                </a:r>
              </a:p>
            </p:txBody>
          </p:sp>
          <p:sp>
            <p:nvSpPr>
              <p:cNvPr id="21" name="Google Shape;124;p26">
                <a:extLst>
                  <a:ext uri="{FF2B5EF4-FFF2-40B4-BE49-F238E27FC236}">
                    <a16:creationId xmlns:a16="http://schemas.microsoft.com/office/drawing/2014/main" id="{803512EA-AA82-036E-C700-E4A1F8D779B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81310" y="958159"/>
                <a:ext cx="1099559" cy="42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2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1pPr>
                <a:lvl2pPr marR="0" lvl="1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2pPr>
                <a:lvl3pPr marR="0" lvl="2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3pPr>
                <a:lvl4pPr marR="0" lvl="3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4pPr>
                <a:lvl5pPr marR="0" lvl="4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5pPr>
                <a:lvl6pPr marR="0" lvl="5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6pPr>
                <a:lvl7pPr marR="0" lvl="6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7pPr>
                <a:lvl8pPr marR="0" lvl="7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8pPr>
                <a:lvl9pPr marR="0" lvl="8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9pPr>
              </a:lstStyle>
              <a:p>
                <a:r>
                  <a:rPr lang="en" dirty="0"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10-01</a:t>
                </a:r>
              </a:p>
            </p:txBody>
          </p:sp>
          <p:sp>
            <p:nvSpPr>
              <p:cNvPr id="22" name="Google Shape;124;p26">
                <a:extLst>
                  <a:ext uri="{FF2B5EF4-FFF2-40B4-BE49-F238E27FC236}">
                    <a16:creationId xmlns:a16="http://schemas.microsoft.com/office/drawing/2014/main" id="{AD962C98-3BE0-E619-91DC-AD42AEDEC60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77369" y="958159"/>
                <a:ext cx="4433731" cy="42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2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1pPr>
                <a:lvl2pPr marR="0" lvl="1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2pPr>
                <a:lvl3pPr marR="0" lvl="2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3pPr>
                <a:lvl4pPr marR="0" lvl="3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4pPr>
                <a:lvl5pPr marR="0" lvl="4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5pPr>
                <a:lvl6pPr marR="0" lvl="5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6pPr>
                <a:lvl7pPr marR="0" lvl="6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7pPr>
                <a:lvl8pPr marR="0" lvl="7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8pPr>
                <a:lvl9pPr marR="0" lvl="8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9pPr>
              </a:lstStyle>
              <a:p>
                <a:r>
                  <a:rPr lang="en" dirty="0"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 . . . . . . . . 49</a:t>
                </a:r>
              </a:p>
            </p:txBody>
          </p:sp>
        </p:grpSp>
        <p:grpSp>
          <p:nvGrpSpPr>
            <p:cNvPr id="104" name="群組 103">
              <a:extLst>
                <a:ext uri="{FF2B5EF4-FFF2-40B4-BE49-F238E27FC236}">
                  <a16:creationId xmlns:a16="http://schemas.microsoft.com/office/drawing/2014/main" id="{8217AB72-6D62-8B08-2997-5815A32973AA}"/>
                </a:ext>
              </a:extLst>
            </p:cNvPr>
            <p:cNvGrpSpPr/>
            <p:nvPr/>
          </p:nvGrpSpPr>
          <p:grpSpPr>
            <a:xfrm>
              <a:off x="510267" y="1141521"/>
              <a:ext cx="5729790" cy="402555"/>
              <a:chOff x="1181310" y="958159"/>
              <a:chExt cx="5729790" cy="422817"/>
            </a:xfrm>
          </p:grpSpPr>
          <p:sp>
            <p:nvSpPr>
              <p:cNvPr id="107" name="Google Shape;124;p26">
                <a:extLst>
                  <a:ext uri="{FF2B5EF4-FFF2-40B4-BE49-F238E27FC236}">
                    <a16:creationId xmlns:a16="http://schemas.microsoft.com/office/drawing/2014/main" id="{F2641578-B024-F503-ACFC-DC8E693F51A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77369" y="958159"/>
                <a:ext cx="4433731" cy="42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2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1pPr>
                <a:lvl2pPr marR="0" lvl="1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2pPr>
                <a:lvl3pPr marR="0" lvl="2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3pPr>
                <a:lvl4pPr marR="0" lvl="3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4pPr>
                <a:lvl5pPr marR="0" lvl="4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5pPr>
                <a:lvl6pPr marR="0" lvl="5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6pPr>
                <a:lvl7pPr marR="0" lvl="6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7pPr>
                <a:lvl8pPr marR="0" lvl="7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8pPr>
                <a:lvl9pPr marR="0" lvl="8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9pPr>
              </a:lstStyle>
              <a:p>
                <a:r>
                  <a:rPr lang="en" dirty="0"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 . . . . . . . . 54</a:t>
                </a:r>
              </a:p>
            </p:txBody>
          </p:sp>
          <p:sp>
            <p:nvSpPr>
              <p:cNvPr id="105" name="Google Shape;115;p26">
                <a:extLst>
                  <a:ext uri="{FF2B5EF4-FFF2-40B4-BE49-F238E27FC236}">
                    <a16:creationId xmlns:a16="http://schemas.microsoft.com/office/drawing/2014/main" id="{96FC427C-77C9-0322-DDFA-C5C7A7F20FB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77369" y="959476"/>
                <a:ext cx="2639122" cy="42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2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1pPr>
                <a:lvl2pPr marR="0" lvl="1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2pPr>
                <a:lvl3pPr marR="0" lvl="2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3pPr>
                <a:lvl4pPr marR="0" lvl="3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4pPr>
                <a:lvl5pPr marR="0" lvl="4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5pPr>
                <a:lvl6pPr marR="0" lvl="5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6pPr>
                <a:lvl7pPr marR="0" lvl="6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7pPr>
                <a:lvl8pPr marR="0" lvl="7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8pPr>
                <a:lvl9pPr marR="0" lvl="8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9pPr>
              </a:lstStyle>
              <a:p>
                <a:r>
                  <a:rPr lang="zh-TW" altLang="en-US" dirty="0"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致動器規格</a:t>
                </a:r>
              </a:p>
            </p:txBody>
          </p:sp>
          <p:sp>
            <p:nvSpPr>
              <p:cNvPr id="106" name="Google Shape;124;p26">
                <a:extLst>
                  <a:ext uri="{FF2B5EF4-FFF2-40B4-BE49-F238E27FC236}">
                    <a16:creationId xmlns:a16="http://schemas.microsoft.com/office/drawing/2014/main" id="{30D49B8D-91E3-7A92-29D2-4CCE8708771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81310" y="958159"/>
                <a:ext cx="1099559" cy="42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2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1pPr>
                <a:lvl2pPr marR="0" lvl="1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2pPr>
                <a:lvl3pPr marR="0" lvl="2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3pPr>
                <a:lvl4pPr marR="0" lvl="3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4pPr>
                <a:lvl5pPr marR="0" lvl="4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5pPr>
                <a:lvl6pPr marR="0" lvl="5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6pPr>
                <a:lvl7pPr marR="0" lvl="6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7pPr>
                <a:lvl8pPr marR="0" lvl="7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8pPr>
                <a:lvl9pPr marR="0" lvl="8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9pPr>
              </a:lstStyle>
              <a:p>
                <a:r>
                  <a:rPr lang="en" dirty="0"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10-02</a:t>
                </a:r>
              </a:p>
            </p:txBody>
          </p:sp>
        </p:grpSp>
        <p:grpSp>
          <p:nvGrpSpPr>
            <p:cNvPr id="108" name="群組 107">
              <a:extLst>
                <a:ext uri="{FF2B5EF4-FFF2-40B4-BE49-F238E27FC236}">
                  <a16:creationId xmlns:a16="http://schemas.microsoft.com/office/drawing/2014/main" id="{EE341ABE-8ABC-3891-2610-BA2E2754F031}"/>
                </a:ext>
              </a:extLst>
            </p:cNvPr>
            <p:cNvGrpSpPr/>
            <p:nvPr/>
          </p:nvGrpSpPr>
          <p:grpSpPr>
            <a:xfrm>
              <a:off x="510267" y="1541568"/>
              <a:ext cx="5729790" cy="402555"/>
              <a:chOff x="1181310" y="958159"/>
              <a:chExt cx="5729790" cy="422817"/>
            </a:xfrm>
          </p:grpSpPr>
          <p:sp>
            <p:nvSpPr>
              <p:cNvPr id="111" name="Google Shape;124;p26">
                <a:extLst>
                  <a:ext uri="{FF2B5EF4-FFF2-40B4-BE49-F238E27FC236}">
                    <a16:creationId xmlns:a16="http://schemas.microsoft.com/office/drawing/2014/main" id="{60A75B03-317F-741F-64A2-8212EB6483F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77369" y="958159"/>
                <a:ext cx="4433731" cy="42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2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1pPr>
                <a:lvl2pPr marR="0" lvl="1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2pPr>
                <a:lvl3pPr marR="0" lvl="2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3pPr>
                <a:lvl4pPr marR="0" lvl="3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4pPr>
                <a:lvl5pPr marR="0" lvl="4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5pPr>
                <a:lvl6pPr marR="0" lvl="5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6pPr>
                <a:lvl7pPr marR="0" lvl="6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7pPr>
                <a:lvl8pPr marR="0" lvl="7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8pPr>
                <a:lvl9pPr marR="0" lvl="8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9pPr>
              </a:lstStyle>
              <a:p>
                <a:r>
                  <a:rPr lang="en" dirty="0"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 . . . . . . . . 56</a:t>
                </a:r>
              </a:p>
            </p:txBody>
          </p:sp>
          <p:sp>
            <p:nvSpPr>
              <p:cNvPr id="109" name="Google Shape;115;p26">
                <a:extLst>
                  <a:ext uri="{FF2B5EF4-FFF2-40B4-BE49-F238E27FC236}">
                    <a16:creationId xmlns:a16="http://schemas.microsoft.com/office/drawing/2014/main" id="{29CC0872-8CA0-EB12-652A-4305407EE72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77369" y="959476"/>
                <a:ext cx="2639122" cy="42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2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1pPr>
                <a:lvl2pPr marR="0" lvl="1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2pPr>
                <a:lvl3pPr marR="0" lvl="2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3pPr>
                <a:lvl4pPr marR="0" lvl="3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4pPr>
                <a:lvl5pPr marR="0" lvl="4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5pPr>
                <a:lvl6pPr marR="0" lvl="5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6pPr>
                <a:lvl7pPr marR="0" lvl="6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7pPr>
                <a:lvl8pPr marR="0" lvl="7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8pPr>
                <a:lvl9pPr marR="0" lvl="8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9pPr>
              </a:lstStyle>
              <a:p>
                <a:r>
                  <a:rPr lang="zh-TW" altLang="en-US" dirty="0"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感測器規格</a:t>
                </a:r>
              </a:p>
            </p:txBody>
          </p:sp>
          <p:sp>
            <p:nvSpPr>
              <p:cNvPr id="110" name="Google Shape;124;p26">
                <a:extLst>
                  <a:ext uri="{FF2B5EF4-FFF2-40B4-BE49-F238E27FC236}">
                    <a16:creationId xmlns:a16="http://schemas.microsoft.com/office/drawing/2014/main" id="{ABF8BD8A-4E81-75EE-6DF9-3CFF4C0244B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81310" y="958159"/>
                <a:ext cx="1099559" cy="42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2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1pPr>
                <a:lvl2pPr marR="0" lvl="1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2pPr>
                <a:lvl3pPr marR="0" lvl="2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3pPr>
                <a:lvl4pPr marR="0" lvl="3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4pPr>
                <a:lvl5pPr marR="0" lvl="4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5pPr>
                <a:lvl6pPr marR="0" lvl="5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6pPr>
                <a:lvl7pPr marR="0" lvl="6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7pPr>
                <a:lvl8pPr marR="0" lvl="7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8pPr>
                <a:lvl9pPr marR="0" lvl="8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9pPr>
              </a:lstStyle>
              <a:p>
                <a:r>
                  <a:rPr lang="en" altLang="zh-TW" dirty="0"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10-</a:t>
                </a:r>
                <a:r>
                  <a:rPr lang="en" dirty="0"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03</a:t>
                </a:r>
              </a:p>
            </p:txBody>
          </p:sp>
        </p:grpSp>
        <p:grpSp>
          <p:nvGrpSpPr>
            <p:cNvPr id="112" name="群組 111">
              <a:extLst>
                <a:ext uri="{FF2B5EF4-FFF2-40B4-BE49-F238E27FC236}">
                  <a16:creationId xmlns:a16="http://schemas.microsoft.com/office/drawing/2014/main" id="{0A5531C1-1ECD-E834-4DD0-AC57C918208E}"/>
                </a:ext>
              </a:extLst>
            </p:cNvPr>
            <p:cNvGrpSpPr/>
            <p:nvPr/>
          </p:nvGrpSpPr>
          <p:grpSpPr>
            <a:xfrm>
              <a:off x="510267" y="1939107"/>
              <a:ext cx="5729790" cy="402555"/>
              <a:chOff x="1181310" y="958159"/>
              <a:chExt cx="5729790" cy="422817"/>
            </a:xfrm>
          </p:grpSpPr>
          <p:sp>
            <p:nvSpPr>
              <p:cNvPr id="116" name="Google Shape;124;p26">
                <a:extLst>
                  <a:ext uri="{FF2B5EF4-FFF2-40B4-BE49-F238E27FC236}">
                    <a16:creationId xmlns:a16="http://schemas.microsoft.com/office/drawing/2014/main" id="{5A2C72A4-9A7C-3049-50A2-130C009A6A1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77369" y="958159"/>
                <a:ext cx="4433731" cy="42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2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1pPr>
                <a:lvl2pPr marR="0" lvl="1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2pPr>
                <a:lvl3pPr marR="0" lvl="2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3pPr>
                <a:lvl4pPr marR="0" lvl="3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4pPr>
                <a:lvl5pPr marR="0" lvl="4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5pPr>
                <a:lvl6pPr marR="0" lvl="5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6pPr>
                <a:lvl7pPr marR="0" lvl="6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7pPr>
                <a:lvl8pPr marR="0" lvl="7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8pPr>
                <a:lvl9pPr marR="0" lvl="8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9pPr>
              </a:lstStyle>
              <a:p>
                <a:r>
                  <a:rPr lang="en" dirty="0"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 . . . . . . . . 58</a:t>
                </a:r>
              </a:p>
            </p:txBody>
          </p:sp>
          <p:sp>
            <p:nvSpPr>
              <p:cNvPr id="113" name="Google Shape;115;p26">
                <a:extLst>
                  <a:ext uri="{FF2B5EF4-FFF2-40B4-BE49-F238E27FC236}">
                    <a16:creationId xmlns:a16="http://schemas.microsoft.com/office/drawing/2014/main" id="{F58E3F54-6151-47C4-C93C-B88D17AB71F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77369" y="959476"/>
                <a:ext cx="2639122" cy="42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2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1pPr>
                <a:lvl2pPr marR="0" lvl="1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2pPr>
                <a:lvl3pPr marR="0" lvl="2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3pPr>
                <a:lvl4pPr marR="0" lvl="3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4pPr>
                <a:lvl5pPr marR="0" lvl="4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5pPr>
                <a:lvl6pPr marR="0" lvl="5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6pPr>
                <a:lvl7pPr marR="0" lvl="6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7pPr>
                <a:lvl8pPr marR="0" lvl="7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8pPr>
                <a:lvl9pPr marR="0" lvl="8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9pPr>
              </a:lstStyle>
              <a:p>
                <a:r>
                  <a:rPr lang="zh-TW" altLang="en-US" dirty="0"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循線演算法</a:t>
                </a:r>
              </a:p>
            </p:txBody>
          </p:sp>
          <p:sp>
            <p:nvSpPr>
              <p:cNvPr id="114" name="Google Shape;124;p26">
                <a:extLst>
                  <a:ext uri="{FF2B5EF4-FFF2-40B4-BE49-F238E27FC236}">
                    <a16:creationId xmlns:a16="http://schemas.microsoft.com/office/drawing/2014/main" id="{52916F60-906E-8270-7CCE-A717C3F558B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81310" y="958159"/>
                <a:ext cx="1099559" cy="42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2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1pPr>
                <a:lvl2pPr marR="0" lvl="1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2pPr>
                <a:lvl3pPr marR="0" lvl="2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3pPr>
                <a:lvl4pPr marR="0" lvl="3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4pPr>
                <a:lvl5pPr marR="0" lvl="4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5pPr>
                <a:lvl6pPr marR="0" lvl="5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6pPr>
                <a:lvl7pPr marR="0" lvl="6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7pPr>
                <a:lvl8pPr marR="0" lvl="7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8pPr>
                <a:lvl9pPr marR="0" lvl="8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9pPr>
              </a:lstStyle>
              <a:p>
                <a:r>
                  <a:rPr lang="en" altLang="zh-TW" dirty="0"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10-</a:t>
                </a:r>
                <a:r>
                  <a:rPr lang="en" dirty="0"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04</a:t>
                </a:r>
              </a:p>
            </p:txBody>
          </p:sp>
        </p:grpSp>
        <p:grpSp>
          <p:nvGrpSpPr>
            <p:cNvPr id="117" name="群組 116">
              <a:extLst>
                <a:ext uri="{FF2B5EF4-FFF2-40B4-BE49-F238E27FC236}">
                  <a16:creationId xmlns:a16="http://schemas.microsoft.com/office/drawing/2014/main" id="{DB07CFFB-C8F4-CB2F-57A3-0D1ABDCA6125}"/>
                </a:ext>
              </a:extLst>
            </p:cNvPr>
            <p:cNvGrpSpPr/>
            <p:nvPr/>
          </p:nvGrpSpPr>
          <p:grpSpPr>
            <a:xfrm>
              <a:off x="510267" y="2332884"/>
              <a:ext cx="5729790" cy="402555"/>
              <a:chOff x="1181310" y="958159"/>
              <a:chExt cx="5729790" cy="422817"/>
            </a:xfrm>
          </p:grpSpPr>
          <p:sp>
            <p:nvSpPr>
              <p:cNvPr id="120" name="Google Shape;124;p26">
                <a:extLst>
                  <a:ext uri="{FF2B5EF4-FFF2-40B4-BE49-F238E27FC236}">
                    <a16:creationId xmlns:a16="http://schemas.microsoft.com/office/drawing/2014/main" id="{779D399C-6B72-11DC-8EBB-648AD927870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77369" y="958159"/>
                <a:ext cx="4433731" cy="42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2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1pPr>
                <a:lvl2pPr marR="0" lvl="1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2pPr>
                <a:lvl3pPr marR="0" lvl="2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3pPr>
                <a:lvl4pPr marR="0" lvl="3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4pPr>
                <a:lvl5pPr marR="0" lvl="4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5pPr>
                <a:lvl6pPr marR="0" lvl="5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6pPr>
                <a:lvl7pPr marR="0" lvl="6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7pPr>
                <a:lvl8pPr marR="0" lvl="7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8pPr>
                <a:lvl9pPr marR="0" lvl="8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9pPr>
              </a:lstStyle>
              <a:p>
                <a:r>
                  <a:rPr lang="en" dirty="0"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 . . . . . . 69</a:t>
                </a:r>
              </a:p>
            </p:txBody>
          </p:sp>
          <p:sp>
            <p:nvSpPr>
              <p:cNvPr id="118" name="Google Shape;115;p26">
                <a:extLst>
                  <a:ext uri="{FF2B5EF4-FFF2-40B4-BE49-F238E27FC236}">
                    <a16:creationId xmlns:a16="http://schemas.microsoft.com/office/drawing/2014/main" id="{4B309350-C613-CE70-D7FB-8D97739E291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77369" y="959476"/>
                <a:ext cx="2639122" cy="42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2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1pPr>
                <a:lvl2pPr marR="0" lvl="1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2pPr>
                <a:lvl3pPr marR="0" lvl="2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3pPr>
                <a:lvl4pPr marR="0" lvl="3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4pPr>
                <a:lvl5pPr marR="0" lvl="4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5pPr>
                <a:lvl6pPr marR="0" lvl="5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6pPr>
                <a:lvl7pPr marR="0" lvl="6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7pPr>
                <a:lvl8pPr marR="0" lvl="7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8pPr>
                <a:lvl9pPr marR="0" lvl="8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9pPr>
              </a:lstStyle>
              <a:p>
                <a:r>
                  <a:rPr lang="zh-TW" altLang="en-US" dirty="0"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自動跟隨演算法</a:t>
                </a:r>
              </a:p>
            </p:txBody>
          </p:sp>
          <p:sp>
            <p:nvSpPr>
              <p:cNvPr id="119" name="Google Shape;124;p26">
                <a:extLst>
                  <a:ext uri="{FF2B5EF4-FFF2-40B4-BE49-F238E27FC236}">
                    <a16:creationId xmlns:a16="http://schemas.microsoft.com/office/drawing/2014/main" id="{361341D9-8229-2A3B-22E4-3886A7E2F22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81310" y="958159"/>
                <a:ext cx="1099559" cy="42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2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1pPr>
                <a:lvl2pPr marR="0" lvl="1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2pPr>
                <a:lvl3pPr marR="0" lvl="2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3pPr>
                <a:lvl4pPr marR="0" lvl="3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4pPr>
                <a:lvl5pPr marR="0" lvl="4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5pPr>
                <a:lvl6pPr marR="0" lvl="5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6pPr>
                <a:lvl7pPr marR="0" lvl="6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7pPr>
                <a:lvl8pPr marR="0" lvl="7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8pPr>
                <a:lvl9pPr marR="0" lvl="8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9pPr>
              </a:lstStyle>
              <a:p>
                <a:r>
                  <a:rPr lang="en" altLang="zh-TW" dirty="0"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10-</a:t>
                </a:r>
                <a:r>
                  <a:rPr lang="en" dirty="0"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05</a:t>
                </a:r>
              </a:p>
            </p:txBody>
          </p:sp>
        </p:grpSp>
        <p:grpSp>
          <p:nvGrpSpPr>
            <p:cNvPr id="121" name="群組 120">
              <a:extLst>
                <a:ext uri="{FF2B5EF4-FFF2-40B4-BE49-F238E27FC236}">
                  <a16:creationId xmlns:a16="http://schemas.microsoft.com/office/drawing/2014/main" id="{10FD96AE-9B58-F6F5-DE4B-EEED9379603D}"/>
                </a:ext>
              </a:extLst>
            </p:cNvPr>
            <p:cNvGrpSpPr/>
            <p:nvPr/>
          </p:nvGrpSpPr>
          <p:grpSpPr>
            <a:xfrm>
              <a:off x="510267" y="2743403"/>
              <a:ext cx="5729790" cy="402555"/>
              <a:chOff x="1181310" y="958159"/>
              <a:chExt cx="5729790" cy="422817"/>
            </a:xfrm>
          </p:grpSpPr>
          <p:sp>
            <p:nvSpPr>
              <p:cNvPr id="125" name="Google Shape;124;p26">
                <a:extLst>
                  <a:ext uri="{FF2B5EF4-FFF2-40B4-BE49-F238E27FC236}">
                    <a16:creationId xmlns:a16="http://schemas.microsoft.com/office/drawing/2014/main" id="{70C65E6B-AE05-55B6-4E69-FBCDCC194A0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77369" y="958159"/>
                <a:ext cx="4433731" cy="42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2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1pPr>
                <a:lvl2pPr marR="0" lvl="1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2pPr>
                <a:lvl3pPr marR="0" lvl="2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3pPr>
                <a:lvl4pPr marR="0" lvl="3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4pPr>
                <a:lvl5pPr marR="0" lvl="4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5pPr>
                <a:lvl6pPr marR="0" lvl="5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6pPr>
                <a:lvl7pPr marR="0" lvl="6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7pPr>
                <a:lvl8pPr marR="0" lvl="7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8pPr>
                <a:lvl9pPr marR="0" lvl="8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9pPr>
              </a:lstStyle>
              <a:p>
                <a:r>
                  <a:rPr lang="en" dirty="0"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 . . 71</a:t>
                </a:r>
              </a:p>
            </p:txBody>
          </p:sp>
          <p:sp>
            <p:nvSpPr>
              <p:cNvPr id="122" name="Google Shape;115;p26">
                <a:extLst>
                  <a:ext uri="{FF2B5EF4-FFF2-40B4-BE49-F238E27FC236}">
                    <a16:creationId xmlns:a16="http://schemas.microsoft.com/office/drawing/2014/main" id="{B8948C13-69F6-1520-24DA-E4D77382DAD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77369" y="959476"/>
                <a:ext cx="3334174" cy="42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2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1pPr>
                <a:lvl2pPr marR="0" lvl="1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2pPr>
                <a:lvl3pPr marR="0" lvl="2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3pPr>
                <a:lvl4pPr marR="0" lvl="3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4pPr>
                <a:lvl5pPr marR="0" lvl="4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5pPr>
                <a:lvl6pPr marR="0" lvl="5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6pPr>
                <a:lvl7pPr marR="0" lvl="6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7pPr>
                <a:lvl8pPr marR="0" lvl="7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8pPr>
                <a:lvl9pPr marR="0" lvl="8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9pPr>
              </a:lstStyle>
              <a:p>
                <a:r>
                  <a:rPr lang="zh-TW" altLang="en-US" dirty="0"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麥克納姆輪控制演算法</a:t>
                </a:r>
              </a:p>
            </p:txBody>
          </p:sp>
          <p:sp>
            <p:nvSpPr>
              <p:cNvPr id="123" name="Google Shape;124;p26">
                <a:extLst>
                  <a:ext uri="{FF2B5EF4-FFF2-40B4-BE49-F238E27FC236}">
                    <a16:creationId xmlns:a16="http://schemas.microsoft.com/office/drawing/2014/main" id="{5D414813-B95D-FBCF-1956-49F9431DA08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81310" y="958159"/>
                <a:ext cx="1099559" cy="42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2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1pPr>
                <a:lvl2pPr marR="0" lvl="1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2pPr>
                <a:lvl3pPr marR="0" lvl="2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3pPr>
                <a:lvl4pPr marR="0" lvl="3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4pPr>
                <a:lvl5pPr marR="0" lvl="4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5pPr>
                <a:lvl6pPr marR="0" lvl="5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6pPr>
                <a:lvl7pPr marR="0" lvl="6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7pPr>
                <a:lvl8pPr marR="0" lvl="7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8pPr>
                <a:lvl9pPr marR="0" lvl="8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9pPr>
              </a:lstStyle>
              <a:p>
                <a:r>
                  <a:rPr lang="en" altLang="zh-TW" dirty="0"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10-</a:t>
                </a:r>
                <a:r>
                  <a:rPr lang="en" dirty="0"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06</a:t>
                </a:r>
              </a:p>
            </p:txBody>
          </p:sp>
        </p:grpSp>
        <p:grpSp>
          <p:nvGrpSpPr>
            <p:cNvPr id="126" name="群組 125">
              <a:extLst>
                <a:ext uri="{FF2B5EF4-FFF2-40B4-BE49-F238E27FC236}">
                  <a16:creationId xmlns:a16="http://schemas.microsoft.com/office/drawing/2014/main" id="{95D46315-15F2-BBBF-0F19-7DA71828BDBF}"/>
                </a:ext>
              </a:extLst>
            </p:cNvPr>
            <p:cNvGrpSpPr/>
            <p:nvPr/>
          </p:nvGrpSpPr>
          <p:grpSpPr>
            <a:xfrm>
              <a:off x="510267" y="3122946"/>
              <a:ext cx="5729790" cy="402555"/>
              <a:chOff x="1181310" y="958159"/>
              <a:chExt cx="5729790" cy="422817"/>
            </a:xfrm>
          </p:grpSpPr>
          <p:sp>
            <p:nvSpPr>
              <p:cNvPr id="129" name="Google Shape;124;p26">
                <a:extLst>
                  <a:ext uri="{FF2B5EF4-FFF2-40B4-BE49-F238E27FC236}">
                    <a16:creationId xmlns:a16="http://schemas.microsoft.com/office/drawing/2014/main" id="{5605DF99-13E5-B14A-6ADA-8233F7CB562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77369" y="958159"/>
                <a:ext cx="4433731" cy="42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2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1pPr>
                <a:lvl2pPr marR="0" lvl="1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2pPr>
                <a:lvl3pPr marR="0" lvl="2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3pPr>
                <a:lvl4pPr marR="0" lvl="3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4pPr>
                <a:lvl5pPr marR="0" lvl="4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5pPr>
                <a:lvl6pPr marR="0" lvl="5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6pPr>
                <a:lvl7pPr marR="0" lvl="6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7pPr>
                <a:lvl8pPr marR="0" lvl="7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8pPr>
                <a:lvl9pPr marR="0" lvl="8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9pPr>
              </a:lstStyle>
              <a:p>
                <a:r>
                  <a:rPr lang="en" dirty="0"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 . . . . . . . . . . . </a:t>
                </a:r>
                <a:r>
                  <a:rPr lang="en-US" dirty="0"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73</a:t>
                </a:r>
                <a:endParaRPr lang="en" dirty="0">
                  <a:latin typeface="SoukouMincho" panose="02000600000000000000" pitchFamily="2" charset="-128"/>
                  <a:ea typeface="SoukouMincho" panose="02000600000000000000" pitchFamily="2" charset="-128"/>
                </a:endParaRPr>
              </a:p>
            </p:txBody>
          </p:sp>
          <p:sp>
            <p:nvSpPr>
              <p:cNvPr id="127" name="Google Shape;115;p26">
                <a:extLst>
                  <a:ext uri="{FF2B5EF4-FFF2-40B4-BE49-F238E27FC236}">
                    <a16:creationId xmlns:a16="http://schemas.microsoft.com/office/drawing/2014/main" id="{60576A10-45CD-47F3-14F2-E125F6DE4FB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77369" y="959476"/>
                <a:ext cx="2639122" cy="42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2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1pPr>
                <a:lvl2pPr marR="0" lvl="1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2pPr>
                <a:lvl3pPr marR="0" lvl="2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3pPr>
                <a:lvl4pPr marR="0" lvl="3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4pPr>
                <a:lvl5pPr marR="0" lvl="4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5pPr>
                <a:lvl6pPr marR="0" lvl="5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6pPr>
                <a:lvl7pPr marR="0" lvl="6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7pPr>
                <a:lvl8pPr marR="0" lvl="7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8pPr>
                <a:lvl9pPr marR="0" lvl="8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ajdhani"/>
                  <a:buNone/>
                  <a:defRPr sz="1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9pPr>
              </a:lstStyle>
              <a:p>
                <a:r>
                  <a:rPr lang="zh-TW" altLang="en-US" dirty="0"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程式碼</a:t>
                </a:r>
              </a:p>
            </p:txBody>
          </p:sp>
          <p:sp>
            <p:nvSpPr>
              <p:cNvPr id="128" name="Google Shape;124;p26">
                <a:extLst>
                  <a:ext uri="{FF2B5EF4-FFF2-40B4-BE49-F238E27FC236}">
                    <a16:creationId xmlns:a16="http://schemas.microsoft.com/office/drawing/2014/main" id="{87EBE16D-03FC-77DB-3D74-325C8D981FE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81310" y="958159"/>
                <a:ext cx="1099559" cy="42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24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1pPr>
                <a:lvl2pPr marR="0" lvl="1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2pPr>
                <a:lvl3pPr marR="0" lvl="2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3pPr>
                <a:lvl4pPr marR="0" lvl="3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4pPr>
                <a:lvl5pPr marR="0" lvl="4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5pPr>
                <a:lvl6pPr marR="0" lvl="5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6pPr>
                <a:lvl7pPr marR="0" lvl="6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7pPr>
                <a:lvl8pPr marR="0" lvl="7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8pPr>
                <a:lvl9pPr marR="0" lvl="8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4800"/>
                  <a:buFont typeface="Rajdhani"/>
                  <a:buNone/>
                  <a:defRPr sz="4800" b="1" i="0" u="none" strike="noStrike" cap="none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9pPr>
              </a:lstStyle>
              <a:p>
                <a:r>
                  <a:rPr lang="en" altLang="zh-TW" dirty="0"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10-</a:t>
                </a:r>
                <a:r>
                  <a:rPr lang="en" dirty="0"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07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1202626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>
          <a:extLst>
            <a:ext uri="{FF2B5EF4-FFF2-40B4-BE49-F238E27FC236}">
              <a16:creationId xmlns:a16="http://schemas.microsoft.com/office/drawing/2014/main" id="{E635C9F7-8EC9-2342-B903-EEA3BDFCDF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6">
            <a:extLst>
              <a:ext uri="{FF2B5EF4-FFF2-40B4-BE49-F238E27FC236}">
                <a16:creationId xmlns:a16="http://schemas.microsoft.com/office/drawing/2014/main" id="{F6E944DC-31F2-CF7E-AF72-46102B6A8B5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698469" y="1802800"/>
            <a:ext cx="5145494" cy="153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72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控制器規格</a:t>
            </a:r>
          </a:p>
        </p:txBody>
      </p:sp>
      <p:sp>
        <p:nvSpPr>
          <p:cNvPr id="124" name="Google Shape;124;p26">
            <a:extLst>
              <a:ext uri="{FF2B5EF4-FFF2-40B4-BE49-F238E27FC236}">
                <a16:creationId xmlns:a16="http://schemas.microsoft.com/office/drawing/2014/main" id="{49B0A3BF-A4F8-958D-E57A-CE2EAC677D3C}"/>
              </a:ext>
            </a:extLst>
          </p:cNvPr>
          <p:cNvSpPr txBox="1">
            <a:spLocks noGrp="1"/>
          </p:cNvSpPr>
          <p:nvPr>
            <p:ph type="title" idx="9"/>
          </p:nvPr>
        </p:nvSpPr>
        <p:spPr>
          <a:xfrm>
            <a:off x="478901" y="1802800"/>
            <a:ext cx="2940936" cy="153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1400"/>
            </a:pPr>
            <a:r>
              <a:rPr lang="en" sz="72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10-01</a:t>
            </a:r>
            <a:endParaRPr sz="7200" dirty="0">
              <a:solidFill>
                <a:schemeClr val="tx2"/>
              </a:solidFill>
              <a:latin typeface="SoukouMincho" panose="02000600000000000000" pitchFamily="2" charset="-128"/>
              <a:ea typeface="SoukouMincho" panose="02000600000000000000" pitchFamily="2" charset="-128"/>
            </a:endParaRPr>
          </a:p>
        </p:txBody>
      </p:sp>
      <p:cxnSp>
        <p:nvCxnSpPr>
          <p:cNvPr id="130" name="Google Shape;130;p26">
            <a:extLst>
              <a:ext uri="{FF2B5EF4-FFF2-40B4-BE49-F238E27FC236}">
                <a16:creationId xmlns:a16="http://schemas.microsoft.com/office/drawing/2014/main" id="{E084AD12-3ADE-B9F6-253A-4444DEF89213}"/>
              </a:ext>
            </a:extLst>
          </p:cNvPr>
          <p:cNvCxnSpPr>
            <a:cxnSpLocks/>
          </p:cNvCxnSpPr>
          <p:nvPr/>
        </p:nvCxnSpPr>
        <p:spPr>
          <a:xfrm>
            <a:off x="3578171" y="1802800"/>
            <a:ext cx="0" cy="1439333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26372505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38"/>
          <p:cNvSpPr txBox="1">
            <a:spLocks noGrp="1"/>
          </p:cNvSpPr>
          <p:nvPr>
            <p:ph type="title"/>
          </p:nvPr>
        </p:nvSpPr>
        <p:spPr>
          <a:xfrm>
            <a:off x="878346" y="780113"/>
            <a:ext cx="7387308" cy="336085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40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設計目標：</a:t>
            </a:r>
            <a:br>
              <a:rPr lang="en-US" altLang="zh-TW" sz="40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</a:br>
            <a:br>
              <a:rPr lang="en-US" altLang="zh-TW" sz="40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</a:br>
            <a:r>
              <a:rPr lang="zh-TW" altLang="en-US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利用麥克納姆輪</a:t>
            </a:r>
            <a:br>
              <a:rPr lang="en-US" altLang="zh-TW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</a:br>
            <a:r>
              <a:rPr lang="zh-TW" altLang="en-US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設計多功能自走車</a:t>
            </a:r>
            <a:br>
              <a:rPr lang="en-US" altLang="zh-TW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</a:br>
            <a:r>
              <a:rPr lang="zh-TW" altLang="en-US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包含影像循線、自動跟隨、手把控制</a:t>
            </a:r>
            <a:br>
              <a:rPr lang="en-US" altLang="zh-TW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</a:br>
            <a:r>
              <a:rPr lang="zh-TW" altLang="en-US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等多種模式</a:t>
            </a:r>
            <a:endParaRPr sz="2800" dirty="0">
              <a:solidFill>
                <a:schemeClr val="tx2"/>
              </a:solidFill>
              <a:latin typeface="SoukouMincho" panose="02000600000000000000" pitchFamily="2" charset="-128"/>
              <a:ea typeface="SoukouMincho" panose="02000600000000000000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7393346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>
          <a:extLst>
            <a:ext uri="{FF2B5EF4-FFF2-40B4-BE49-F238E27FC236}">
              <a16:creationId xmlns:a16="http://schemas.microsoft.com/office/drawing/2014/main" id="{381950EB-A202-F401-1FE2-8376BBC34D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群組 5">
            <a:extLst>
              <a:ext uri="{FF2B5EF4-FFF2-40B4-BE49-F238E27FC236}">
                <a16:creationId xmlns:a16="http://schemas.microsoft.com/office/drawing/2014/main" id="{616D1623-CEDF-7D9D-AC2B-BBB432C68D4E}"/>
              </a:ext>
            </a:extLst>
          </p:cNvPr>
          <p:cNvGrpSpPr/>
          <p:nvPr/>
        </p:nvGrpSpPr>
        <p:grpSpPr>
          <a:xfrm>
            <a:off x="1186792" y="192920"/>
            <a:ext cx="6770416" cy="1359428"/>
            <a:chOff x="2655826" y="205510"/>
            <a:chExt cx="6770416" cy="1359428"/>
          </a:xfrm>
        </p:grpSpPr>
        <p:grpSp>
          <p:nvGrpSpPr>
            <p:cNvPr id="7" name="Google Shape;1679;p42">
              <a:extLst>
                <a:ext uri="{FF2B5EF4-FFF2-40B4-BE49-F238E27FC236}">
                  <a16:creationId xmlns:a16="http://schemas.microsoft.com/office/drawing/2014/main" id="{73C720EF-40C2-1F4F-D382-FFC3A0E1891E}"/>
                </a:ext>
              </a:extLst>
            </p:cNvPr>
            <p:cNvGrpSpPr/>
            <p:nvPr/>
          </p:nvGrpSpPr>
          <p:grpSpPr>
            <a:xfrm rot="3938964">
              <a:off x="2655826" y="205510"/>
              <a:ext cx="1359428" cy="1359428"/>
              <a:chOff x="885403" y="1571142"/>
              <a:chExt cx="2598600" cy="2598600"/>
            </a:xfrm>
          </p:grpSpPr>
          <p:sp>
            <p:nvSpPr>
              <p:cNvPr id="31" name="Google Shape;1680;p42">
                <a:extLst>
                  <a:ext uri="{FF2B5EF4-FFF2-40B4-BE49-F238E27FC236}">
                    <a16:creationId xmlns:a16="http://schemas.microsoft.com/office/drawing/2014/main" id="{177F33DF-CBCF-FCCC-E2D6-23A5DB76E652}"/>
                  </a:ext>
                </a:extLst>
              </p:cNvPr>
              <p:cNvSpPr/>
              <p:nvPr/>
            </p:nvSpPr>
            <p:spPr>
              <a:xfrm>
                <a:off x="1303550" y="1980350"/>
                <a:ext cx="1762475" cy="1762450"/>
              </a:xfrm>
              <a:custGeom>
                <a:avLst/>
                <a:gdLst/>
                <a:ahLst/>
                <a:cxnLst/>
                <a:rect l="l" t="t" r="r" b="b"/>
                <a:pathLst>
                  <a:path w="70499" h="70498" extrusionOk="0">
                    <a:moveTo>
                      <a:pt x="35133" y="1"/>
                    </a:moveTo>
                    <a:lnTo>
                      <a:pt x="35133" y="683"/>
                    </a:lnTo>
                    <a:lnTo>
                      <a:pt x="35257" y="683"/>
                    </a:lnTo>
                    <a:cubicBezTo>
                      <a:pt x="36048" y="683"/>
                      <a:pt x="36853" y="710"/>
                      <a:pt x="37645" y="751"/>
                    </a:cubicBezTo>
                    <a:lnTo>
                      <a:pt x="37686" y="82"/>
                    </a:lnTo>
                    <a:cubicBezTo>
                      <a:pt x="36880" y="28"/>
                      <a:pt x="36061" y="1"/>
                      <a:pt x="35257" y="1"/>
                    </a:cubicBezTo>
                    <a:close/>
                    <a:moveTo>
                      <a:pt x="34560" y="1"/>
                    </a:moveTo>
                    <a:cubicBezTo>
                      <a:pt x="33714" y="28"/>
                      <a:pt x="32840" y="68"/>
                      <a:pt x="32008" y="150"/>
                    </a:cubicBezTo>
                    <a:lnTo>
                      <a:pt x="32063" y="820"/>
                    </a:lnTo>
                    <a:cubicBezTo>
                      <a:pt x="32895" y="751"/>
                      <a:pt x="33741" y="696"/>
                      <a:pt x="34574" y="683"/>
                    </a:cubicBezTo>
                    <a:lnTo>
                      <a:pt x="34560" y="1"/>
                    </a:lnTo>
                    <a:close/>
                    <a:moveTo>
                      <a:pt x="38259" y="123"/>
                    </a:moveTo>
                    <a:lnTo>
                      <a:pt x="38205" y="805"/>
                    </a:lnTo>
                    <a:cubicBezTo>
                      <a:pt x="39037" y="874"/>
                      <a:pt x="39870" y="969"/>
                      <a:pt x="40689" y="1106"/>
                    </a:cubicBezTo>
                    <a:lnTo>
                      <a:pt x="40798" y="437"/>
                    </a:lnTo>
                    <a:cubicBezTo>
                      <a:pt x="39965" y="301"/>
                      <a:pt x="39106" y="192"/>
                      <a:pt x="38259" y="123"/>
                    </a:cubicBezTo>
                    <a:close/>
                    <a:moveTo>
                      <a:pt x="31435" y="205"/>
                    </a:moveTo>
                    <a:cubicBezTo>
                      <a:pt x="30588" y="301"/>
                      <a:pt x="29742" y="423"/>
                      <a:pt x="28896" y="574"/>
                    </a:cubicBezTo>
                    <a:lnTo>
                      <a:pt x="29018" y="1242"/>
                    </a:lnTo>
                    <a:cubicBezTo>
                      <a:pt x="29837" y="1093"/>
                      <a:pt x="30683" y="969"/>
                      <a:pt x="31502" y="874"/>
                    </a:cubicBezTo>
                    <a:lnTo>
                      <a:pt x="31435" y="205"/>
                    </a:lnTo>
                    <a:close/>
                    <a:moveTo>
                      <a:pt x="41357" y="532"/>
                    </a:moveTo>
                    <a:lnTo>
                      <a:pt x="41248" y="1188"/>
                    </a:lnTo>
                    <a:cubicBezTo>
                      <a:pt x="42067" y="1338"/>
                      <a:pt x="42900" y="1515"/>
                      <a:pt x="43705" y="1720"/>
                    </a:cubicBezTo>
                    <a:lnTo>
                      <a:pt x="43869" y="1065"/>
                    </a:lnTo>
                    <a:cubicBezTo>
                      <a:pt x="43037" y="847"/>
                      <a:pt x="42203" y="669"/>
                      <a:pt x="41357" y="532"/>
                    </a:cubicBezTo>
                    <a:close/>
                    <a:moveTo>
                      <a:pt x="28336" y="683"/>
                    </a:moveTo>
                    <a:cubicBezTo>
                      <a:pt x="27504" y="847"/>
                      <a:pt x="26671" y="1038"/>
                      <a:pt x="25852" y="1269"/>
                    </a:cubicBezTo>
                    <a:lnTo>
                      <a:pt x="26030" y="1925"/>
                    </a:lnTo>
                    <a:cubicBezTo>
                      <a:pt x="26834" y="1693"/>
                      <a:pt x="27653" y="1502"/>
                      <a:pt x="28472" y="1338"/>
                    </a:cubicBezTo>
                    <a:lnTo>
                      <a:pt x="28336" y="683"/>
                    </a:lnTo>
                    <a:close/>
                    <a:moveTo>
                      <a:pt x="44415" y="1202"/>
                    </a:moveTo>
                    <a:lnTo>
                      <a:pt x="44238" y="1857"/>
                    </a:lnTo>
                    <a:cubicBezTo>
                      <a:pt x="45042" y="2075"/>
                      <a:pt x="45848" y="2321"/>
                      <a:pt x="46640" y="2594"/>
                    </a:cubicBezTo>
                    <a:lnTo>
                      <a:pt x="46871" y="1952"/>
                    </a:lnTo>
                    <a:cubicBezTo>
                      <a:pt x="46067" y="1679"/>
                      <a:pt x="45234" y="1420"/>
                      <a:pt x="44415" y="1202"/>
                    </a:cubicBezTo>
                    <a:close/>
                    <a:moveTo>
                      <a:pt x="25306" y="1420"/>
                    </a:moveTo>
                    <a:cubicBezTo>
                      <a:pt x="24487" y="1666"/>
                      <a:pt x="23668" y="1939"/>
                      <a:pt x="22863" y="2239"/>
                    </a:cubicBezTo>
                    <a:lnTo>
                      <a:pt x="23109" y="2867"/>
                    </a:lnTo>
                    <a:cubicBezTo>
                      <a:pt x="23886" y="2580"/>
                      <a:pt x="24692" y="2307"/>
                      <a:pt x="25484" y="2075"/>
                    </a:cubicBezTo>
                    <a:lnTo>
                      <a:pt x="25306" y="1420"/>
                    </a:lnTo>
                    <a:close/>
                    <a:moveTo>
                      <a:pt x="47404" y="2157"/>
                    </a:moveTo>
                    <a:lnTo>
                      <a:pt x="47172" y="2785"/>
                    </a:lnTo>
                    <a:cubicBezTo>
                      <a:pt x="47950" y="3071"/>
                      <a:pt x="48742" y="3399"/>
                      <a:pt x="49492" y="3740"/>
                    </a:cubicBezTo>
                    <a:lnTo>
                      <a:pt x="49779" y="3126"/>
                    </a:lnTo>
                    <a:cubicBezTo>
                      <a:pt x="49001" y="2771"/>
                      <a:pt x="48209" y="2443"/>
                      <a:pt x="47404" y="2157"/>
                    </a:cubicBezTo>
                    <a:close/>
                    <a:moveTo>
                      <a:pt x="22344" y="2443"/>
                    </a:moveTo>
                    <a:cubicBezTo>
                      <a:pt x="21553" y="2758"/>
                      <a:pt x="20761" y="3098"/>
                      <a:pt x="19997" y="3467"/>
                    </a:cubicBezTo>
                    <a:lnTo>
                      <a:pt x="20283" y="4068"/>
                    </a:lnTo>
                    <a:cubicBezTo>
                      <a:pt x="21034" y="3713"/>
                      <a:pt x="21812" y="3371"/>
                      <a:pt x="22590" y="3071"/>
                    </a:cubicBezTo>
                    <a:lnTo>
                      <a:pt x="22344" y="2443"/>
                    </a:lnTo>
                    <a:close/>
                    <a:moveTo>
                      <a:pt x="50298" y="3358"/>
                    </a:moveTo>
                    <a:lnTo>
                      <a:pt x="50011" y="3972"/>
                    </a:lnTo>
                    <a:cubicBezTo>
                      <a:pt x="50762" y="4327"/>
                      <a:pt x="51512" y="4723"/>
                      <a:pt x="52236" y="5133"/>
                    </a:cubicBezTo>
                    <a:lnTo>
                      <a:pt x="52577" y="4545"/>
                    </a:lnTo>
                    <a:cubicBezTo>
                      <a:pt x="51827" y="4123"/>
                      <a:pt x="51062" y="3726"/>
                      <a:pt x="50298" y="3358"/>
                    </a:cubicBezTo>
                    <a:close/>
                    <a:moveTo>
                      <a:pt x="19478" y="3713"/>
                    </a:moveTo>
                    <a:cubicBezTo>
                      <a:pt x="18727" y="4095"/>
                      <a:pt x="17962" y="4505"/>
                      <a:pt x="17240" y="4942"/>
                    </a:cubicBezTo>
                    <a:lnTo>
                      <a:pt x="17580" y="5528"/>
                    </a:lnTo>
                    <a:cubicBezTo>
                      <a:pt x="18304" y="5105"/>
                      <a:pt x="19041" y="4696"/>
                      <a:pt x="19791" y="4314"/>
                    </a:cubicBezTo>
                    <a:lnTo>
                      <a:pt x="19478" y="3713"/>
                    </a:lnTo>
                    <a:close/>
                    <a:moveTo>
                      <a:pt x="53068" y="4832"/>
                    </a:moveTo>
                    <a:lnTo>
                      <a:pt x="52728" y="5406"/>
                    </a:lnTo>
                    <a:cubicBezTo>
                      <a:pt x="53450" y="5828"/>
                      <a:pt x="54160" y="6292"/>
                      <a:pt x="54843" y="6756"/>
                    </a:cubicBezTo>
                    <a:lnTo>
                      <a:pt x="55225" y="6210"/>
                    </a:lnTo>
                    <a:cubicBezTo>
                      <a:pt x="54529" y="5719"/>
                      <a:pt x="53805" y="5255"/>
                      <a:pt x="53068" y="4832"/>
                    </a:cubicBezTo>
                    <a:close/>
                    <a:moveTo>
                      <a:pt x="16748" y="5242"/>
                    </a:moveTo>
                    <a:cubicBezTo>
                      <a:pt x="16230" y="5569"/>
                      <a:pt x="15697" y="5910"/>
                      <a:pt x="15192" y="6265"/>
                    </a:cubicBezTo>
                    <a:lnTo>
                      <a:pt x="15574" y="6811"/>
                    </a:lnTo>
                    <a:cubicBezTo>
                      <a:pt x="16079" y="6470"/>
                      <a:pt x="16598" y="6129"/>
                      <a:pt x="17103" y="5815"/>
                    </a:cubicBezTo>
                    <a:lnTo>
                      <a:pt x="16748" y="5242"/>
                    </a:lnTo>
                    <a:close/>
                    <a:moveTo>
                      <a:pt x="14960" y="6429"/>
                    </a:moveTo>
                    <a:cubicBezTo>
                      <a:pt x="14850" y="6498"/>
                      <a:pt x="14728" y="6579"/>
                      <a:pt x="14619" y="6661"/>
                    </a:cubicBezTo>
                    <a:lnTo>
                      <a:pt x="15014" y="7207"/>
                    </a:lnTo>
                    <a:cubicBezTo>
                      <a:pt x="15123" y="7139"/>
                      <a:pt x="15233" y="7057"/>
                      <a:pt x="15342" y="6975"/>
                    </a:cubicBezTo>
                    <a:lnTo>
                      <a:pt x="14960" y="6429"/>
                    </a:lnTo>
                    <a:close/>
                    <a:moveTo>
                      <a:pt x="55703" y="6525"/>
                    </a:moveTo>
                    <a:lnTo>
                      <a:pt x="55307" y="7084"/>
                    </a:lnTo>
                    <a:cubicBezTo>
                      <a:pt x="55989" y="7562"/>
                      <a:pt x="56658" y="8081"/>
                      <a:pt x="57299" y="8613"/>
                    </a:cubicBezTo>
                    <a:lnTo>
                      <a:pt x="57723" y="8094"/>
                    </a:lnTo>
                    <a:cubicBezTo>
                      <a:pt x="57068" y="7548"/>
                      <a:pt x="56386" y="7029"/>
                      <a:pt x="55703" y="6525"/>
                    </a:cubicBezTo>
                    <a:close/>
                    <a:moveTo>
                      <a:pt x="14168" y="7002"/>
                    </a:moveTo>
                    <a:cubicBezTo>
                      <a:pt x="13485" y="7508"/>
                      <a:pt x="12817" y="8054"/>
                      <a:pt x="12175" y="8613"/>
                    </a:cubicBezTo>
                    <a:lnTo>
                      <a:pt x="12612" y="9118"/>
                    </a:lnTo>
                    <a:cubicBezTo>
                      <a:pt x="13240" y="8572"/>
                      <a:pt x="13895" y="8039"/>
                      <a:pt x="14564" y="7548"/>
                    </a:cubicBezTo>
                    <a:lnTo>
                      <a:pt x="14168" y="7002"/>
                    </a:lnTo>
                    <a:close/>
                    <a:moveTo>
                      <a:pt x="58160" y="8463"/>
                    </a:moveTo>
                    <a:lnTo>
                      <a:pt x="57723" y="8968"/>
                    </a:lnTo>
                    <a:cubicBezTo>
                      <a:pt x="58351" y="9514"/>
                      <a:pt x="58979" y="10087"/>
                      <a:pt x="59565" y="10674"/>
                    </a:cubicBezTo>
                    <a:lnTo>
                      <a:pt x="60043" y="10196"/>
                    </a:lnTo>
                    <a:cubicBezTo>
                      <a:pt x="59443" y="9595"/>
                      <a:pt x="58815" y="9009"/>
                      <a:pt x="58160" y="8463"/>
                    </a:cubicBezTo>
                    <a:close/>
                    <a:moveTo>
                      <a:pt x="11738" y="8982"/>
                    </a:moveTo>
                    <a:cubicBezTo>
                      <a:pt x="11111" y="9555"/>
                      <a:pt x="10483" y="10156"/>
                      <a:pt x="9896" y="10756"/>
                    </a:cubicBezTo>
                    <a:lnTo>
                      <a:pt x="10388" y="11233"/>
                    </a:lnTo>
                    <a:cubicBezTo>
                      <a:pt x="10961" y="10633"/>
                      <a:pt x="11575" y="10046"/>
                      <a:pt x="12189" y="9486"/>
                    </a:cubicBezTo>
                    <a:lnTo>
                      <a:pt x="11738" y="8982"/>
                    </a:lnTo>
                    <a:close/>
                    <a:moveTo>
                      <a:pt x="60453" y="10605"/>
                    </a:moveTo>
                    <a:lnTo>
                      <a:pt x="59962" y="11070"/>
                    </a:lnTo>
                    <a:cubicBezTo>
                      <a:pt x="60548" y="11670"/>
                      <a:pt x="61121" y="12298"/>
                      <a:pt x="61654" y="12926"/>
                    </a:cubicBezTo>
                    <a:lnTo>
                      <a:pt x="62173" y="12489"/>
                    </a:lnTo>
                    <a:cubicBezTo>
                      <a:pt x="61627" y="11848"/>
                      <a:pt x="61039" y="11206"/>
                      <a:pt x="60453" y="10605"/>
                    </a:cubicBezTo>
                    <a:close/>
                    <a:moveTo>
                      <a:pt x="9500" y="11179"/>
                    </a:moveTo>
                    <a:cubicBezTo>
                      <a:pt x="8927" y="11793"/>
                      <a:pt x="8353" y="12449"/>
                      <a:pt x="7822" y="13104"/>
                    </a:cubicBezTo>
                    <a:lnTo>
                      <a:pt x="8353" y="13526"/>
                    </a:lnTo>
                    <a:cubicBezTo>
                      <a:pt x="8872" y="12885"/>
                      <a:pt x="9432" y="12243"/>
                      <a:pt x="10005" y="11630"/>
                    </a:cubicBezTo>
                    <a:lnTo>
                      <a:pt x="9500" y="11179"/>
                    </a:lnTo>
                    <a:close/>
                    <a:moveTo>
                      <a:pt x="62541" y="12926"/>
                    </a:moveTo>
                    <a:lnTo>
                      <a:pt x="62009" y="13363"/>
                    </a:lnTo>
                    <a:cubicBezTo>
                      <a:pt x="62541" y="14005"/>
                      <a:pt x="63046" y="14673"/>
                      <a:pt x="63523" y="15342"/>
                    </a:cubicBezTo>
                    <a:lnTo>
                      <a:pt x="64069" y="14960"/>
                    </a:lnTo>
                    <a:cubicBezTo>
                      <a:pt x="63592" y="14263"/>
                      <a:pt x="63074" y="13581"/>
                      <a:pt x="62541" y="12926"/>
                    </a:cubicBezTo>
                    <a:close/>
                    <a:moveTo>
                      <a:pt x="7467" y="13554"/>
                    </a:moveTo>
                    <a:cubicBezTo>
                      <a:pt x="6948" y="14223"/>
                      <a:pt x="6442" y="14919"/>
                      <a:pt x="5965" y="15628"/>
                    </a:cubicBezTo>
                    <a:lnTo>
                      <a:pt x="6524" y="16010"/>
                    </a:lnTo>
                    <a:cubicBezTo>
                      <a:pt x="6988" y="15315"/>
                      <a:pt x="7494" y="14632"/>
                      <a:pt x="7999" y="13963"/>
                    </a:cubicBezTo>
                    <a:lnTo>
                      <a:pt x="7467" y="13554"/>
                    </a:lnTo>
                    <a:close/>
                    <a:moveTo>
                      <a:pt x="64411" y="15437"/>
                    </a:moveTo>
                    <a:lnTo>
                      <a:pt x="63851" y="15819"/>
                    </a:lnTo>
                    <a:cubicBezTo>
                      <a:pt x="64315" y="16516"/>
                      <a:pt x="64766" y="17226"/>
                      <a:pt x="65189" y="17949"/>
                    </a:cubicBezTo>
                    <a:lnTo>
                      <a:pt x="65776" y="17608"/>
                    </a:lnTo>
                    <a:cubicBezTo>
                      <a:pt x="65352" y="16871"/>
                      <a:pt x="64888" y="16147"/>
                      <a:pt x="64411" y="15437"/>
                    </a:cubicBezTo>
                    <a:close/>
                    <a:moveTo>
                      <a:pt x="5651" y="16107"/>
                    </a:moveTo>
                    <a:cubicBezTo>
                      <a:pt x="5187" y="16816"/>
                      <a:pt x="4750" y="17553"/>
                      <a:pt x="4341" y="18304"/>
                    </a:cubicBezTo>
                    <a:lnTo>
                      <a:pt x="4928" y="18631"/>
                    </a:lnTo>
                    <a:cubicBezTo>
                      <a:pt x="5323" y="17894"/>
                      <a:pt x="5760" y="17171"/>
                      <a:pt x="6224" y="16475"/>
                    </a:cubicBezTo>
                    <a:lnTo>
                      <a:pt x="5651" y="16107"/>
                    </a:lnTo>
                    <a:close/>
                    <a:moveTo>
                      <a:pt x="66049" y="18099"/>
                    </a:moveTo>
                    <a:lnTo>
                      <a:pt x="65462" y="18427"/>
                    </a:lnTo>
                    <a:cubicBezTo>
                      <a:pt x="65871" y="19164"/>
                      <a:pt x="66253" y="19914"/>
                      <a:pt x="66608" y="20665"/>
                    </a:cubicBezTo>
                    <a:lnTo>
                      <a:pt x="67223" y="20378"/>
                    </a:lnTo>
                    <a:cubicBezTo>
                      <a:pt x="66868" y="19614"/>
                      <a:pt x="66472" y="18850"/>
                      <a:pt x="66049" y="18099"/>
                    </a:cubicBezTo>
                    <a:close/>
                    <a:moveTo>
                      <a:pt x="4068" y="18809"/>
                    </a:moveTo>
                    <a:cubicBezTo>
                      <a:pt x="3672" y="19559"/>
                      <a:pt x="3290" y="20338"/>
                      <a:pt x="2948" y="21115"/>
                    </a:cubicBezTo>
                    <a:lnTo>
                      <a:pt x="3576" y="21388"/>
                    </a:lnTo>
                    <a:cubicBezTo>
                      <a:pt x="3904" y="20624"/>
                      <a:pt x="4273" y="19860"/>
                      <a:pt x="4668" y="19123"/>
                    </a:cubicBezTo>
                    <a:lnTo>
                      <a:pt x="4068" y="18809"/>
                    </a:lnTo>
                    <a:close/>
                    <a:moveTo>
                      <a:pt x="67454" y="20897"/>
                    </a:moveTo>
                    <a:lnTo>
                      <a:pt x="66841" y="21170"/>
                    </a:lnTo>
                    <a:cubicBezTo>
                      <a:pt x="67181" y="21934"/>
                      <a:pt x="67496" y="22713"/>
                      <a:pt x="67782" y="23504"/>
                    </a:cubicBezTo>
                    <a:lnTo>
                      <a:pt x="68410" y="23272"/>
                    </a:lnTo>
                    <a:cubicBezTo>
                      <a:pt x="68124" y="22467"/>
                      <a:pt x="67796" y="21675"/>
                      <a:pt x="67454" y="20897"/>
                    </a:cubicBezTo>
                    <a:close/>
                    <a:moveTo>
                      <a:pt x="2730" y="21648"/>
                    </a:moveTo>
                    <a:cubicBezTo>
                      <a:pt x="2402" y="22426"/>
                      <a:pt x="2089" y="23231"/>
                      <a:pt x="1816" y="24036"/>
                    </a:cubicBezTo>
                    <a:lnTo>
                      <a:pt x="2457" y="24255"/>
                    </a:lnTo>
                    <a:cubicBezTo>
                      <a:pt x="2730" y="23463"/>
                      <a:pt x="3030" y="22671"/>
                      <a:pt x="3345" y="21907"/>
                    </a:cubicBezTo>
                    <a:lnTo>
                      <a:pt x="2730" y="21648"/>
                    </a:lnTo>
                    <a:close/>
                    <a:moveTo>
                      <a:pt x="68601" y="23805"/>
                    </a:moveTo>
                    <a:lnTo>
                      <a:pt x="67960" y="24023"/>
                    </a:lnTo>
                    <a:cubicBezTo>
                      <a:pt x="68233" y="24815"/>
                      <a:pt x="68479" y="25619"/>
                      <a:pt x="68683" y="26425"/>
                    </a:cubicBezTo>
                    <a:lnTo>
                      <a:pt x="69338" y="26262"/>
                    </a:lnTo>
                    <a:cubicBezTo>
                      <a:pt x="69134" y="25443"/>
                      <a:pt x="68874" y="24609"/>
                      <a:pt x="68601" y="23805"/>
                    </a:cubicBezTo>
                    <a:close/>
                    <a:moveTo>
                      <a:pt x="1638" y="24582"/>
                    </a:moveTo>
                    <a:cubicBezTo>
                      <a:pt x="1392" y="25401"/>
                      <a:pt x="1161" y="26234"/>
                      <a:pt x="956" y="27053"/>
                    </a:cubicBezTo>
                    <a:lnTo>
                      <a:pt x="1625" y="27217"/>
                    </a:lnTo>
                    <a:cubicBezTo>
                      <a:pt x="1816" y="26398"/>
                      <a:pt x="2034" y="25592"/>
                      <a:pt x="2293" y="24787"/>
                    </a:cubicBezTo>
                    <a:lnTo>
                      <a:pt x="1638" y="24582"/>
                    </a:lnTo>
                    <a:close/>
                    <a:moveTo>
                      <a:pt x="69489" y="26808"/>
                    </a:moveTo>
                    <a:lnTo>
                      <a:pt x="68834" y="26971"/>
                    </a:lnTo>
                    <a:cubicBezTo>
                      <a:pt x="69025" y="27776"/>
                      <a:pt x="69202" y="28609"/>
                      <a:pt x="69338" y="29428"/>
                    </a:cubicBezTo>
                    <a:lnTo>
                      <a:pt x="70007" y="29319"/>
                    </a:lnTo>
                    <a:cubicBezTo>
                      <a:pt x="69857" y="28486"/>
                      <a:pt x="69693" y="27640"/>
                      <a:pt x="69489" y="26808"/>
                    </a:cubicBezTo>
                    <a:close/>
                    <a:moveTo>
                      <a:pt x="833" y="27612"/>
                    </a:moveTo>
                    <a:cubicBezTo>
                      <a:pt x="655" y="28445"/>
                      <a:pt x="491" y="29292"/>
                      <a:pt x="369" y="30124"/>
                    </a:cubicBezTo>
                    <a:lnTo>
                      <a:pt x="1037" y="30233"/>
                    </a:lnTo>
                    <a:cubicBezTo>
                      <a:pt x="1161" y="29401"/>
                      <a:pt x="1310" y="28568"/>
                      <a:pt x="1488" y="27763"/>
                    </a:cubicBezTo>
                    <a:lnTo>
                      <a:pt x="833" y="27612"/>
                    </a:lnTo>
                    <a:close/>
                    <a:moveTo>
                      <a:pt x="70089" y="29878"/>
                    </a:moveTo>
                    <a:lnTo>
                      <a:pt x="69420" y="29987"/>
                    </a:lnTo>
                    <a:cubicBezTo>
                      <a:pt x="69556" y="30806"/>
                      <a:pt x="69653" y="31652"/>
                      <a:pt x="69720" y="32486"/>
                    </a:cubicBezTo>
                    <a:lnTo>
                      <a:pt x="70390" y="32431"/>
                    </a:lnTo>
                    <a:cubicBezTo>
                      <a:pt x="70321" y="31571"/>
                      <a:pt x="70226" y="30724"/>
                      <a:pt x="70089" y="29878"/>
                    </a:cubicBezTo>
                    <a:close/>
                    <a:moveTo>
                      <a:pt x="300" y="30697"/>
                    </a:moveTo>
                    <a:cubicBezTo>
                      <a:pt x="191" y="31530"/>
                      <a:pt x="109" y="32389"/>
                      <a:pt x="55" y="33250"/>
                    </a:cubicBezTo>
                    <a:lnTo>
                      <a:pt x="737" y="33277"/>
                    </a:lnTo>
                    <a:cubicBezTo>
                      <a:pt x="779" y="32444"/>
                      <a:pt x="861" y="31612"/>
                      <a:pt x="970" y="30779"/>
                    </a:cubicBezTo>
                    <a:lnTo>
                      <a:pt x="300" y="30697"/>
                    </a:lnTo>
                    <a:close/>
                    <a:moveTo>
                      <a:pt x="27" y="33809"/>
                    </a:moveTo>
                    <a:cubicBezTo>
                      <a:pt x="14" y="34287"/>
                      <a:pt x="0" y="34764"/>
                      <a:pt x="0" y="35243"/>
                    </a:cubicBezTo>
                    <a:cubicBezTo>
                      <a:pt x="0" y="35625"/>
                      <a:pt x="14" y="36007"/>
                      <a:pt x="27" y="36375"/>
                    </a:cubicBezTo>
                    <a:lnTo>
                      <a:pt x="697" y="36348"/>
                    </a:lnTo>
                    <a:cubicBezTo>
                      <a:pt x="683" y="35993"/>
                      <a:pt x="683" y="35611"/>
                      <a:pt x="683" y="35243"/>
                    </a:cubicBezTo>
                    <a:cubicBezTo>
                      <a:pt x="683" y="34779"/>
                      <a:pt x="697" y="34300"/>
                      <a:pt x="710" y="33836"/>
                    </a:cubicBezTo>
                    <a:lnTo>
                      <a:pt x="27" y="33809"/>
                    </a:lnTo>
                    <a:close/>
                    <a:moveTo>
                      <a:pt x="70430" y="32990"/>
                    </a:moveTo>
                    <a:lnTo>
                      <a:pt x="69748" y="33032"/>
                    </a:lnTo>
                    <a:cubicBezTo>
                      <a:pt x="69802" y="33769"/>
                      <a:pt x="69829" y="34506"/>
                      <a:pt x="69829" y="35243"/>
                    </a:cubicBezTo>
                    <a:cubicBezTo>
                      <a:pt x="69829" y="36075"/>
                      <a:pt x="69789" y="36921"/>
                      <a:pt x="69734" y="37754"/>
                    </a:cubicBezTo>
                    <a:lnTo>
                      <a:pt x="70403" y="37809"/>
                    </a:lnTo>
                    <a:cubicBezTo>
                      <a:pt x="70471" y="36962"/>
                      <a:pt x="70499" y="36102"/>
                      <a:pt x="70499" y="35243"/>
                    </a:cubicBezTo>
                    <a:cubicBezTo>
                      <a:pt x="70499" y="34491"/>
                      <a:pt x="70471" y="33741"/>
                      <a:pt x="70430" y="32990"/>
                    </a:cubicBezTo>
                    <a:close/>
                    <a:moveTo>
                      <a:pt x="724" y="36908"/>
                    </a:moveTo>
                    <a:lnTo>
                      <a:pt x="42" y="36948"/>
                    </a:lnTo>
                    <a:cubicBezTo>
                      <a:pt x="82" y="37795"/>
                      <a:pt x="151" y="38655"/>
                      <a:pt x="260" y="39501"/>
                    </a:cubicBezTo>
                    <a:lnTo>
                      <a:pt x="928" y="39419"/>
                    </a:lnTo>
                    <a:cubicBezTo>
                      <a:pt x="833" y="38586"/>
                      <a:pt x="764" y="37754"/>
                      <a:pt x="724" y="36908"/>
                    </a:cubicBezTo>
                    <a:close/>
                    <a:moveTo>
                      <a:pt x="69693" y="38313"/>
                    </a:moveTo>
                    <a:cubicBezTo>
                      <a:pt x="69611" y="39146"/>
                      <a:pt x="69516" y="39978"/>
                      <a:pt x="69380" y="40812"/>
                    </a:cubicBezTo>
                    <a:lnTo>
                      <a:pt x="70048" y="40921"/>
                    </a:lnTo>
                    <a:cubicBezTo>
                      <a:pt x="70184" y="40074"/>
                      <a:pt x="70293" y="39214"/>
                      <a:pt x="70362" y="38368"/>
                    </a:cubicBezTo>
                    <a:lnTo>
                      <a:pt x="69693" y="38313"/>
                    </a:lnTo>
                    <a:close/>
                    <a:moveTo>
                      <a:pt x="997" y="39965"/>
                    </a:moveTo>
                    <a:lnTo>
                      <a:pt x="328" y="40060"/>
                    </a:lnTo>
                    <a:cubicBezTo>
                      <a:pt x="451" y="40907"/>
                      <a:pt x="588" y="41753"/>
                      <a:pt x="764" y="42586"/>
                    </a:cubicBezTo>
                    <a:lnTo>
                      <a:pt x="1434" y="42449"/>
                    </a:lnTo>
                    <a:cubicBezTo>
                      <a:pt x="1256" y="41630"/>
                      <a:pt x="1119" y="40797"/>
                      <a:pt x="997" y="39965"/>
                    </a:cubicBezTo>
                    <a:close/>
                    <a:moveTo>
                      <a:pt x="69283" y="41357"/>
                    </a:moveTo>
                    <a:cubicBezTo>
                      <a:pt x="69134" y="42176"/>
                      <a:pt x="68956" y="43008"/>
                      <a:pt x="68752" y="43814"/>
                    </a:cubicBezTo>
                    <a:lnTo>
                      <a:pt x="69407" y="43978"/>
                    </a:lnTo>
                    <a:cubicBezTo>
                      <a:pt x="69625" y="43159"/>
                      <a:pt x="69802" y="42313"/>
                      <a:pt x="69953" y="41480"/>
                    </a:cubicBezTo>
                    <a:lnTo>
                      <a:pt x="69283" y="41357"/>
                    </a:lnTo>
                    <a:close/>
                    <a:moveTo>
                      <a:pt x="1556" y="42995"/>
                    </a:moveTo>
                    <a:lnTo>
                      <a:pt x="888" y="43145"/>
                    </a:lnTo>
                    <a:cubicBezTo>
                      <a:pt x="1079" y="43964"/>
                      <a:pt x="1297" y="44797"/>
                      <a:pt x="1556" y="45616"/>
                    </a:cubicBezTo>
                    <a:lnTo>
                      <a:pt x="2198" y="45411"/>
                    </a:lnTo>
                    <a:cubicBezTo>
                      <a:pt x="1952" y="44619"/>
                      <a:pt x="1734" y="43800"/>
                      <a:pt x="1556" y="42995"/>
                    </a:cubicBezTo>
                    <a:close/>
                    <a:moveTo>
                      <a:pt x="68615" y="44360"/>
                    </a:moveTo>
                    <a:cubicBezTo>
                      <a:pt x="68397" y="45165"/>
                      <a:pt x="68137" y="45971"/>
                      <a:pt x="67864" y="46748"/>
                    </a:cubicBezTo>
                    <a:lnTo>
                      <a:pt x="68506" y="46981"/>
                    </a:lnTo>
                    <a:cubicBezTo>
                      <a:pt x="68779" y="46175"/>
                      <a:pt x="69038" y="45356"/>
                      <a:pt x="69270" y="44537"/>
                    </a:cubicBezTo>
                    <a:lnTo>
                      <a:pt x="68615" y="44360"/>
                    </a:lnTo>
                    <a:close/>
                    <a:moveTo>
                      <a:pt x="2375" y="45957"/>
                    </a:moveTo>
                    <a:lnTo>
                      <a:pt x="1720" y="46162"/>
                    </a:lnTo>
                    <a:cubicBezTo>
                      <a:pt x="1993" y="46967"/>
                      <a:pt x="2280" y="47773"/>
                      <a:pt x="2608" y="48564"/>
                    </a:cubicBezTo>
                    <a:lnTo>
                      <a:pt x="3235" y="48304"/>
                    </a:lnTo>
                    <a:cubicBezTo>
                      <a:pt x="2921" y="47540"/>
                      <a:pt x="2621" y="46748"/>
                      <a:pt x="2375" y="45957"/>
                    </a:cubicBezTo>
                    <a:close/>
                    <a:moveTo>
                      <a:pt x="67673" y="47281"/>
                    </a:moveTo>
                    <a:cubicBezTo>
                      <a:pt x="67387" y="48059"/>
                      <a:pt x="67059" y="48837"/>
                      <a:pt x="66704" y="49602"/>
                    </a:cubicBezTo>
                    <a:lnTo>
                      <a:pt x="67332" y="49888"/>
                    </a:lnTo>
                    <a:cubicBezTo>
                      <a:pt x="67687" y="49110"/>
                      <a:pt x="68015" y="48319"/>
                      <a:pt x="68301" y="47513"/>
                    </a:cubicBezTo>
                    <a:lnTo>
                      <a:pt x="67673" y="47281"/>
                    </a:lnTo>
                    <a:close/>
                    <a:moveTo>
                      <a:pt x="3454" y="48823"/>
                    </a:moveTo>
                    <a:lnTo>
                      <a:pt x="2826" y="49083"/>
                    </a:lnTo>
                    <a:cubicBezTo>
                      <a:pt x="3154" y="49875"/>
                      <a:pt x="3522" y="50652"/>
                      <a:pt x="3918" y="51403"/>
                    </a:cubicBezTo>
                    <a:lnTo>
                      <a:pt x="4519" y="51089"/>
                    </a:lnTo>
                    <a:cubicBezTo>
                      <a:pt x="4136" y="50352"/>
                      <a:pt x="3781" y="49587"/>
                      <a:pt x="3454" y="48823"/>
                    </a:cubicBezTo>
                    <a:close/>
                    <a:moveTo>
                      <a:pt x="66472" y="50106"/>
                    </a:moveTo>
                    <a:cubicBezTo>
                      <a:pt x="66117" y="50870"/>
                      <a:pt x="65722" y="51622"/>
                      <a:pt x="65312" y="52345"/>
                    </a:cubicBezTo>
                    <a:lnTo>
                      <a:pt x="65898" y="52672"/>
                    </a:lnTo>
                    <a:cubicBezTo>
                      <a:pt x="66322" y="51935"/>
                      <a:pt x="66717" y="51171"/>
                      <a:pt x="67086" y="50406"/>
                    </a:cubicBezTo>
                    <a:lnTo>
                      <a:pt x="66472" y="50106"/>
                    </a:lnTo>
                    <a:close/>
                    <a:moveTo>
                      <a:pt x="4777" y="51580"/>
                    </a:moveTo>
                    <a:lnTo>
                      <a:pt x="4177" y="51908"/>
                    </a:lnTo>
                    <a:cubicBezTo>
                      <a:pt x="4586" y="52659"/>
                      <a:pt x="5023" y="53396"/>
                      <a:pt x="5474" y="54119"/>
                    </a:cubicBezTo>
                    <a:lnTo>
                      <a:pt x="6047" y="53751"/>
                    </a:lnTo>
                    <a:cubicBezTo>
                      <a:pt x="5596" y="53054"/>
                      <a:pt x="5174" y="52317"/>
                      <a:pt x="4777" y="51580"/>
                    </a:cubicBezTo>
                    <a:close/>
                    <a:moveTo>
                      <a:pt x="6347" y="54228"/>
                    </a:moveTo>
                    <a:lnTo>
                      <a:pt x="5787" y="54597"/>
                    </a:lnTo>
                    <a:cubicBezTo>
                      <a:pt x="5938" y="54829"/>
                      <a:pt x="6102" y="55074"/>
                      <a:pt x="6266" y="55307"/>
                    </a:cubicBezTo>
                    <a:lnTo>
                      <a:pt x="6825" y="54925"/>
                    </a:lnTo>
                    <a:cubicBezTo>
                      <a:pt x="6661" y="54692"/>
                      <a:pt x="6497" y="54461"/>
                      <a:pt x="6347" y="54228"/>
                    </a:cubicBezTo>
                    <a:close/>
                    <a:moveTo>
                      <a:pt x="65025" y="52823"/>
                    </a:moveTo>
                    <a:cubicBezTo>
                      <a:pt x="64602" y="53546"/>
                      <a:pt x="64151" y="54255"/>
                      <a:pt x="63674" y="54938"/>
                    </a:cubicBezTo>
                    <a:lnTo>
                      <a:pt x="64220" y="55320"/>
                    </a:lnTo>
                    <a:cubicBezTo>
                      <a:pt x="64712" y="54624"/>
                      <a:pt x="65176" y="53901"/>
                      <a:pt x="65612" y="53163"/>
                    </a:cubicBezTo>
                    <a:lnTo>
                      <a:pt x="65025" y="52823"/>
                    </a:lnTo>
                    <a:close/>
                    <a:moveTo>
                      <a:pt x="6975" y="55156"/>
                    </a:moveTo>
                    <a:lnTo>
                      <a:pt x="6429" y="55538"/>
                    </a:lnTo>
                    <a:cubicBezTo>
                      <a:pt x="6702" y="55921"/>
                      <a:pt x="6975" y="56303"/>
                      <a:pt x="7261" y="56685"/>
                    </a:cubicBezTo>
                    <a:lnTo>
                      <a:pt x="7807" y="56275"/>
                    </a:lnTo>
                    <a:cubicBezTo>
                      <a:pt x="7521" y="55907"/>
                      <a:pt x="7248" y="55525"/>
                      <a:pt x="6975" y="55156"/>
                    </a:cubicBezTo>
                    <a:close/>
                    <a:moveTo>
                      <a:pt x="63347" y="55402"/>
                    </a:moveTo>
                    <a:cubicBezTo>
                      <a:pt x="62855" y="56071"/>
                      <a:pt x="62350" y="56740"/>
                      <a:pt x="61804" y="57382"/>
                    </a:cubicBezTo>
                    <a:lnTo>
                      <a:pt x="62322" y="57818"/>
                    </a:lnTo>
                    <a:cubicBezTo>
                      <a:pt x="62868" y="57163"/>
                      <a:pt x="63401" y="56481"/>
                      <a:pt x="63893" y="55798"/>
                    </a:cubicBezTo>
                    <a:lnTo>
                      <a:pt x="63347" y="55402"/>
                    </a:lnTo>
                    <a:close/>
                    <a:moveTo>
                      <a:pt x="8149" y="56712"/>
                    </a:moveTo>
                    <a:lnTo>
                      <a:pt x="7616" y="57136"/>
                    </a:lnTo>
                    <a:cubicBezTo>
                      <a:pt x="8149" y="57791"/>
                      <a:pt x="8708" y="58446"/>
                      <a:pt x="9282" y="59074"/>
                    </a:cubicBezTo>
                    <a:lnTo>
                      <a:pt x="9773" y="58623"/>
                    </a:lnTo>
                    <a:cubicBezTo>
                      <a:pt x="9214" y="58009"/>
                      <a:pt x="8668" y="57367"/>
                      <a:pt x="8149" y="56712"/>
                    </a:cubicBezTo>
                    <a:close/>
                    <a:moveTo>
                      <a:pt x="61449" y="57804"/>
                    </a:moveTo>
                    <a:cubicBezTo>
                      <a:pt x="60903" y="58446"/>
                      <a:pt x="60330" y="59060"/>
                      <a:pt x="59743" y="59647"/>
                    </a:cubicBezTo>
                    <a:lnTo>
                      <a:pt x="60220" y="60125"/>
                    </a:lnTo>
                    <a:cubicBezTo>
                      <a:pt x="60821" y="59524"/>
                      <a:pt x="61408" y="58896"/>
                      <a:pt x="61954" y="58255"/>
                    </a:cubicBezTo>
                    <a:lnTo>
                      <a:pt x="61449" y="57804"/>
                    </a:lnTo>
                    <a:close/>
                    <a:moveTo>
                      <a:pt x="10155" y="59033"/>
                    </a:moveTo>
                    <a:lnTo>
                      <a:pt x="9664" y="59497"/>
                    </a:lnTo>
                    <a:cubicBezTo>
                      <a:pt x="10251" y="60111"/>
                      <a:pt x="10865" y="60712"/>
                      <a:pt x="11493" y="61285"/>
                    </a:cubicBezTo>
                    <a:lnTo>
                      <a:pt x="11957" y="60794"/>
                    </a:lnTo>
                    <a:cubicBezTo>
                      <a:pt x="11343" y="60234"/>
                      <a:pt x="10728" y="59633"/>
                      <a:pt x="10155" y="59033"/>
                    </a:cubicBezTo>
                    <a:close/>
                    <a:moveTo>
                      <a:pt x="59334" y="60043"/>
                    </a:moveTo>
                    <a:cubicBezTo>
                      <a:pt x="58746" y="60630"/>
                      <a:pt x="58118" y="61189"/>
                      <a:pt x="57477" y="61735"/>
                    </a:cubicBezTo>
                    <a:lnTo>
                      <a:pt x="57914" y="62254"/>
                    </a:lnTo>
                    <a:cubicBezTo>
                      <a:pt x="58555" y="61695"/>
                      <a:pt x="59197" y="61121"/>
                      <a:pt x="59811" y="60534"/>
                    </a:cubicBezTo>
                    <a:lnTo>
                      <a:pt x="59334" y="60043"/>
                    </a:lnTo>
                    <a:close/>
                    <a:moveTo>
                      <a:pt x="12366" y="61162"/>
                    </a:moveTo>
                    <a:lnTo>
                      <a:pt x="11916" y="61667"/>
                    </a:lnTo>
                    <a:cubicBezTo>
                      <a:pt x="12557" y="62226"/>
                      <a:pt x="13227" y="62787"/>
                      <a:pt x="13895" y="63291"/>
                    </a:cubicBezTo>
                    <a:lnTo>
                      <a:pt x="14304" y="62759"/>
                    </a:lnTo>
                    <a:cubicBezTo>
                      <a:pt x="13649" y="62254"/>
                      <a:pt x="12994" y="61722"/>
                      <a:pt x="12366" y="61162"/>
                    </a:cubicBezTo>
                    <a:close/>
                    <a:moveTo>
                      <a:pt x="57041" y="62090"/>
                    </a:moveTo>
                    <a:cubicBezTo>
                      <a:pt x="56440" y="62581"/>
                      <a:pt x="55798" y="63060"/>
                      <a:pt x="55157" y="63524"/>
                    </a:cubicBezTo>
                    <a:lnTo>
                      <a:pt x="55539" y="64070"/>
                    </a:lnTo>
                    <a:cubicBezTo>
                      <a:pt x="56194" y="63606"/>
                      <a:pt x="56850" y="63114"/>
                      <a:pt x="57477" y="62609"/>
                    </a:cubicBezTo>
                    <a:lnTo>
                      <a:pt x="57041" y="62090"/>
                    </a:lnTo>
                    <a:close/>
                    <a:moveTo>
                      <a:pt x="14755" y="63087"/>
                    </a:moveTo>
                    <a:lnTo>
                      <a:pt x="14359" y="63633"/>
                    </a:lnTo>
                    <a:cubicBezTo>
                      <a:pt x="15041" y="64137"/>
                      <a:pt x="15751" y="64629"/>
                      <a:pt x="16475" y="65080"/>
                    </a:cubicBezTo>
                    <a:lnTo>
                      <a:pt x="16830" y="64506"/>
                    </a:lnTo>
                    <a:cubicBezTo>
                      <a:pt x="16133" y="64070"/>
                      <a:pt x="15438" y="63591"/>
                      <a:pt x="14755" y="63087"/>
                    </a:cubicBezTo>
                    <a:close/>
                    <a:moveTo>
                      <a:pt x="54584" y="63919"/>
                    </a:moveTo>
                    <a:cubicBezTo>
                      <a:pt x="53887" y="64383"/>
                      <a:pt x="53177" y="64834"/>
                      <a:pt x="52455" y="65243"/>
                    </a:cubicBezTo>
                    <a:lnTo>
                      <a:pt x="52782" y="65830"/>
                    </a:lnTo>
                    <a:cubicBezTo>
                      <a:pt x="53519" y="65407"/>
                      <a:pt x="54256" y="64956"/>
                      <a:pt x="54966" y="64479"/>
                    </a:cubicBezTo>
                    <a:lnTo>
                      <a:pt x="54584" y="63919"/>
                    </a:lnTo>
                    <a:close/>
                    <a:moveTo>
                      <a:pt x="17307" y="64807"/>
                    </a:moveTo>
                    <a:lnTo>
                      <a:pt x="16952" y="65380"/>
                    </a:lnTo>
                    <a:cubicBezTo>
                      <a:pt x="17689" y="65830"/>
                      <a:pt x="18441" y="66254"/>
                      <a:pt x="19191" y="66636"/>
                    </a:cubicBezTo>
                    <a:lnTo>
                      <a:pt x="19505" y="66035"/>
                    </a:lnTo>
                    <a:cubicBezTo>
                      <a:pt x="18768" y="65653"/>
                      <a:pt x="18031" y="65243"/>
                      <a:pt x="17307" y="64807"/>
                    </a:cubicBezTo>
                    <a:close/>
                    <a:moveTo>
                      <a:pt x="51963" y="65516"/>
                    </a:moveTo>
                    <a:cubicBezTo>
                      <a:pt x="51239" y="65926"/>
                      <a:pt x="50475" y="66308"/>
                      <a:pt x="49725" y="66649"/>
                    </a:cubicBezTo>
                    <a:lnTo>
                      <a:pt x="50011" y="67264"/>
                    </a:lnTo>
                    <a:cubicBezTo>
                      <a:pt x="50775" y="66909"/>
                      <a:pt x="51554" y="66527"/>
                      <a:pt x="52291" y="66103"/>
                    </a:cubicBezTo>
                    <a:lnTo>
                      <a:pt x="51963" y="65516"/>
                    </a:lnTo>
                    <a:close/>
                    <a:moveTo>
                      <a:pt x="20010" y="66281"/>
                    </a:moveTo>
                    <a:lnTo>
                      <a:pt x="19710" y="66894"/>
                    </a:lnTo>
                    <a:cubicBezTo>
                      <a:pt x="20474" y="67264"/>
                      <a:pt x="21252" y="67618"/>
                      <a:pt x="22044" y="67932"/>
                    </a:cubicBezTo>
                    <a:lnTo>
                      <a:pt x="22303" y="67318"/>
                    </a:lnTo>
                    <a:cubicBezTo>
                      <a:pt x="21525" y="67004"/>
                      <a:pt x="20761" y="66649"/>
                      <a:pt x="20010" y="66281"/>
                    </a:cubicBezTo>
                    <a:close/>
                    <a:moveTo>
                      <a:pt x="49219" y="66881"/>
                    </a:moveTo>
                    <a:cubicBezTo>
                      <a:pt x="48455" y="67222"/>
                      <a:pt x="47677" y="67537"/>
                      <a:pt x="46886" y="67810"/>
                    </a:cubicBezTo>
                    <a:lnTo>
                      <a:pt x="47117" y="68450"/>
                    </a:lnTo>
                    <a:cubicBezTo>
                      <a:pt x="47909" y="68164"/>
                      <a:pt x="48715" y="67850"/>
                      <a:pt x="49492" y="67495"/>
                    </a:cubicBezTo>
                    <a:lnTo>
                      <a:pt x="49219" y="66881"/>
                    </a:lnTo>
                    <a:close/>
                    <a:moveTo>
                      <a:pt x="22822" y="67522"/>
                    </a:moveTo>
                    <a:lnTo>
                      <a:pt x="22576" y="68150"/>
                    </a:lnTo>
                    <a:cubicBezTo>
                      <a:pt x="23368" y="68450"/>
                      <a:pt x="24186" y="68738"/>
                      <a:pt x="25005" y="68983"/>
                    </a:cubicBezTo>
                    <a:lnTo>
                      <a:pt x="25197" y="68341"/>
                    </a:lnTo>
                    <a:cubicBezTo>
                      <a:pt x="24405" y="68096"/>
                      <a:pt x="23600" y="67823"/>
                      <a:pt x="22822" y="67522"/>
                    </a:cubicBezTo>
                    <a:close/>
                    <a:moveTo>
                      <a:pt x="46353" y="68001"/>
                    </a:moveTo>
                    <a:cubicBezTo>
                      <a:pt x="45575" y="68259"/>
                      <a:pt x="44756" y="68505"/>
                      <a:pt x="43951" y="68710"/>
                    </a:cubicBezTo>
                    <a:lnTo>
                      <a:pt x="44114" y="69366"/>
                    </a:lnTo>
                    <a:cubicBezTo>
                      <a:pt x="44947" y="69160"/>
                      <a:pt x="45766" y="68915"/>
                      <a:pt x="46571" y="68642"/>
                    </a:cubicBezTo>
                    <a:lnTo>
                      <a:pt x="46353" y="68001"/>
                    </a:lnTo>
                    <a:close/>
                    <a:moveTo>
                      <a:pt x="25742" y="68492"/>
                    </a:moveTo>
                    <a:lnTo>
                      <a:pt x="25551" y="69147"/>
                    </a:lnTo>
                    <a:cubicBezTo>
                      <a:pt x="26370" y="69379"/>
                      <a:pt x="27203" y="69584"/>
                      <a:pt x="28036" y="69761"/>
                    </a:cubicBezTo>
                    <a:lnTo>
                      <a:pt x="28172" y="69093"/>
                    </a:lnTo>
                    <a:cubicBezTo>
                      <a:pt x="27367" y="68929"/>
                      <a:pt x="26534" y="68723"/>
                      <a:pt x="25742" y="68492"/>
                    </a:cubicBezTo>
                    <a:close/>
                    <a:moveTo>
                      <a:pt x="43405" y="68847"/>
                    </a:moveTo>
                    <a:cubicBezTo>
                      <a:pt x="42600" y="69051"/>
                      <a:pt x="41767" y="69215"/>
                      <a:pt x="40948" y="69351"/>
                    </a:cubicBezTo>
                    <a:lnTo>
                      <a:pt x="41057" y="70021"/>
                    </a:lnTo>
                    <a:cubicBezTo>
                      <a:pt x="41903" y="69884"/>
                      <a:pt x="42749" y="69706"/>
                      <a:pt x="43568" y="69502"/>
                    </a:cubicBezTo>
                    <a:lnTo>
                      <a:pt x="43405" y="68847"/>
                    </a:lnTo>
                    <a:close/>
                    <a:moveTo>
                      <a:pt x="28718" y="69202"/>
                    </a:moveTo>
                    <a:lnTo>
                      <a:pt x="28596" y="69870"/>
                    </a:lnTo>
                    <a:cubicBezTo>
                      <a:pt x="29428" y="70021"/>
                      <a:pt x="30288" y="70157"/>
                      <a:pt x="31134" y="70252"/>
                    </a:cubicBezTo>
                    <a:lnTo>
                      <a:pt x="31202" y="69584"/>
                    </a:lnTo>
                    <a:cubicBezTo>
                      <a:pt x="30370" y="69488"/>
                      <a:pt x="29537" y="69366"/>
                      <a:pt x="28718" y="69202"/>
                    </a:cubicBezTo>
                    <a:close/>
                    <a:moveTo>
                      <a:pt x="40402" y="69433"/>
                    </a:moveTo>
                    <a:cubicBezTo>
                      <a:pt x="39570" y="69557"/>
                      <a:pt x="38737" y="69652"/>
                      <a:pt x="37904" y="69720"/>
                    </a:cubicBezTo>
                    <a:lnTo>
                      <a:pt x="37945" y="70389"/>
                    </a:lnTo>
                    <a:cubicBezTo>
                      <a:pt x="38805" y="70334"/>
                      <a:pt x="39652" y="70239"/>
                      <a:pt x="40498" y="70103"/>
                    </a:cubicBezTo>
                    <a:lnTo>
                      <a:pt x="40402" y="69433"/>
                    </a:lnTo>
                    <a:close/>
                    <a:moveTo>
                      <a:pt x="31762" y="69639"/>
                    </a:moveTo>
                    <a:lnTo>
                      <a:pt x="31694" y="70321"/>
                    </a:lnTo>
                    <a:cubicBezTo>
                      <a:pt x="32540" y="70403"/>
                      <a:pt x="33400" y="70457"/>
                      <a:pt x="34246" y="70485"/>
                    </a:cubicBezTo>
                    <a:lnTo>
                      <a:pt x="34274" y="69802"/>
                    </a:lnTo>
                    <a:cubicBezTo>
                      <a:pt x="33441" y="69788"/>
                      <a:pt x="32594" y="69734"/>
                      <a:pt x="31762" y="69639"/>
                    </a:cubicBezTo>
                    <a:close/>
                    <a:moveTo>
                      <a:pt x="37344" y="69761"/>
                    </a:moveTo>
                    <a:cubicBezTo>
                      <a:pt x="36649" y="69802"/>
                      <a:pt x="35952" y="69815"/>
                      <a:pt x="35270" y="69815"/>
                    </a:cubicBezTo>
                    <a:lnTo>
                      <a:pt x="34833" y="69815"/>
                    </a:lnTo>
                    <a:lnTo>
                      <a:pt x="34820" y="70498"/>
                    </a:lnTo>
                    <a:lnTo>
                      <a:pt x="35257" y="70498"/>
                    </a:lnTo>
                    <a:cubicBezTo>
                      <a:pt x="35966" y="70498"/>
                      <a:pt x="36676" y="70471"/>
                      <a:pt x="37386" y="70430"/>
                    </a:cubicBezTo>
                    <a:lnTo>
                      <a:pt x="37344" y="6976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1681;p42">
                <a:extLst>
                  <a:ext uri="{FF2B5EF4-FFF2-40B4-BE49-F238E27FC236}">
                    <a16:creationId xmlns:a16="http://schemas.microsoft.com/office/drawing/2014/main" id="{7C007C83-683F-3D8B-A67C-2803D74D5824}"/>
                  </a:ext>
                </a:extLst>
              </p:cNvPr>
              <p:cNvSpPr/>
              <p:nvPr/>
            </p:nvSpPr>
            <p:spPr>
              <a:xfrm rot="-5400000">
                <a:off x="1201838" y="1887550"/>
                <a:ext cx="1965900" cy="1965900"/>
              </a:xfrm>
              <a:prstGeom prst="blockArc">
                <a:avLst>
                  <a:gd name="adj1" fmla="val 13560149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1682;p42">
                <a:extLst>
                  <a:ext uri="{FF2B5EF4-FFF2-40B4-BE49-F238E27FC236}">
                    <a16:creationId xmlns:a16="http://schemas.microsoft.com/office/drawing/2014/main" id="{96B40BF5-B660-F644-E383-28822EDE8140}"/>
                  </a:ext>
                </a:extLst>
              </p:cNvPr>
              <p:cNvSpPr/>
              <p:nvPr/>
            </p:nvSpPr>
            <p:spPr>
              <a:xfrm rot="3949254">
                <a:off x="1201770" y="1887509"/>
                <a:ext cx="1965866" cy="1965866"/>
              </a:xfrm>
              <a:prstGeom prst="blockArc">
                <a:avLst>
                  <a:gd name="adj1" fmla="val 17246835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" name="Google Shape;1657;p42">
              <a:extLst>
                <a:ext uri="{FF2B5EF4-FFF2-40B4-BE49-F238E27FC236}">
                  <a16:creationId xmlns:a16="http://schemas.microsoft.com/office/drawing/2014/main" id="{5CB5959C-19E3-CE55-9884-5CBEA2010A29}"/>
                </a:ext>
              </a:extLst>
            </p:cNvPr>
            <p:cNvGrpSpPr/>
            <p:nvPr/>
          </p:nvGrpSpPr>
          <p:grpSpPr>
            <a:xfrm>
              <a:off x="3017383" y="563884"/>
              <a:ext cx="635477" cy="633411"/>
              <a:chOff x="6039282" y="1042577"/>
              <a:chExt cx="734315" cy="731929"/>
            </a:xfrm>
          </p:grpSpPr>
          <p:sp>
            <p:nvSpPr>
              <p:cNvPr id="10" name="Google Shape;1658;p42">
                <a:extLst>
                  <a:ext uri="{FF2B5EF4-FFF2-40B4-BE49-F238E27FC236}">
                    <a16:creationId xmlns:a16="http://schemas.microsoft.com/office/drawing/2014/main" id="{A870E802-4EDA-064D-3FB8-B9BAA7213A34}"/>
                  </a:ext>
                </a:extLst>
              </p:cNvPr>
              <p:cNvSpPr/>
              <p:nvPr/>
            </p:nvSpPr>
            <p:spPr>
              <a:xfrm>
                <a:off x="6045348" y="1300071"/>
                <a:ext cx="131951" cy="65352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701" extrusionOk="0">
                    <a:moveTo>
                      <a:pt x="108" y="0"/>
                    </a:moveTo>
                    <a:lnTo>
                      <a:pt x="51" y="224"/>
                    </a:lnTo>
                    <a:cubicBezTo>
                      <a:pt x="29" y="303"/>
                      <a:pt x="7" y="375"/>
                      <a:pt x="0" y="455"/>
                    </a:cubicBezTo>
                    <a:lnTo>
                      <a:pt x="1342" y="700"/>
                    </a:lnTo>
                    <a:cubicBezTo>
                      <a:pt x="1349" y="650"/>
                      <a:pt x="1363" y="599"/>
                      <a:pt x="1378" y="549"/>
                    </a:cubicBezTo>
                    <a:lnTo>
                      <a:pt x="1414" y="397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1659;p42">
                <a:extLst>
                  <a:ext uri="{FF2B5EF4-FFF2-40B4-BE49-F238E27FC236}">
                    <a16:creationId xmlns:a16="http://schemas.microsoft.com/office/drawing/2014/main" id="{7E91A758-4FDE-F232-9810-858F36C004AF}"/>
                  </a:ext>
                </a:extLst>
              </p:cNvPr>
              <p:cNvSpPr/>
              <p:nvPr/>
            </p:nvSpPr>
            <p:spPr>
              <a:xfrm>
                <a:off x="6080342" y="1201250"/>
                <a:ext cx="127938" cy="96863"/>
              </a:xfrm>
              <a:custGeom>
                <a:avLst/>
                <a:gdLst/>
                <a:ahLst/>
                <a:cxnLst/>
                <a:rect l="l" t="t" r="r" b="b"/>
                <a:pathLst>
                  <a:path w="1371" h="1039" extrusionOk="0">
                    <a:moveTo>
                      <a:pt x="245" y="0"/>
                    </a:moveTo>
                    <a:cubicBezTo>
                      <a:pt x="159" y="137"/>
                      <a:pt x="72" y="267"/>
                      <a:pt x="0" y="404"/>
                    </a:cubicBezTo>
                    <a:lnTo>
                      <a:pt x="1219" y="1039"/>
                    </a:lnTo>
                    <a:cubicBezTo>
                      <a:pt x="1262" y="945"/>
                      <a:pt x="1320" y="866"/>
                      <a:pt x="1371" y="772"/>
                    </a:cubicBezTo>
                    <a:lnTo>
                      <a:pt x="245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1660;p42">
                <a:extLst>
                  <a:ext uri="{FF2B5EF4-FFF2-40B4-BE49-F238E27FC236}">
                    <a16:creationId xmlns:a16="http://schemas.microsoft.com/office/drawing/2014/main" id="{3DBB9441-AE20-8794-328A-0408F7F351C6}"/>
                  </a:ext>
                </a:extLst>
              </p:cNvPr>
              <p:cNvSpPr/>
              <p:nvPr/>
            </p:nvSpPr>
            <p:spPr>
              <a:xfrm>
                <a:off x="6144918" y="1121167"/>
                <a:ext cx="112541" cy="119145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1278" extrusionOk="0">
                    <a:moveTo>
                      <a:pt x="347" y="1"/>
                    </a:moveTo>
                    <a:cubicBezTo>
                      <a:pt x="224" y="95"/>
                      <a:pt x="116" y="210"/>
                      <a:pt x="1" y="318"/>
                    </a:cubicBezTo>
                    <a:lnTo>
                      <a:pt x="974" y="1278"/>
                    </a:lnTo>
                    <a:cubicBezTo>
                      <a:pt x="1046" y="1205"/>
                      <a:pt x="1126" y="1133"/>
                      <a:pt x="1205" y="1068"/>
                    </a:cubicBezTo>
                    <a:lnTo>
                      <a:pt x="347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661;p42">
                <a:extLst>
                  <a:ext uri="{FF2B5EF4-FFF2-40B4-BE49-F238E27FC236}">
                    <a16:creationId xmlns:a16="http://schemas.microsoft.com/office/drawing/2014/main" id="{C36782BD-BE95-F8EA-8ED1-15B49DD40130}"/>
                  </a:ext>
                </a:extLst>
              </p:cNvPr>
              <p:cNvSpPr/>
              <p:nvPr/>
            </p:nvSpPr>
            <p:spPr>
              <a:xfrm>
                <a:off x="6232449" y="1066723"/>
                <a:ext cx="86879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931" h="1400" extrusionOk="0">
                    <a:moveTo>
                      <a:pt x="426" y="1"/>
                    </a:moveTo>
                    <a:cubicBezTo>
                      <a:pt x="354" y="22"/>
                      <a:pt x="282" y="58"/>
                      <a:pt x="209" y="94"/>
                    </a:cubicBezTo>
                    <a:lnTo>
                      <a:pt x="0" y="195"/>
                    </a:lnTo>
                    <a:lnTo>
                      <a:pt x="649" y="1400"/>
                    </a:lnTo>
                    <a:lnTo>
                      <a:pt x="786" y="1335"/>
                    </a:lnTo>
                    <a:cubicBezTo>
                      <a:pt x="830" y="1306"/>
                      <a:pt x="880" y="1285"/>
                      <a:pt x="931" y="1270"/>
                    </a:cubicBezTo>
                    <a:lnTo>
                      <a:pt x="426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662;p42">
                <a:extLst>
                  <a:ext uri="{FF2B5EF4-FFF2-40B4-BE49-F238E27FC236}">
                    <a16:creationId xmlns:a16="http://schemas.microsoft.com/office/drawing/2014/main" id="{DDE1B946-FBFD-557D-D0C3-64CB8FA41D8B}"/>
                  </a:ext>
                </a:extLst>
              </p:cNvPr>
              <p:cNvSpPr/>
              <p:nvPr/>
            </p:nvSpPr>
            <p:spPr>
              <a:xfrm>
                <a:off x="6335379" y="1042577"/>
                <a:ext cx="53284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571" h="1400" extrusionOk="0">
                    <a:moveTo>
                      <a:pt x="470" y="0"/>
                    </a:moveTo>
                    <a:cubicBezTo>
                      <a:pt x="390" y="0"/>
                      <a:pt x="311" y="7"/>
                      <a:pt x="239" y="22"/>
                    </a:cubicBezTo>
                    <a:lnTo>
                      <a:pt x="1" y="58"/>
                    </a:lnTo>
                    <a:lnTo>
                      <a:pt x="268" y="1399"/>
                    </a:lnTo>
                    <a:lnTo>
                      <a:pt x="419" y="1378"/>
                    </a:lnTo>
                    <a:cubicBezTo>
                      <a:pt x="470" y="1370"/>
                      <a:pt x="520" y="1363"/>
                      <a:pt x="571" y="1363"/>
                    </a:cubicBezTo>
                    <a:lnTo>
                      <a:pt x="470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663;p42">
                <a:extLst>
                  <a:ext uri="{FF2B5EF4-FFF2-40B4-BE49-F238E27FC236}">
                    <a16:creationId xmlns:a16="http://schemas.microsoft.com/office/drawing/2014/main" id="{8F5B225E-B520-8558-DFBC-F1B760BE7ABB}"/>
                  </a:ext>
                </a:extLst>
              </p:cNvPr>
              <p:cNvSpPr/>
              <p:nvPr/>
            </p:nvSpPr>
            <p:spPr>
              <a:xfrm>
                <a:off x="6431682" y="1043229"/>
                <a:ext cx="56550" cy="131824"/>
              </a:xfrm>
              <a:custGeom>
                <a:avLst/>
                <a:gdLst/>
                <a:ahLst/>
                <a:cxnLst/>
                <a:rect l="l" t="t" r="r" b="b"/>
                <a:pathLst>
                  <a:path w="606" h="1414" extrusionOk="0">
                    <a:moveTo>
                      <a:pt x="144" y="0"/>
                    </a:moveTo>
                    <a:lnTo>
                      <a:pt x="0" y="1356"/>
                    </a:lnTo>
                    <a:cubicBezTo>
                      <a:pt x="101" y="1378"/>
                      <a:pt x="202" y="1385"/>
                      <a:pt x="303" y="1414"/>
                    </a:cubicBezTo>
                    <a:lnTo>
                      <a:pt x="606" y="80"/>
                    </a:lnTo>
                    <a:cubicBezTo>
                      <a:pt x="454" y="36"/>
                      <a:pt x="296" y="22"/>
                      <a:pt x="14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64;p42">
                <a:extLst>
                  <a:ext uri="{FF2B5EF4-FFF2-40B4-BE49-F238E27FC236}">
                    <a16:creationId xmlns:a16="http://schemas.microsoft.com/office/drawing/2014/main" id="{D2537621-535F-4AB9-65E6-569DB8226D60}"/>
                  </a:ext>
                </a:extLst>
              </p:cNvPr>
              <p:cNvSpPr/>
              <p:nvPr/>
            </p:nvSpPr>
            <p:spPr>
              <a:xfrm>
                <a:off x="6500924" y="1070731"/>
                <a:ext cx="89678" cy="130612"/>
              </a:xfrm>
              <a:custGeom>
                <a:avLst/>
                <a:gdLst/>
                <a:ahLst/>
                <a:cxnLst/>
                <a:rect l="l" t="t" r="r" b="b"/>
                <a:pathLst>
                  <a:path w="961" h="1401" extrusionOk="0">
                    <a:moveTo>
                      <a:pt x="542" y="1"/>
                    </a:moveTo>
                    <a:lnTo>
                      <a:pt x="1" y="1256"/>
                    </a:lnTo>
                    <a:lnTo>
                      <a:pt x="138" y="1321"/>
                    </a:lnTo>
                    <a:cubicBezTo>
                      <a:pt x="181" y="1343"/>
                      <a:pt x="232" y="1371"/>
                      <a:pt x="275" y="1400"/>
                    </a:cubicBezTo>
                    <a:lnTo>
                      <a:pt x="960" y="210"/>
                    </a:lnTo>
                    <a:cubicBezTo>
                      <a:pt x="895" y="174"/>
                      <a:pt x="823" y="131"/>
                      <a:pt x="751" y="102"/>
                    </a:cubicBezTo>
                    <a:lnTo>
                      <a:pt x="54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665;p42">
                <a:extLst>
                  <a:ext uri="{FF2B5EF4-FFF2-40B4-BE49-F238E27FC236}">
                    <a16:creationId xmlns:a16="http://schemas.microsoft.com/office/drawing/2014/main" id="{30FA92BC-6AE0-E705-771E-2282658E3C2A}"/>
                  </a:ext>
                </a:extLst>
              </p:cNvPr>
              <p:cNvSpPr/>
              <p:nvPr/>
            </p:nvSpPr>
            <p:spPr>
              <a:xfrm>
                <a:off x="6561580" y="1127973"/>
                <a:ext cx="114501" cy="117746"/>
              </a:xfrm>
              <a:custGeom>
                <a:avLst/>
                <a:gdLst/>
                <a:ahLst/>
                <a:cxnLst/>
                <a:rect l="l" t="t" r="r" b="b"/>
                <a:pathLst>
                  <a:path w="1227" h="1263" extrusionOk="0">
                    <a:moveTo>
                      <a:pt x="887" y="0"/>
                    </a:moveTo>
                    <a:lnTo>
                      <a:pt x="0" y="1046"/>
                    </a:lnTo>
                    <a:cubicBezTo>
                      <a:pt x="79" y="1111"/>
                      <a:pt x="152" y="1183"/>
                      <a:pt x="224" y="1262"/>
                    </a:cubicBezTo>
                    <a:lnTo>
                      <a:pt x="1226" y="332"/>
                    </a:lnTo>
                    <a:cubicBezTo>
                      <a:pt x="1118" y="209"/>
                      <a:pt x="1003" y="101"/>
                      <a:pt x="88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666;p42">
                <a:extLst>
                  <a:ext uri="{FF2B5EF4-FFF2-40B4-BE49-F238E27FC236}">
                    <a16:creationId xmlns:a16="http://schemas.microsoft.com/office/drawing/2014/main" id="{11F2BFEE-5C21-8565-18C6-F38FE50B2A9C}"/>
                  </a:ext>
                </a:extLst>
              </p:cNvPr>
              <p:cNvSpPr/>
              <p:nvPr/>
            </p:nvSpPr>
            <p:spPr>
              <a:xfrm>
                <a:off x="6636887" y="1310792"/>
                <a:ext cx="132697" cy="61996"/>
              </a:xfrm>
              <a:custGeom>
                <a:avLst/>
                <a:gdLst/>
                <a:ahLst/>
                <a:cxnLst/>
                <a:rect l="l" t="t" r="r" b="b"/>
                <a:pathLst>
                  <a:path w="1422" h="665" extrusionOk="0">
                    <a:moveTo>
                      <a:pt x="1321" y="1"/>
                    </a:moveTo>
                    <a:lnTo>
                      <a:pt x="1" y="361"/>
                    </a:lnTo>
                    <a:lnTo>
                      <a:pt x="44" y="506"/>
                    </a:lnTo>
                    <a:cubicBezTo>
                      <a:pt x="51" y="556"/>
                      <a:pt x="59" y="614"/>
                      <a:pt x="66" y="664"/>
                    </a:cubicBezTo>
                    <a:lnTo>
                      <a:pt x="1422" y="462"/>
                    </a:lnTo>
                    <a:cubicBezTo>
                      <a:pt x="1407" y="383"/>
                      <a:pt x="1400" y="304"/>
                      <a:pt x="1378" y="232"/>
                    </a:cubicBezTo>
                    <a:lnTo>
                      <a:pt x="1321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667;p42">
                <a:extLst>
                  <a:ext uri="{FF2B5EF4-FFF2-40B4-BE49-F238E27FC236}">
                    <a16:creationId xmlns:a16="http://schemas.microsoft.com/office/drawing/2014/main" id="{F0945CFB-27E2-9E12-EFC5-9F568455D2AB}"/>
                  </a:ext>
                </a:extLst>
              </p:cNvPr>
              <p:cNvSpPr/>
              <p:nvPr/>
            </p:nvSpPr>
            <p:spPr>
              <a:xfrm>
                <a:off x="6642953" y="1415020"/>
                <a:ext cx="130645" cy="47826"/>
              </a:xfrm>
              <a:custGeom>
                <a:avLst/>
                <a:gdLst/>
                <a:ahLst/>
                <a:cxnLst/>
                <a:rect l="l" t="t" r="r" b="b"/>
                <a:pathLst>
                  <a:path w="1400" h="513" extrusionOk="0">
                    <a:moveTo>
                      <a:pt x="30" y="1"/>
                    </a:moveTo>
                    <a:cubicBezTo>
                      <a:pt x="30" y="109"/>
                      <a:pt x="15" y="210"/>
                      <a:pt x="1" y="311"/>
                    </a:cubicBezTo>
                    <a:lnTo>
                      <a:pt x="1357" y="513"/>
                    </a:lnTo>
                    <a:cubicBezTo>
                      <a:pt x="1378" y="354"/>
                      <a:pt x="1393" y="203"/>
                      <a:pt x="1400" y="44"/>
                    </a:cubicBezTo>
                    <a:lnTo>
                      <a:pt x="30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1668;p42">
                <a:extLst>
                  <a:ext uri="{FF2B5EF4-FFF2-40B4-BE49-F238E27FC236}">
                    <a16:creationId xmlns:a16="http://schemas.microsoft.com/office/drawing/2014/main" id="{FF906962-D8D2-A1F4-009D-F32991B71D14}"/>
                  </a:ext>
                </a:extLst>
              </p:cNvPr>
              <p:cNvSpPr/>
              <p:nvPr/>
            </p:nvSpPr>
            <p:spPr>
              <a:xfrm>
                <a:off x="6622143" y="1485687"/>
                <a:ext cx="131951" cy="81388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73" extrusionOk="0">
                    <a:moveTo>
                      <a:pt x="123" y="0"/>
                    </a:moveTo>
                    <a:lnTo>
                      <a:pt x="65" y="144"/>
                    </a:lnTo>
                    <a:cubicBezTo>
                      <a:pt x="51" y="195"/>
                      <a:pt x="22" y="238"/>
                      <a:pt x="0" y="281"/>
                    </a:cubicBezTo>
                    <a:lnTo>
                      <a:pt x="1234" y="873"/>
                    </a:lnTo>
                    <a:cubicBezTo>
                      <a:pt x="1270" y="801"/>
                      <a:pt x="1306" y="736"/>
                      <a:pt x="1335" y="664"/>
                    </a:cubicBezTo>
                    <a:lnTo>
                      <a:pt x="1414" y="440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1669;p42">
                <a:extLst>
                  <a:ext uri="{FF2B5EF4-FFF2-40B4-BE49-F238E27FC236}">
                    <a16:creationId xmlns:a16="http://schemas.microsoft.com/office/drawing/2014/main" id="{D2489D6F-B797-F179-544B-35897D77DD5C}"/>
                  </a:ext>
                </a:extLst>
              </p:cNvPr>
              <p:cNvSpPr/>
              <p:nvPr/>
            </p:nvSpPr>
            <p:spPr>
              <a:xfrm>
                <a:off x="6582390" y="1548895"/>
                <a:ext cx="121219" cy="108983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169" extrusionOk="0">
                    <a:moveTo>
                      <a:pt x="195" y="0"/>
                    </a:moveTo>
                    <a:lnTo>
                      <a:pt x="102" y="123"/>
                    </a:lnTo>
                    <a:lnTo>
                      <a:pt x="1" y="238"/>
                    </a:lnTo>
                    <a:lnTo>
                      <a:pt x="1003" y="1168"/>
                    </a:lnTo>
                    <a:lnTo>
                      <a:pt x="1155" y="988"/>
                    </a:lnTo>
                    <a:lnTo>
                      <a:pt x="1299" y="801"/>
                    </a:lnTo>
                    <a:lnTo>
                      <a:pt x="19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1670;p42">
                <a:extLst>
                  <a:ext uri="{FF2B5EF4-FFF2-40B4-BE49-F238E27FC236}">
                    <a16:creationId xmlns:a16="http://schemas.microsoft.com/office/drawing/2014/main" id="{ABC774C2-381A-C63B-C8FB-47AD7176B1AC}"/>
                  </a:ext>
                </a:extLst>
              </p:cNvPr>
              <p:cNvSpPr/>
              <p:nvPr/>
            </p:nvSpPr>
            <p:spPr>
              <a:xfrm>
                <a:off x="6526586" y="1599238"/>
                <a:ext cx="100316" cy="126510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1357" extrusionOk="0">
                    <a:moveTo>
                      <a:pt x="252" y="1"/>
                    </a:moveTo>
                    <a:cubicBezTo>
                      <a:pt x="209" y="37"/>
                      <a:pt x="173" y="66"/>
                      <a:pt x="130" y="95"/>
                    </a:cubicBezTo>
                    <a:lnTo>
                      <a:pt x="0" y="174"/>
                    </a:lnTo>
                    <a:lnTo>
                      <a:pt x="685" y="1357"/>
                    </a:lnTo>
                    <a:lnTo>
                      <a:pt x="880" y="1234"/>
                    </a:lnTo>
                    <a:cubicBezTo>
                      <a:pt x="952" y="1191"/>
                      <a:pt x="1010" y="1141"/>
                      <a:pt x="1075" y="1097"/>
                    </a:cubicBezTo>
                    <a:lnTo>
                      <a:pt x="25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1671;p42">
                <a:extLst>
                  <a:ext uri="{FF2B5EF4-FFF2-40B4-BE49-F238E27FC236}">
                    <a16:creationId xmlns:a16="http://schemas.microsoft.com/office/drawing/2014/main" id="{FE493561-2449-521C-B6C7-F8738924A45D}"/>
                  </a:ext>
                </a:extLst>
              </p:cNvPr>
              <p:cNvSpPr/>
              <p:nvPr/>
            </p:nvSpPr>
            <p:spPr>
              <a:xfrm>
                <a:off x="6459957" y="1632893"/>
                <a:ext cx="70735" cy="132570"/>
              </a:xfrm>
              <a:custGeom>
                <a:avLst/>
                <a:gdLst/>
                <a:ahLst/>
                <a:cxnLst/>
                <a:rect l="l" t="t" r="r" b="b"/>
                <a:pathLst>
                  <a:path w="758" h="1422" extrusionOk="0">
                    <a:moveTo>
                      <a:pt x="296" y="1"/>
                    </a:moveTo>
                    <a:cubicBezTo>
                      <a:pt x="195" y="37"/>
                      <a:pt x="101" y="73"/>
                      <a:pt x="0" y="94"/>
                    </a:cubicBezTo>
                    <a:lnTo>
                      <a:pt x="303" y="1421"/>
                    </a:lnTo>
                    <a:cubicBezTo>
                      <a:pt x="454" y="1393"/>
                      <a:pt x="606" y="1342"/>
                      <a:pt x="757" y="1292"/>
                    </a:cubicBezTo>
                    <a:lnTo>
                      <a:pt x="296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1672;p42">
                <a:extLst>
                  <a:ext uri="{FF2B5EF4-FFF2-40B4-BE49-F238E27FC236}">
                    <a16:creationId xmlns:a16="http://schemas.microsoft.com/office/drawing/2014/main" id="{F623C7CB-ACE0-CADC-B6A3-5712A5859BD2}"/>
                  </a:ext>
                </a:extLst>
              </p:cNvPr>
              <p:cNvSpPr/>
              <p:nvPr/>
            </p:nvSpPr>
            <p:spPr>
              <a:xfrm>
                <a:off x="6379145" y="1646318"/>
                <a:ext cx="43859" cy="128188"/>
              </a:xfrm>
              <a:custGeom>
                <a:avLst/>
                <a:gdLst/>
                <a:ahLst/>
                <a:cxnLst/>
                <a:rect l="l" t="t" r="r" b="b"/>
                <a:pathLst>
                  <a:path w="470" h="1375" extrusionOk="0">
                    <a:moveTo>
                      <a:pt x="102" y="1"/>
                    </a:moveTo>
                    <a:lnTo>
                      <a:pt x="1" y="1364"/>
                    </a:lnTo>
                    <a:cubicBezTo>
                      <a:pt x="113" y="1369"/>
                      <a:pt x="221" y="1374"/>
                      <a:pt x="331" y="1374"/>
                    </a:cubicBezTo>
                    <a:cubicBezTo>
                      <a:pt x="377" y="1374"/>
                      <a:pt x="423" y="1373"/>
                      <a:pt x="469" y="1371"/>
                    </a:cubicBezTo>
                    <a:lnTo>
                      <a:pt x="412" y="1"/>
                    </a:lnTo>
                    <a:cubicBezTo>
                      <a:pt x="361" y="4"/>
                      <a:pt x="309" y="6"/>
                      <a:pt x="257" y="6"/>
                    </a:cubicBezTo>
                    <a:cubicBezTo>
                      <a:pt x="204" y="6"/>
                      <a:pt x="152" y="4"/>
                      <a:pt x="1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1673;p42">
                <a:extLst>
                  <a:ext uri="{FF2B5EF4-FFF2-40B4-BE49-F238E27FC236}">
                    <a16:creationId xmlns:a16="http://schemas.microsoft.com/office/drawing/2014/main" id="{3823D9CF-220E-B8AC-6DD5-2FF5D32592D4}"/>
                  </a:ext>
                </a:extLst>
              </p:cNvPr>
              <p:cNvSpPr/>
              <p:nvPr/>
            </p:nvSpPr>
            <p:spPr>
              <a:xfrm>
                <a:off x="6272109" y="1630842"/>
                <a:ext cx="74187" cy="131917"/>
              </a:xfrm>
              <a:custGeom>
                <a:avLst/>
                <a:gdLst/>
                <a:ahLst/>
                <a:cxnLst/>
                <a:rect l="l" t="t" r="r" b="b"/>
                <a:pathLst>
                  <a:path w="795" h="1415" extrusionOk="0">
                    <a:moveTo>
                      <a:pt x="506" y="1"/>
                    </a:moveTo>
                    <a:lnTo>
                      <a:pt x="1" y="1270"/>
                    </a:lnTo>
                    <a:cubicBezTo>
                      <a:pt x="145" y="1328"/>
                      <a:pt x="296" y="1379"/>
                      <a:pt x="448" y="1415"/>
                    </a:cubicBezTo>
                    <a:lnTo>
                      <a:pt x="794" y="95"/>
                    </a:lnTo>
                    <a:cubicBezTo>
                      <a:pt x="693" y="66"/>
                      <a:pt x="599" y="37"/>
                      <a:pt x="5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1674;p42">
                <a:extLst>
                  <a:ext uri="{FF2B5EF4-FFF2-40B4-BE49-F238E27FC236}">
                    <a16:creationId xmlns:a16="http://schemas.microsoft.com/office/drawing/2014/main" id="{7C430BFD-CF19-2A1D-87E0-76113D814053}"/>
                  </a:ext>
                </a:extLst>
              </p:cNvPr>
              <p:cNvSpPr/>
              <p:nvPr/>
            </p:nvSpPr>
            <p:spPr>
              <a:xfrm>
                <a:off x="6177205" y="1595229"/>
                <a:ext cx="103769" cy="125205"/>
              </a:xfrm>
              <a:custGeom>
                <a:avLst/>
                <a:gdLst/>
                <a:ahLst/>
                <a:cxnLst/>
                <a:rect l="l" t="t" r="r" b="b"/>
                <a:pathLst>
                  <a:path w="1112" h="1343" extrusionOk="0">
                    <a:moveTo>
                      <a:pt x="859" y="1"/>
                    </a:moveTo>
                    <a:lnTo>
                      <a:pt x="1" y="1068"/>
                    </a:lnTo>
                    <a:cubicBezTo>
                      <a:pt x="123" y="1169"/>
                      <a:pt x="253" y="1256"/>
                      <a:pt x="390" y="1342"/>
                    </a:cubicBezTo>
                    <a:lnTo>
                      <a:pt x="1112" y="174"/>
                    </a:lnTo>
                    <a:cubicBezTo>
                      <a:pt x="1018" y="123"/>
                      <a:pt x="938" y="66"/>
                      <a:pt x="85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1675;p42">
                <a:extLst>
                  <a:ext uri="{FF2B5EF4-FFF2-40B4-BE49-F238E27FC236}">
                    <a16:creationId xmlns:a16="http://schemas.microsoft.com/office/drawing/2014/main" id="{5FABDB94-A45C-4D23-ABB2-D069AD78EA53}"/>
                  </a:ext>
                </a:extLst>
              </p:cNvPr>
              <p:cNvSpPr/>
              <p:nvPr/>
            </p:nvSpPr>
            <p:spPr>
              <a:xfrm>
                <a:off x="6103205" y="1542835"/>
                <a:ext cx="123272" cy="106932"/>
              </a:xfrm>
              <a:custGeom>
                <a:avLst/>
                <a:gdLst/>
                <a:ahLst/>
                <a:cxnLst/>
                <a:rect l="l" t="t" r="r" b="b"/>
                <a:pathLst>
                  <a:path w="1321" h="1147" extrusionOk="0">
                    <a:moveTo>
                      <a:pt x="1126" y="0"/>
                    </a:moveTo>
                    <a:lnTo>
                      <a:pt x="0" y="772"/>
                    </a:lnTo>
                    <a:lnTo>
                      <a:pt x="137" y="959"/>
                    </a:lnTo>
                    <a:lnTo>
                      <a:pt x="210" y="1053"/>
                    </a:lnTo>
                    <a:lnTo>
                      <a:pt x="289" y="1147"/>
                    </a:lnTo>
                    <a:lnTo>
                      <a:pt x="1320" y="245"/>
                    </a:lnTo>
                    <a:lnTo>
                      <a:pt x="1263" y="188"/>
                    </a:lnTo>
                    <a:lnTo>
                      <a:pt x="1219" y="123"/>
                    </a:lnTo>
                    <a:lnTo>
                      <a:pt x="112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1676;p42">
                <a:extLst>
                  <a:ext uri="{FF2B5EF4-FFF2-40B4-BE49-F238E27FC236}">
                    <a16:creationId xmlns:a16="http://schemas.microsoft.com/office/drawing/2014/main" id="{E0BE08F3-25DE-EC96-79C7-68CDD59D836A}"/>
                  </a:ext>
                </a:extLst>
              </p:cNvPr>
              <p:cNvSpPr/>
              <p:nvPr/>
            </p:nvSpPr>
            <p:spPr>
              <a:xfrm>
                <a:off x="6055426" y="1478881"/>
                <a:ext cx="131951" cy="78777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45" extrusionOk="0">
                    <a:moveTo>
                      <a:pt x="1306" y="1"/>
                    </a:moveTo>
                    <a:lnTo>
                      <a:pt x="0" y="405"/>
                    </a:lnTo>
                    <a:cubicBezTo>
                      <a:pt x="51" y="549"/>
                      <a:pt x="101" y="701"/>
                      <a:pt x="166" y="845"/>
                    </a:cubicBezTo>
                    <a:lnTo>
                      <a:pt x="1414" y="282"/>
                    </a:lnTo>
                    <a:cubicBezTo>
                      <a:pt x="1371" y="196"/>
                      <a:pt x="1342" y="95"/>
                      <a:pt x="13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1677;p42">
                <a:extLst>
                  <a:ext uri="{FF2B5EF4-FFF2-40B4-BE49-F238E27FC236}">
                    <a16:creationId xmlns:a16="http://schemas.microsoft.com/office/drawing/2014/main" id="{B2473213-819A-E879-CA24-E51A5CB0674F}"/>
                  </a:ext>
                </a:extLst>
              </p:cNvPr>
              <p:cNvSpPr/>
              <p:nvPr/>
            </p:nvSpPr>
            <p:spPr>
              <a:xfrm>
                <a:off x="6039282" y="1408308"/>
                <a:ext cx="129338" cy="43817"/>
              </a:xfrm>
              <a:custGeom>
                <a:avLst/>
                <a:gdLst/>
                <a:ahLst/>
                <a:cxnLst/>
                <a:rect l="l" t="t" r="r" b="b"/>
                <a:pathLst>
                  <a:path w="1386" h="470" extrusionOk="0">
                    <a:moveTo>
                      <a:pt x="0" y="1"/>
                    </a:moveTo>
                    <a:cubicBezTo>
                      <a:pt x="7" y="152"/>
                      <a:pt x="7" y="311"/>
                      <a:pt x="29" y="469"/>
                    </a:cubicBezTo>
                    <a:lnTo>
                      <a:pt x="1385" y="304"/>
                    </a:lnTo>
                    <a:cubicBezTo>
                      <a:pt x="1371" y="203"/>
                      <a:pt x="1378" y="102"/>
                      <a:pt x="13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1678;p42">
                <a:extLst>
                  <a:ext uri="{FF2B5EF4-FFF2-40B4-BE49-F238E27FC236}">
                    <a16:creationId xmlns:a16="http://schemas.microsoft.com/office/drawing/2014/main" id="{491743EB-5531-58EF-8911-5532AF04BFD2}"/>
                  </a:ext>
                </a:extLst>
              </p:cNvPr>
              <p:cNvSpPr/>
              <p:nvPr/>
            </p:nvSpPr>
            <p:spPr>
              <a:xfrm>
                <a:off x="6608612" y="1210666"/>
                <a:ext cx="128685" cy="93507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003" extrusionOk="0">
                    <a:moveTo>
                      <a:pt x="1155" y="0"/>
                    </a:moveTo>
                    <a:lnTo>
                      <a:pt x="1" y="736"/>
                    </a:lnTo>
                    <a:lnTo>
                      <a:pt x="80" y="866"/>
                    </a:lnTo>
                    <a:cubicBezTo>
                      <a:pt x="102" y="909"/>
                      <a:pt x="131" y="959"/>
                      <a:pt x="145" y="1003"/>
                    </a:cubicBezTo>
                    <a:lnTo>
                      <a:pt x="1379" y="411"/>
                    </a:lnTo>
                    <a:cubicBezTo>
                      <a:pt x="1342" y="339"/>
                      <a:pt x="1314" y="267"/>
                      <a:pt x="1278" y="202"/>
                    </a:cubicBezTo>
                    <a:lnTo>
                      <a:pt x="115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" name="Google Shape;184;p31">
              <a:extLst>
                <a:ext uri="{FF2B5EF4-FFF2-40B4-BE49-F238E27FC236}">
                  <a16:creationId xmlns:a16="http://schemas.microsoft.com/office/drawing/2014/main" id="{4957889F-DDFC-A80B-42CA-86A375A95AEA}"/>
                </a:ext>
              </a:extLst>
            </p:cNvPr>
            <p:cNvSpPr txBox="1">
              <a:spLocks/>
            </p:cNvSpPr>
            <p:nvPr/>
          </p:nvSpPr>
          <p:spPr>
            <a:xfrm>
              <a:off x="4022116" y="539105"/>
              <a:ext cx="5404126" cy="7204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9pPr>
            </a:lstStyle>
            <a:p>
              <a:pPr marL="0" indent="0">
                <a:buSzPts val="3000"/>
              </a:pPr>
              <a:r>
                <a:rPr lang="en" altLang="zh-TW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ESP32-CAM</a:t>
              </a:r>
              <a:r>
                <a:rPr lang="zh-TW" altLang="en-US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規格表</a:t>
              </a:r>
            </a:p>
          </p:txBody>
        </p:sp>
      </p:grp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5A8D4B27-4D98-A711-8F2C-FFA78538514B}"/>
              </a:ext>
            </a:extLst>
          </p:cNvPr>
          <p:cNvGraphicFramePr>
            <a:graphicFrameLocks noGrp="1"/>
          </p:cNvGraphicFramePr>
          <p:nvPr/>
        </p:nvGraphicFramePr>
        <p:xfrm>
          <a:off x="1524000" y="1904153"/>
          <a:ext cx="6096000" cy="2123440"/>
        </p:xfrm>
        <a:graphic>
          <a:graphicData uri="http://schemas.openxmlformats.org/drawingml/2006/table">
            <a:tbl>
              <a:tblPr firstRow="1" bandRow="1">
                <a:tableStyleId>{42E02367-6310-4FDD-A0BC-0D42DE320BC0}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3221964969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15341775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項目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規格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913873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處理器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ESP32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329531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記憶體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520KB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132323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無線連接</a:t>
                      </a:r>
                      <a:endParaRPr lang="en-US" altLang="zh-TW" sz="1800" b="0" i="0" u="none" strike="noStrike" cap="none" dirty="0">
                        <a:solidFill>
                          <a:schemeClr val="accent4"/>
                        </a:solidFill>
                        <a:effectLst/>
                        <a:latin typeface="Times New Roman" panose="02020603050405020304" pitchFamily="18" charset="0"/>
                        <a:ea typeface="SoukouMincho" panose="02000600000000000000" pitchFamily="2" charset="-128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802.11 b/g/n Wi-Fi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藍牙 </a:t>
                      </a:r>
                      <a:r>
                        <a:rPr lang="en-US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4.2BR/EDR BLE</a:t>
                      </a:r>
                      <a:endParaRPr lang="en" altLang="zh-TW" sz="1800" b="0" i="0" u="none" strike="noStrike" cap="none" dirty="0">
                        <a:solidFill>
                          <a:schemeClr val="accent4"/>
                        </a:solidFill>
                        <a:effectLst/>
                        <a:latin typeface="Times New Roman" panose="02020603050405020304" pitchFamily="18" charset="0"/>
                        <a:ea typeface="SoukouMincho" panose="02000600000000000000" pitchFamily="2" charset="-128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743040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I/O</a:t>
                      </a:r>
                      <a:endParaRPr lang="zh-TW" altLang="en-US" sz="1800" b="0" i="0" u="none" strike="noStrike" cap="none" dirty="0">
                        <a:solidFill>
                          <a:schemeClr val="accent4"/>
                        </a:solidFill>
                        <a:effectLst/>
                        <a:latin typeface="Times New Roman" panose="02020603050405020304" pitchFamily="18" charset="0"/>
                        <a:ea typeface="SoukouMincho" panose="02000600000000000000" pitchFamily="2" charset="-128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9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311476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9194277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>
          <a:extLst>
            <a:ext uri="{FF2B5EF4-FFF2-40B4-BE49-F238E27FC236}">
              <a16:creationId xmlns:a16="http://schemas.microsoft.com/office/drawing/2014/main" id="{D49474C2-669C-1387-D585-B8C0EF777E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群組 5">
            <a:extLst>
              <a:ext uri="{FF2B5EF4-FFF2-40B4-BE49-F238E27FC236}">
                <a16:creationId xmlns:a16="http://schemas.microsoft.com/office/drawing/2014/main" id="{F4C7B720-A756-C3B7-2C1B-494E5E9B4D4D}"/>
              </a:ext>
            </a:extLst>
          </p:cNvPr>
          <p:cNvGrpSpPr/>
          <p:nvPr/>
        </p:nvGrpSpPr>
        <p:grpSpPr>
          <a:xfrm>
            <a:off x="964871" y="250070"/>
            <a:ext cx="7214258" cy="1359428"/>
            <a:chOff x="2655826" y="205510"/>
            <a:chExt cx="7214258" cy="1359428"/>
          </a:xfrm>
        </p:grpSpPr>
        <p:grpSp>
          <p:nvGrpSpPr>
            <p:cNvPr id="7" name="Google Shape;1679;p42">
              <a:extLst>
                <a:ext uri="{FF2B5EF4-FFF2-40B4-BE49-F238E27FC236}">
                  <a16:creationId xmlns:a16="http://schemas.microsoft.com/office/drawing/2014/main" id="{20705C93-B26D-1232-1D13-045D0175C45D}"/>
                </a:ext>
              </a:extLst>
            </p:cNvPr>
            <p:cNvGrpSpPr/>
            <p:nvPr/>
          </p:nvGrpSpPr>
          <p:grpSpPr>
            <a:xfrm rot="3938964">
              <a:off x="2655826" y="205510"/>
              <a:ext cx="1359428" cy="1359428"/>
              <a:chOff x="885403" y="1571142"/>
              <a:chExt cx="2598600" cy="2598600"/>
            </a:xfrm>
          </p:grpSpPr>
          <p:sp>
            <p:nvSpPr>
              <p:cNvPr id="31" name="Google Shape;1680;p42">
                <a:extLst>
                  <a:ext uri="{FF2B5EF4-FFF2-40B4-BE49-F238E27FC236}">
                    <a16:creationId xmlns:a16="http://schemas.microsoft.com/office/drawing/2014/main" id="{49A268BC-3CC0-A6EC-2570-E4FE8544DD1B}"/>
                  </a:ext>
                </a:extLst>
              </p:cNvPr>
              <p:cNvSpPr/>
              <p:nvPr/>
            </p:nvSpPr>
            <p:spPr>
              <a:xfrm>
                <a:off x="1303550" y="1980350"/>
                <a:ext cx="1762475" cy="1762450"/>
              </a:xfrm>
              <a:custGeom>
                <a:avLst/>
                <a:gdLst/>
                <a:ahLst/>
                <a:cxnLst/>
                <a:rect l="l" t="t" r="r" b="b"/>
                <a:pathLst>
                  <a:path w="70499" h="70498" extrusionOk="0">
                    <a:moveTo>
                      <a:pt x="35133" y="1"/>
                    </a:moveTo>
                    <a:lnTo>
                      <a:pt x="35133" y="683"/>
                    </a:lnTo>
                    <a:lnTo>
                      <a:pt x="35257" y="683"/>
                    </a:lnTo>
                    <a:cubicBezTo>
                      <a:pt x="36048" y="683"/>
                      <a:pt x="36853" y="710"/>
                      <a:pt x="37645" y="751"/>
                    </a:cubicBezTo>
                    <a:lnTo>
                      <a:pt x="37686" y="82"/>
                    </a:lnTo>
                    <a:cubicBezTo>
                      <a:pt x="36880" y="28"/>
                      <a:pt x="36061" y="1"/>
                      <a:pt x="35257" y="1"/>
                    </a:cubicBezTo>
                    <a:close/>
                    <a:moveTo>
                      <a:pt x="34560" y="1"/>
                    </a:moveTo>
                    <a:cubicBezTo>
                      <a:pt x="33714" y="28"/>
                      <a:pt x="32840" y="68"/>
                      <a:pt x="32008" y="150"/>
                    </a:cubicBezTo>
                    <a:lnTo>
                      <a:pt x="32063" y="820"/>
                    </a:lnTo>
                    <a:cubicBezTo>
                      <a:pt x="32895" y="751"/>
                      <a:pt x="33741" y="696"/>
                      <a:pt x="34574" y="683"/>
                    </a:cubicBezTo>
                    <a:lnTo>
                      <a:pt x="34560" y="1"/>
                    </a:lnTo>
                    <a:close/>
                    <a:moveTo>
                      <a:pt x="38259" y="123"/>
                    </a:moveTo>
                    <a:lnTo>
                      <a:pt x="38205" y="805"/>
                    </a:lnTo>
                    <a:cubicBezTo>
                      <a:pt x="39037" y="874"/>
                      <a:pt x="39870" y="969"/>
                      <a:pt x="40689" y="1106"/>
                    </a:cubicBezTo>
                    <a:lnTo>
                      <a:pt x="40798" y="437"/>
                    </a:lnTo>
                    <a:cubicBezTo>
                      <a:pt x="39965" y="301"/>
                      <a:pt x="39106" y="192"/>
                      <a:pt x="38259" y="123"/>
                    </a:cubicBezTo>
                    <a:close/>
                    <a:moveTo>
                      <a:pt x="31435" y="205"/>
                    </a:moveTo>
                    <a:cubicBezTo>
                      <a:pt x="30588" y="301"/>
                      <a:pt x="29742" y="423"/>
                      <a:pt x="28896" y="574"/>
                    </a:cubicBezTo>
                    <a:lnTo>
                      <a:pt x="29018" y="1242"/>
                    </a:lnTo>
                    <a:cubicBezTo>
                      <a:pt x="29837" y="1093"/>
                      <a:pt x="30683" y="969"/>
                      <a:pt x="31502" y="874"/>
                    </a:cubicBezTo>
                    <a:lnTo>
                      <a:pt x="31435" y="205"/>
                    </a:lnTo>
                    <a:close/>
                    <a:moveTo>
                      <a:pt x="41357" y="532"/>
                    </a:moveTo>
                    <a:lnTo>
                      <a:pt x="41248" y="1188"/>
                    </a:lnTo>
                    <a:cubicBezTo>
                      <a:pt x="42067" y="1338"/>
                      <a:pt x="42900" y="1515"/>
                      <a:pt x="43705" y="1720"/>
                    </a:cubicBezTo>
                    <a:lnTo>
                      <a:pt x="43869" y="1065"/>
                    </a:lnTo>
                    <a:cubicBezTo>
                      <a:pt x="43037" y="847"/>
                      <a:pt x="42203" y="669"/>
                      <a:pt x="41357" y="532"/>
                    </a:cubicBezTo>
                    <a:close/>
                    <a:moveTo>
                      <a:pt x="28336" y="683"/>
                    </a:moveTo>
                    <a:cubicBezTo>
                      <a:pt x="27504" y="847"/>
                      <a:pt x="26671" y="1038"/>
                      <a:pt x="25852" y="1269"/>
                    </a:cubicBezTo>
                    <a:lnTo>
                      <a:pt x="26030" y="1925"/>
                    </a:lnTo>
                    <a:cubicBezTo>
                      <a:pt x="26834" y="1693"/>
                      <a:pt x="27653" y="1502"/>
                      <a:pt x="28472" y="1338"/>
                    </a:cubicBezTo>
                    <a:lnTo>
                      <a:pt x="28336" y="683"/>
                    </a:lnTo>
                    <a:close/>
                    <a:moveTo>
                      <a:pt x="44415" y="1202"/>
                    </a:moveTo>
                    <a:lnTo>
                      <a:pt x="44238" y="1857"/>
                    </a:lnTo>
                    <a:cubicBezTo>
                      <a:pt x="45042" y="2075"/>
                      <a:pt x="45848" y="2321"/>
                      <a:pt x="46640" y="2594"/>
                    </a:cubicBezTo>
                    <a:lnTo>
                      <a:pt x="46871" y="1952"/>
                    </a:lnTo>
                    <a:cubicBezTo>
                      <a:pt x="46067" y="1679"/>
                      <a:pt x="45234" y="1420"/>
                      <a:pt x="44415" y="1202"/>
                    </a:cubicBezTo>
                    <a:close/>
                    <a:moveTo>
                      <a:pt x="25306" y="1420"/>
                    </a:moveTo>
                    <a:cubicBezTo>
                      <a:pt x="24487" y="1666"/>
                      <a:pt x="23668" y="1939"/>
                      <a:pt x="22863" y="2239"/>
                    </a:cubicBezTo>
                    <a:lnTo>
                      <a:pt x="23109" y="2867"/>
                    </a:lnTo>
                    <a:cubicBezTo>
                      <a:pt x="23886" y="2580"/>
                      <a:pt x="24692" y="2307"/>
                      <a:pt x="25484" y="2075"/>
                    </a:cubicBezTo>
                    <a:lnTo>
                      <a:pt x="25306" y="1420"/>
                    </a:lnTo>
                    <a:close/>
                    <a:moveTo>
                      <a:pt x="47404" y="2157"/>
                    </a:moveTo>
                    <a:lnTo>
                      <a:pt x="47172" y="2785"/>
                    </a:lnTo>
                    <a:cubicBezTo>
                      <a:pt x="47950" y="3071"/>
                      <a:pt x="48742" y="3399"/>
                      <a:pt x="49492" y="3740"/>
                    </a:cubicBezTo>
                    <a:lnTo>
                      <a:pt x="49779" y="3126"/>
                    </a:lnTo>
                    <a:cubicBezTo>
                      <a:pt x="49001" y="2771"/>
                      <a:pt x="48209" y="2443"/>
                      <a:pt x="47404" y="2157"/>
                    </a:cubicBezTo>
                    <a:close/>
                    <a:moveTo>
                      <a:pt x="22344" y="2443"/>
                    </a:moveTo>
                    <a:cubicBezTo>
                      <a:pt x="21553" y="2758"/>
                      <a:pt x="20761" y="3098"/>
                      <a:pt x="19997" y="3467"/>
                    </a:cubicBezTo>
                    <a:lnTo>
                      <a:pt x="20283" y="4068"/>
                    </a:lnTo>
                    <a:cubicBezTo>
                      <a:pt x="21034" y="3713"/>
                      <a:pt x="21812" y="3371"/>
                      <a:pt x="22590" y="3071"/>
                    </a:cubicBezTo>
                    <a:lnTo>
                      <a:pt x="22344" y="2443"/>
                    </a:lnTo>
                    <a:close/>
                    <a:moveTo>
                      <a:pt x="50298" y="3358"/>
                    </a:moveTo>
                    <a:lnTo>
                      <a:pt x="50011" y="3972"/>
                    </a:lnTo>
                    <a:cubicBezTo>
                      <a:pt x="50762" y="4327"/>
                      <a:pt x="51512" y="4723"/>
                      <a:pt x="52236" y="5133"/>
                    </a:cubicBezTo>
                    <a:lnTo>
                      <a:pt x="52577" y="4545"/>
                    </a:lnTo>
                    <a:cubicBezTo>
                      <a:pt x="51827" y="4123"/>
                      <a:pt x="51062" y="3726"/>
                      <a:pt x="50298" y="3358"/>
                    </a:cubicBezTo>
                    <a:close/>
                    <a:moveTo>
                      <a:pt x="19478" y="3713"/>
                    </a:moveTo>
                    <a:cubicBezTo>
                      <a:pt x="18727" y="4095"/>
                      <a:pt x="17962" y="4505"/>
                      <a:pt x="17240" y="4942"/>
                    </a:cubicBezTo>
                    <a:lnTo>
                      <a:pt x="17580" y="5528"/>
                    </a:lnTo>
                    <a:cubicBezTo>
                      <a:pt x="18304" y="5105"/>
                      <a:pt x="19041" y="4696"/>
                      <a:pt x="19791" y="4314"/>
                    </a:cubicBezTo>
                    <a:lnTo>
                      <a:pt x="19478" y="3713"/>
                    </a:lnTo>
                    <a:close/>
                    <a:moveTo>
                      <a:pt x="53068" y="4832"/>
                    </a:moveTo>
                    <a:lnTo>
                      <a:pt x="52728" y="5406"/>
                    </a:lnTo>
                    <a:cubicBezTo>
                      <a:pt x="53450" y="5828"/>
                      <a:pt x="54160" y="6292"/>
                      <a:pt x="54843" y="6756"/>
                    </a:cubicBezTo>
                    <a:lnTo>
                      <a:pt x="55225" y="6210"/>
                    </a:lnTo>
                    <a:cubicBezTo>
                      <a:pt x="54529" y="5719"/>
                      <a:pt x="53805" y="5255"/>
                      <a:pt x="53068" y="4832"/>
                    </a:cubicBezTo>
                    <a:close/>
                    <a:moveTo>
                      <a:pt x="16748" y="5242"/>
                    </a:moveTo>
                    <a:cubicBezTo>
                      <a:pt x="16230" y="5569"/>
                      <a:pt x="15697" y="5910"/>
                      <a:pt x="15192" y="6265"/>
                    </a:cubicBezTo>
                    <a:lnTo>
                      <a:pt x="15574" y="6811"/>
                    </a:lnTo>
                    <a:cubicBezTo>
                      <a:pt x="16079" y="6470"/>
                      <a:pt x="16598" y="6129"/>
                      <a:pt x="17103" y="5815"/>
                    </a:cubicBezTo>
                    <a:lnTo>
                      <a:pt x="16748" y="5242"/>
                    </a:lnTo>
                    <a:close/>
                    <a:moveTo>
                      <a:pt x="14960" y="6429"/>
                    </a:moveTo>
                    <a:cubicBezTo>
                      <a:pt x="14850" y="6498"/>
                      <a:pt x="14728" y="6579"/>
                      <a:pt x="14619" y="6661"/>
                    </a:cubicBezTo>
                    <a:lnTo>
                      <a:pt x="15014" y="7207"/>
                    </a:lnTo>
                    <a:cubicBezTo>
                      <a:pt x="15123" y="7139"/>
                      <a:pt x="15233" y="7057"/>
                      <a:pt x="15342" y="6975"/>
                    </a:cubicBezTo>
                    <a:lnTo>
                      <a:pt x="14960" y="6429"/>
                    </a:lnTo>
                    <a:close/>
                    <a:moveTo>
                      <a:pt x="55703" y="6525"/>
                    </a:moveTo>
                    <a:lnTo>
                      <a:pt x="55307" y="7084"/>
                    </a:lnTo>
                    <a:cubicBezTo>
                      <a:pt x="55989" y="7562"/>
                      <a:pt x="56658" y="8081"/>
                      <a:pt x="57299" y="8613"/>
                    </a:cubicBezTo>
                    <a:lnTo>
                      <a:pt x="57723" y="8094"/>
                    </a:lnTo>
                    <a:cubicBezTo>
                      <a:pt x="57068" y="7548"/>
                      <a:pt x="56386" y="7029"/>
                      <a:pt x="55703" y="6525"/>
                    </a:cubicBezTo>
                    <a:close/>
                    <a:moveTo>
                      <a:pt x="14168" y="7002"/>
                    </a:moveTo>
                    <a:cubicBezTo>
                      <a:pt x="13485" y="7508"/>
                      <a:pt x="12817" y="8054"/>
                      <a:pt x="12175" y="8613"/>
                    </a:cubicBezTo>
                    <a:lnTo>
                      <a:pt x="12612" y="9118"/>
                    </a:lnTo>
                    <a:cubicBezTo>
                      <a:pt x="13240" y="8572"/>
                      <a:pt x="13895" y="8039"/>
                      <a:pt x="14564" y="7548"/>
                    </a:cubicBezTo>
                    <a:lnTo>
                      <a:pt x="14168" y="7002"/>
                    </a:lnTo>
                    <a:close/>
                    <a:moveTo>
                      <a:pt x="58160" y="8463"/>
                    </a:moveTo>
                    <a:lnTo>
                      <a:pt x="57723" y="8968"/>
                    </a:lnTo>
                    <a:cubicBezTo>
                      <a:pt x="58351" y="9514"/>
                      <a:pt x="58979" y="10087"/>
                      <a:pt x="59565" y="10674"/>
                    </a:cubicBezTo>
                    <a:lnTo>
                      <a:pt x="60043" y="10196"/>
                    </a:lnTo>
                    <a:cubicBezTo>
                      <a:pt x="59443" y="9595"/>
                      <a:pt x="58815" y="9009"/>
                      <a:pt x="58160" y="8463"/>
                    </a:cubicBezTo>
                    <a:close/>
                    <a:moveTo>
                      <a:pt x="11738" y="8982"/>
                    </a:moveTo>
                    <a:cubicBezTo>
                      <a:pt x="11111" y="9555"/>
                      <a:pt x="10483" y="10156"/>
                      <a:pt x="9896" y="10756"/>
                    </a:cubicBezTo>
                    <a:lnTo>
                      <a:pt x="10388" y="11233"/>
                    </a:lnTo>
                    <a:cubicBezTo>
                      <a:pt x="10961" y="10633"/>
                      <a:pt x="11575" y="10046"/>
                      <a:pt x="12189" y="9486"/>
                    </a:cubicBezTo>
                    <a:lnTo>
                      <a:pt x="11738" y="8982"/>
                    </a:lnTo>
                    <a:close/>
                    <a:moveTo>
                      <a:pt x="60453" y="10605"/>
                    </a:moveTo>
                    <a:lnTo>
                      <a:pt x="59962" y="11070"/>
                    </a:lnTo>
                    <a:cubicBezTo>
                      <a:pt x="60548" y="11670"/>
                      <a:pt x="61121" y="12298"/>
                      <a:pt x="61654" y="12926"/>
                    </a:cubicBezTo>
                    <a:lnTo>
                      <a:pt x="62173" y="12489"/>
                    </a:lnTo>
                    <a:cubicBezTo>
                      <a:pt x="61627" y="11848"/>
                      <a:pt x="61039" y="11206"/>
                      <a:pt x="60453" y="10605"/>
                    </a:cubicBezTo>
                    <a:close/>
                    <a:moveTo>
                      <a:pt x="9500" y="11179"/>
                    </a:moveTo>
                    <a:cubicBezTo>
                      <a:pt x="8927" y="11793"/>
                      <a:pt x="8353" y="12449"/>
                      <a:pt x="7822" y="13104"/>
                    </a:cubicBezTo>
                    <a:lnTo>
                      <a:pt x="8353" y="13526"/>
                    </a:lnTo>
                    <a:cubicBezTo>
                      <a:pt x="8872" y="12885"/>
                      <a:pt x="9432" y="12243"/>
                      <a:pt x="10005" y="11630"/>
                    </a:cubicBezTo>
                    <a:lnTo>
                      <a:pt x="9500" y="11179"/>
                    </a:lnTo>
                    <a:close/>
                    <a:moveTo>
                      <a:pt x="62541" y="12926"/>
                    </a:moveTo>
                    <a:lnTo>
                      <a:pt x="62009" y="13363"/>
                    </a:lnTo>
                    <a:cubicBezTo>
                      <a:pt x="62541" y="14005"/>
                      <a:pt x="63046" y="14673"/>
                      <a:pt x="63523" y="15342"/>
                    </a:cubicBezTo>
                    <a:lnTo>
                      <a:pt x="64069" y="14960"/>
                    </a:lnTo>
                    <a:cubicBezTo>
                      <a:pt x="63592" y="14263"/>
                      <a:pt x="63074" y="13581"/>
                      <a:pt x="62541" y="12926"/>
                    </a:cubicBezTo>
                    <a:close/>
                    <a:moveTo>
                      <a:pt x="7467" y="13554"/>
                    </a:moveTo>
                    <a:cubicBezTo>
                      <a:pt x="6948" y="14223"/>
                      <a:pt x="6442" y="14919"/>
                      <a:pt x="5965" y="15628"/>
                    </a:cubicBezTo>
                    <a:lnTo>
                      <a:pt x="6524" y="16010"/>
                    </a:lnTo>
                    <a:cubicBezTo>
                      <a:pt x="6988" y="15315"/>
                      <a:pt x="7494" y="14632"/>
                      <a:pt x="7999" y="13963"/>
                    </a:cubicBezTo>
                    <a:lnTo>
                      <a:pt x="7467" y="13554"/>
                    </a:lnTo>
                    <a:close/>
                    <a:moveTo>
                      <a:pt x="64411" y="15437"/>
                    </a:moveTo>
                    <a:lnTo>
                      <a:pt x="63851" y="15819"/>
                    </a:lnTo>
                    <a:cubicBezTo>
                      <a:pt x="64315" y="16516"/>
                      <a:pt x="64766" y="17226"/>
                      <a:pt x="65189" y="17949"/>
                    </a:cubicBezTo>
                    <a:lnTo>
                      <a:pt x="65776" y="17608"/>
                    </a:lnTo>
                    <a:cubicBezTo>
                      <a:pt x="65352" y="16871"/>
                      <a:pt x="64888" y="16147"/>
                      <a:pt x="64411" y="15437"/>
                    </a:cubicBezTo>
                    <a:close/>
                    <a:moveTo>
                      <a:pt x="5651" y="16107"/>
                    </a:moveTo>
                    <a:cubicBezTo>
                      <a:pt x="5187" y="16816"/>
                      <a:pt x="4750" y="17553"/>
                      <a:pt x="4341" y="18304"/>
                    </a:cubicBezTo>
                    <a:lnTo>
                      <a:pt x="4928" y="18631"/>
                    </a:lnTo>
                    <a:cubicBezTo>
                      <a:pt x="5323" y="17894"/>
                      <a:pt x="5760" y="17171"/>
                      <a:pt x="6224" y="16475"/>
                    </a:cubicBezTo>
                    <a:lnTo>
                      <a:pt x="5651" y="16107"/>
                    </a:lnTo>
                    <a:close/>
                    <a:moveTo>
                      <a:pt x="66049" y="18099"/>
                    </a:moveTo>
                    <a:lnTo>
                      <a:pt x="65462" y="18427"/>
                    </a:lnTo>
                    <a:cubicBezTo>
                      <a:pt x="65871" y="19164"/>
                      <a:pt x="66253" y="19914"/>
                      <a:pt x="66608" y="20665"/>
                    </a:cubicBezTo>
                    <a:lnTo>
                      <a:pt x="67223" y="20378"/>
                    </a:lnTo>
                    <a:cubicBezTo>
                      <a:pt x="66868" y="19614"/>
                      <a:pt x="66472" y="18850"/>
                      <a:pt x="66049" y="18099"/>
                    </a:cubicBezTo>
                    <a:close/>
                    <a:moveTo>
                      <a:pt x="4068" y="18809"/>
                    </a:moveTo>
                    <a:cubicBezTo>
                      <a:pt x="3672" y="19559"/>
                      <a:pt x="3290" y="20338"/>
                      <a:pt x="2948" y="21115"/>
                    </a:cubicBezTo>
                    <a:lnTo>
                      <a:pt x="3576" y="21388"/>
                    </a:lnTo>
                    <a:cubicBezTo>
                      <a:pt x="3904" y="20624"/>
                      <a:pt x="4273" y="19860"/>
                      <a:pt x="4668" y="19123"/>
                    </a:cubicBezTo>
                    <a:lnTo>
                      <a:pt x="4068" y="18809"/>
                    </a:lnTo>
                    <a:close/>
                    <a:moveTo>
                      <a:pt x="67454" y="20897"/>
                    </a:moveTo>
                    <a:lnTo>
                      <a:pt x="66841" y="21170"/>
                    </a:lnTo>
                    <a:cubicBezTo>
                      <a:pt x="67181" y="21934"/>
                      <a:pt x="67496" y="22713"/>
                      <a:pt x="67782" y="23504"/>
                    </a:cubicBezTo>
                    <a:lnTo>
                      <a:pt x="68410" y="23272"/>
                    </a:lnTo>
                    <a:cubicBezTo>
                      <a:pt x="68124" y="22467"/>
                      <a:pt x="67796" y="21675"/>
                      <a:pt x="67454" y="20897"/>
                    </a:cubicBezTo>
                    <a:close/>
                    <a:moveTo>
                      <a:pt x="2730" y="21648"/>
                    </a:moveTo>
                    <a:cubicBezTo>
                      <a:pt x="2402" y="22426"/>
                      <a:pt x="2089" y="23231"/>
                      <a:pt x="1816" y="24036"/>
                    </a:cubicBezTo>
                    <a:lnTo>
                      <a:pt x="2457" y="24255"/>
                    </a:lnTo>
                    <a:cubicBezTo>
                      <a:pt x="2730" y="23463"/>
                      <a:pt x="3030" y="22671"/>
                      <a:pt x="3345" y="21907"/>
                    </a:cubicBezTo>
                    <a:lnTo>
                      <a:pt x="2730" y="21648"/>
                    </a:lnTo>
                    <a:close/>
                    <a:moveTo>
                      <a:pt x="68601" y="23805"/>
                    </a:moveTo>
                    <a:lnTo>
                      <a:pt x="67960" y="24023"/>
                    </a:lnTo>
                    <a:cubicBezTo>
                      <a:pt x="68233" y="24815"/>
                      <a:pt x="68479" y="25619"/>
                      <a:pt x="68683" y="26425"/>
                    </a:cubicBezTo>
                    <a:lnTo>
                      <a:pt x="69338" y="26262"/>
                    </a:lnTo>
                    <a:cubicBezTo>
                      <a:pt x="69134" y="25443"/>
                      <a:pt x="68874" y="24609"/>
                      <a:pt x="68601" y="23805"/>
                    </a:cubicBezTo>
                    <a:close/>
                    <a:moveTo>
                      <a:pt x="1638" y="24582"/>
                    </a:moveTo>
                    <a:cubicBezTo>
                      <a:pt x="1392" y="25401"/>
                      <a:pt x="1161" y="26234"/>
                      <a:pt x="956" y="27053"/>
                    </a:cubicBezTo>
                    <a:lnTo>
                      <a:pt x="1625" y="27217"/>
                    </a:lnTo>
                    <a:cubicBezTo>
                      <a:pt x="1816" y="26398"/>
                      <a:pt x="2034" y="25592"/>
                      <a:pt x="2293" y="24787"/>
                    </a:cubicBezTo>
                    <a:lnTo>
                      <a:pt x="1638" y="24582"/>
                    </a:lnTo>
                    <a:close/>
                    <a:moveTo>
                      <a:pt x="69489" y="26808"/>
                    </a:moveTo>
                    <a:lnTo>
                      <a:pt x="68834" y="26971"/>
                    </a:lnTo>
                    <a:cubicBezTo>
                      <a:pt x="69025" y="27776"/>
                      <a:pt x="69202" y="28609"/>
                      <a:pt x="69338" y="29428"/>
                    </a:cubicBezTo>
                    <a:lnTo>
                      <a:pt x="70007" y="29319"/>
                    </a:lnTo>
                    <a:cubicBezTo>
                      <a:pt x="69857" y="28486"/>
                      <a:pt x="69693" y="27640"/>
                      <a:pt x="69489" y="26808"/>
                    </a:cubicBezTo>
                    <a:close/>
                    <a:moveTo>
                      <a:pt x="833" y="27612"/>
                    </a:moveTo>
                    <a:cubicBezTo>
                      <a:pt x="655" y="28445"/>
                      <a:pt x="491" y="29292"/>
                      <a:pt x="369" y="30124"/>
                    </a:cubicBezTo>
                    <a:lnTo>
                      <a:pt x="1037" y="30233"/>
                    </a:lnTo>
                    <a:cubicBezTo>
                      <a:pt x="1161" y="29401"/>
                      <a:pt x="1310" y="28568"/>
                      <a:pt x="1488" y="27763"/>
                    </a:cubicBezTo>
                    <a:lnTo>
                      <a:pt x="833" y="27612"/>
                    </a:lnTo>
                    <a:close/>
                    <a:moveTo>
                      <a:pt x="70089" y="29878"/>
                    </a:moveTo>
                    <a:lnTo>
                      <a:pt x="69420" y="29987"/>
                    </a:lnTo>
                    <a:cubicBezTo>
                      <a:pt x="69556" y="30806"/>
                      <a:pt x="69653" y="31652"/>
                      <a:pt x="69720" y="32486"/>
                    </a:cubicBezTo>
                    <a:lnTo>
                      <a:pt x="70390" y="32431"/>
                    </a:lnTo>
                    <a:cubicBezTo>
                      <a:pt x="70321" y="31571"/>
                      <a:pt x="70226" y="30724"/>
                      <a:pt x="70089" y="29878"/>
                    </a:cubicBezTo>
                    <a:close/>
                    <a:moveTo>
                      <a:pt x="300" y="30697"/>
                    </a:moveTo>
                    <a:cubicBezTo>
                      <a:pt x="191" y="31530"/>
                      <a:pt x="109" y="32389"/>
                      <a:pt x="55" y="33250"/>
                    </a:cubicBezTo>
                    <a:lnTo>
                      <a:pt x="737" y="33277"/>
                    </a:lnTo>
                    <a:cubicBezTo>
                      <a:pt x="779" y="32444"/>
                      <a:pt x="861" y="31612"/>
                      <a:pt x="970" y="30779"/>
                    </a:cubicBezTo>
                    <a:lnTo>
                      <a:pt x="300" y="30697"/>
                    </a:lnTo>
                    <a:close/>
                    <a:moveTo>
                      <a:pt x="27" y="33809"/>
                    </a:moveTo>
                    <a:cubicBezTo>
                      <a:pt x="14" y="34287"/>
                      <a:pt x="0" y="34764"/>
                      <a:pt x="0" y="35243"/>
                    </a:cubicBezTo>
                    <a:cubicBezTo>
                      <a:pt x="0" y="35625"/>
                      <a:pt x="14" y="36007"/>
                      <a:pt x="27" y="36375"/>
                    </a:cubicBezTo>
                    <a:lnTo>
                      <a:pt x="697" y="36348"/>
                    </a:lnTo>
                    <a:cubicBezTo>
                      <a:pt x="683" y="35993"/>
                      <a:pt x="683" y="35611"/>
                      <a:pt x="683" y="35243"/>
                    </a:cubicBezTo>
                    <a:cubicBezTo>
                      <a:pt x="683" y="34779"/>
                      <a:pt x="697" y="34300"/>
                      <a:pt x="710" y="33836"/>
                    </a:cubicBezTo>
                    <a:lnTo>
                      <a:pt x="27" y="33809"/>
                    </a:lnTo>
                    <a:close/>
                    <a:moveTo>
                      <a:pt x="70430" y="32990"/>
                    </a:moveTo>
                    <a:lnTo>
                      <a:pt x="69748" y="33032"/>
                    </a:lnTo>
                    <a:cubicBezTo>
                      <a:pt x="69802" y="33769"/>
                      <a:pt x="69829" y="34506"/>
                      <a:pt x="69829" y="35243"/>
                    </a:cubicBezTo>
                    <a:cubicBezTo>
                      <a:pt x="69829" y="36075"/>
                      <a:pt x="69789" y="36921"/>
                      <a:pt x="69734" y="37754"/>
                    </a:cubicBezTo>
                    <a:lnTo>
                      <a:pt x="70403" y="37809"/>
                    </a:lnTo>
                    <a:cubicBezTo>
                      <a:pt x="70471" y="36962"/>
                      <a:pt x="70499" y="36102"/>
                      <a:pt x="70499" y="35243"/>
                    </a:cubicBezTo>
                    <a:cubicBezTo>
                      <a:pt x="70499" y="34491"/>
                      <a:pt x="70471" y="33741"/>
                      <a:pt x="70430" y="32990"/>
                    </a:cubicBezTo>
                    <a:close/>
                    <a:moveTo>
                      <a:pt x="724" y="36908"/>
                    </a:moveTo>
                    <a:lnTo>
                      <a:pt x="42" y="36948"/>
                    </a:lnTo>
                    <a:cubicBezTo>
                      <a:pt x="82" y="37795"/>
                      <a:pt x="151" y="38655"/>
                      <a:pt x="260" y="39501"/>
                    </a:cubicBezTo>
                    <a:lnTo>
                      <a:pt x="928" y="39419"/>
                    </a:lnTo>
                    <a:cubicBezTo>
                      <a:pt x="833" y="38586"/>
                      <a:pt x="764" y="37754"/>
                      <a:pt x="724" y="36908"/>
                    </a:cubicBezTo>
                    <a:close/>
                    <a:moveTo>
                      <a:pt x="69693" y="38313"/>
                    </a:moveTo>
                    <a:cubicBezTo>
                      <a:pt x="69611" y="39146"/>
                      <a:pt x="69516" y="39978"/>
                      <a:pt x="69380" y="40812"/>
                    </a:cubicBezTo>
                    <a:lnTo>
                      <a:pt x="70048" y="40921"/>
                    </a:lnTo>
                    <a:cubicBezTo>
                      <a:pt x="70184" y="40074"/>
                      <a:pt x="70293" y="39214"/>
                      <a:pt x="70362" y="38368"/>
                    </a:cubicBezTo>
                    <a:lnTo>
                      <a:pt x="69693" y="38313"/>
                    </a:lnTo>
                    <a:close/>
                    <a:moveTo>
                      <a:pt x="997" y="39965"/>
                    </a:moveTo>
                    <a:lnTo>
                      <a:pt x="328" y="40060"/>
                    </a:lnTo>
                    <a:cubicBezTo>
                      <a:pt x="451" y="40907"/>
                      <a:pt x="588" y="41753"/>
                      <a:pt x="764" y="42586"/>
                    </a:cubicBezTo>
                    <a:lnTo>
                      <a:pt x="1434" y="42449"/>
                    </a:lnTo>
                    <a:cubicBezTo>
                      <a:pt x="1256" y="41630"/>
                      <a:pt x="1119" y="40797"/>
                      <a:pt x="997" y="39965"/>
                    </a:cubicBezTo>
                    <a:close/>
                    <a:moveTo>
                      <a:pt x="69283" y="41357"/>
                    </a:moveTo>
                    <a:cubicBezTo>
                      <a:pt x="69134" y="42176"/>
                      <a:pt x="68956" y="43008"/>
                      <a:pt x="68752" y="43814"/>
                    </a:cubicBezTo>
                    <a:lnTo>
                      <a:pt x="69407" y="43978"/>
                    </a:lnTo>
                    <a:cubicBezTo>
                      <a:pt x="69625" y="43159"/>
                      <a:pt x="69802" y="42313"/>
                      <a:pt x="69953" y="41480"/>
                    </a:cubicBezTo>
                    <a:lnTo>
                      <a:pt x="69283" y="41357"/>
                    </a:lnTo>
                    <a:close/>
                    <a:moveTo>
                      <a:pt x="1556" y="42995"/>
                    </a:moveTo>
                    <a:lnTo>
                      <a:pt x="888" y="43145"/>
                    </a:lnTo>
                    <a:cubicBezTo>
                      <a:pt x="1079" y="43964"/>
                      <a:pt x="1297" y="44797"/>
                      <a:pt x="1556" y="45616"/>
                    </a:cubicBezTo>
                    <a:lnTo>
                      <a:pt x="2198" y="45411"/>
                    </a:lnTo>
                    <a:cubicBezTo>
                      <a:pt x="1952" y="44619"/>
                      <a:pt x="1734" y="43800"/>
                      <a:pt x="1556" y="42995"/>
                    </a:cubicBezTo>
                    <a:close/>
                    <a:moveTo>
                      <a:pt x="68615" y="44360"/>
                    </a:moveTo>
                    <a:cubicBezTo>
                      <a:pt x="68397" y="45165"/>
                      <a:pt x="68137" y="45971"/>
                      <a:pt x="67864" y="46748"/>
                    </a:cubicBezTo>
                    <a:lnTo>
                      <a:pt x="68506" y="46981"/>
                    </a:lnTo>
                    <a:cubicBezTo>
                      <a:pt x="68779" y="46175"/>
                      <a:pt x="69038" y="45356"/>
                      <a:pt x="69270" y="44537"/>
                    </a:cubicBezTo>
                    <a:lnTo>
                      <a:pt x="68615" y="44360"/>
                    </a:lnTo>
                    <a:close/>
                    <a:moveTo>
                      <a:pt x="2375" y="45957"/>
                    </a:moveTo>
                    <a:lnTo>
                      <a:pt x="1720" y="46162"/>
                    </a:lnTo>
                    <a:cubicBezTo>
                      <a:pt x="1993" y="46967"/>
                      <a:pt x="2280" y="47773"/>
                      <a:pt x="2608" y="48564"/>
                    </a:cubicBezTo>
                    <a:lnTo>
                      <a:pt x="3235" y="48304"/>
                    </a:lnTo>
                    <a:cubicBezTo>
                      <a:pt x="2921" y="47540"/>
                      <a:pt x="2621" y="46748"/>
                      <a:pt x="2375" y="45957"/>
                    </a:cubicBezTo>
                    <a:close/>
                    <a:moveTo>
                      <a:pt x="67673" y="47281"/>
                    </a:moveTo>
                    <a:cubicBezTo>
                      <a:pt x="67387" y="48059"/>
                      <a:pt x="67059" y="48837"/>
                      <a:pt x="66704" y="49602"/>
                    </a:cubicBezTo>
                    <a:lnTo>
                      <a:pt x="67332" y="49888"/>
                    </a:lnTo>
                    <a:cubicBezTo>
                      <a:pt x="67687" y="49110"/>
                      <a:pt x="68015" y="48319"/>
                      <a:pt x="68301" y="47513"/>
                    </a:cubicBezTo>
                    <a:lnTo>
                      <a:pt x="67673" y="47281"/>
                    </a:lnTo>
                    <a:close/>
                    <a:moveTo>
                      <a:pt x="3454" y="48823"/>
                    </a:moveTo>
                    <a:lnTo>
                      <a:pt x="2826" y="49083"/>
                    </a:lnTo>
                    <a:cubicBezTo>
                      <a:pt x="3154" y="49875"/>
                      <a:pt x="3522" y="50652"/>
                      <a:pt x="3918" y="51403"/>
                    </a:cubicBezTo>
                    <a:lnTo>
                      <a:pt x="4519" y="51089"/>
                    </a:lnTo>
                    <a:cubicBezTo>
                      <a:pt x="4136" y="50352"/>
                      <a:pt x="3781" y="49587"/>
                      <a:pt x="3454" y="48823"/>
                    </a:cubicBezTo>
                    <a:close/>
                    <a:moveTo>
                      <a:pt x="66472" y="50106"/>
                    </a:moveTo>
                    <a:cubicBezTo>
                      <a:pt x="66117" y="50870"/>
                      <a:pt x="65722" y="51622"/>
                      <a:pt x="65312" y="52345"/>
                    </a:cubicBezTo>
                    <a:lnTo>
                      <a:pt x="65898" y="52672"/>
                    </a:lnTo>
                    <a:cubicBezTo>
                      <a:pt x="66322" y="51935"/>
                      <a:pt x="66717" y="51171"/>
                      <a:pt x="67086" y="50406"/>
                    </a:cubicBezTo>
                    <a:lnTo>
                      <a:pt x="66472" y="50106"/>
                    </a:lnTo>
                    <a:close/>
                    <a:moveTo>
                      <a:pt x="4777" y="51580"/>
                    </a:moveTo>
                    <a:lnTo>
                      <a:pt x="4177" y="51908"/>
                    </a:lnTo>
                    <a:cubicBezTo>
                      <a:pt x="4586" y="52659"/>
                      <a:pt x="5023" y="53396"/>
                      <a:pt x="5474" y="54119"/>
                    </a:cubicBezTo>
                    <a:lnTo>
                      <a:pt x="6047" y="53751"/>
                    </a:lnTo>
                    <a:cubicBezTo>
                      <a:pt x="5596" y="53054"/>
                      <a:pt x="5174" y="52317"/>
                      <a:pt x="4777" y="51580"/>
                    </a:cubicBezTo>
                    <a:close/>
                    <a:moveTo>
                      <a:pt x="6347" y="54228"/>
                    </a:moveTo>
                    <a:lnTo>
                      <a:pt x="5787" y="54597"/>
                    </a:lnTo>
                    <a:cubicBezTo>
                      <a:pt x="5938" y="54829"/>
                      <a:pt x="6102" y="55074"/>
                      <a:pt x="6266" y="55307"/>
                    </a:cubicBezTo>
                    <a:lnTo>
                      <a:pt x="6825" y="54925"/>
                    </a:lnTo>
                    <a:cubicBezTo>
                      <a:pt x="6661" y="54692"/>
                      <a:pt x="6497" y="54461"/>
                      <a:pt x="6347" y="54228"/>
                    </a:cubicBezTo>
                    <a:close/>
                    <a:moveTo>
                      <a:pt x="65025" y="52823"/>
                    </a:moveTo>
                    <a:cubicBezTo>
                      <a:pt x="64602" y="53546"/>
                      <a:pt x="64151" y="54255"/>
                      <a:pt x="63674" y="54938"/>
                    </a:cubicBezTo>
                    <a:lnTo>
                      <a:pt x="64220" y="55320"/>
                    </a:lnTo>
                    <a:cubicBezTo>
                      <a:pt x="64712" y="54624"/>
                      <a:pt x="65176" y="53901"/>
                      <a:pt x="65612" y="53163"/>
                    </a:cubicBezTo>
                    <a:lnTo>
                      <a:pt x="65025" y="52823"/>
                    </a:lnTo>
                    <a:close/>
                    <a:moveTo>
                      <a:pt x="6975" y="55156"/>
                    </a:moveTo>
                    <a:lnTo>
                      <a:pt x="6429" y="55538"/>
                    </a:lnTo>
                    <a:cubicBezTo>
                      <a:pt x="6702" y="55921"/>
                      <a:pt x="6975" y="56303"/>
                      <a:pt x="7261" y="56685"/>
                    </a:cubicBezTo>
                    <a:lnTo>
                      <a:pt x="7807" y="56275"/>
                    </a:lnTo>
                    <a:cubicBezTo>
                      <a:pt x="7521" y="55907"/>
                      <a:pt x="7248" y="55525"/>
                      <a:pt x="6975" y="55156"/>
                    </a:cubicBezTo>
                    <a:close/>
                    <a:moveTo>
                      <a:pt x="63347" y="55402"/>
                    </a:moveTo>
                    <a:cubicBezTo>
                      <a:pt x="62855" y="56071"/>
                      <a:pt x="62350" y="56740"/>
                      <a:pt x="61804" y="57382"/>
                    </a:cubicBezTo>
                    <a:lnTo>
                      <a:pt x="62322" y="57818"/>
                    </a:lnTo>
                    <a:cubicBezTo>
                      <a:pt x="62868" y="57163"/>
                      <a:pt x="63401" y="56481"/>
                      <a:pt x="63893" y="55798"/>
                    </a:cubicBezTo>
                    <a:lnTo>
                      <a:pt x="63347" y="55402"/>
                    </a:lnTo>
                    <a:close/>
                    <a:moveTo>
                      <a:pt x="8149" y="56712"/>
                    </a:moveTo>
                    <a:lnTo>
                      <a:pt x="7616" y="57136"/>
                    </a:lnTo>
                    <a:cubicBezTo>
                      <a:pt x="8149" y="57791"/>
                      <a:pt x="8708" y="58446"/>
                      <a:pt x="9282" y="59074"/>
                    </a:cubicBezTo>
                    <a:lnTo>
                      <a:pt x="9773" y="58623"/>
                    </a:lnTo>
                    <a:cubicBezTo>
                      <a:pt x="9214" y="58009"/>
                      <a:pt x="8668" y="57367"/>
                      <a:pt x="8149" y="56712"/>
                    </a:cubicBezTo>
                    <a:close/>
                    <a:moveTo>
                      <a:pt x="61449" y="57804"/>
                    </a:moveTo>
                    <a:cubicBezTo>
                      <a:pt x="60903" y="58446"/>
                      <a:pt x="60330" y="59060"/>
                      <a:pt x="59743" y="59647"/>
                    </a:cubicBezTo>
                    <a:lnTo>
                      <a:pt x="60220" y="60125"/>
                    </a:lnTo>
                    <a:cubicBezTo>
                      <a:pt x="60821" y="59524"/>
                      <a:pt x="61408" y="58896"/>
                      <a:pt x="61954" y="58255"/>
                    </a:cubicBezTo>
                    <a:lnTo>
                      <a:pt x="61449" y="57804"/>
                    </a:lnTo>
                    <a:close/>
                    <a:moveTo>
                      <a:pt x="10155" y="59033"/>
                    </a:moveTo>
                    <a:lnTo>
                      <a:pt x="9664" y="59497"/>
                    </a:lnTo>
                    <a:cubicBezTo>
                      <a:pt x="10251" y="60111"/>
                      <a:pt x="10865" y="60712"/>
                      <a:pt x="11493" y="61285"/>
                    </a:cubicBezTo>
                    <a:lnTo>
                      <a:pt x="11957" y="60794"/>
                    </a:lnTo>
                    <a:cubicBezTo>
                      <a:pt x="11343" y="60234"/>
                      <a:pt x="10728" y="59633"/>
                      <a:pt x="10155" y="59033"/>
                    </a:cubicBezTo>
                    <a:close/>
                    <a:moveTo>
                      <a:pt x="59334" y="60043"/>
                    </a:moveTo>
                    <a:cubicBezTo>
                      <a:pt x="58746" y="60630"/>
                      <a:pt x="58118" y="61189"/>
                      <a:pt x="57477" y="61735"/>
                    </a:cubicBezTo>
                    <a:lnTo>
                      <a:pt x="57914" y="62254"/>
                    </a:lnTo>
                    <a:cubicBezTo>
                      <a:pt x="58555" y="61695"/>
                      <a:pt x="59197" y="61121"/>
                      <a:pt x="59811" y="60534"/>
                    </a:cubicBezTo>
                    <a:lnTo>
                      <a:pt x="59334" y="60043"/>
                    </a:lnTo>
                    <a:close/>
                    <a:moveTo>
                      <a:pt x="12366" y="61162"/>
                    </a:moveTo>
                    <a:lnTo>
                      <a:pt x="11916" y="61667"/>
                    </a:lnTo>
                    <a:cubicBezTo>
                      <a:pt x="12557" y="62226"/>
                      <a:pt x="13227" y="62787"/>
                      <a:pt x="13895" y="63291"/>
                    </a:cubicBezTo>
                    <a:lnTo>
                      <a:pt x="14304" y="62759"/>
                    </a:lnTo>
                    <a:cubicBezTo>
                      <a:pt x="13649" y="62254"/>
                      <a:pt x="12994" y="61722"/>
                      <a:pt x="12366" y="61162"/>
                    </a:cubicBezTo>
                    <a:close/>
                    <a:moveTo>
                      <a:pt x="57041" y="62090"/>
                    </a:moveTo>
                    <a:cubicBezTo>
                      <a:pt x="56440" y="62581"/>
                      <a:pt x="55798" y="63060"/>
                      <a:pt x="55157" y="63524"/>
                    </a:cubicBezTo>
                    <a:lnTo>
                      <a:pt x="55539" y="64070"/>
                    </a:lnTo>
                    <a:cubicBezTo>
                      <a:pt x="56194" y="63606"/>
                      <a:pt x="56850" y="63114"/>
                      <a:pt x="57477" y="62609"/>
                    </a:cubicBezTo>
                    <a:lnTo>
                      <a:pt x="57041" y="62090"/>
                    </a:lnTo>
                    <a:close/>
                    <a:moveTo>
                      <a:pt x="14755" y="63087"/>
                    </a:moveTo>
                    <a:lnTo>
                      <a:pt x="14359" y="63633"/>
                    </a:lnTo>
                    <a:cubicBezTo>
                      <a:pt x="15041" y="64137"/>
                      <a:pt x="15751" y="64629"/>
                      <a:pt x="16475" y="65080"/>
                    </a:cubicBezTo>
                    <a:lnTo>
                      <a:pt x="16830" y="64506"/>
                    </a:lnTo>
                    <a:cubicBezTo>
                      <a:pt x="16133" y="64070"/>
                      <a:pt x="15438" y="63591"/>
                      <a:pt x="14755" y="63087"/>
                    </a:cubicBezTo>
                    <a:close/>
                    <a:moveTo>
                      <a:pt x="54584" y="63919"/>
                    </a:moveTo>
                    <a:cubicBezTo>
                      <a:pt x="53887" y="64383"/>
                      <a:pt x="53177" y="64834"/>
                      <a:pt x="52455" y="65243"/>
                    </a:cubicBezTo>
                    <a:lnTo>
                      <a:pt x="52782" y="65830"/>
                    </a:lnTo>
                    <a:cubicBezTo>
                      <a:pt x="53519" y="65407"/>
                      <a:pt x="54256" y="64956"/>
                      <a:pt x="54966" y="64479"/>
                    </a:cubicBezTo>
                    <a:lnTo>
                      <a:pt x="54584" y="63919"/>
                    </a:lnTo>
                    <a:close/>
                    <a:moveTo>
                      <a:pt x="17307" y="64807"/>
                    </a:moveTo>
                    <a:lnTo>
                      <a:pt x="16952" y="65380"/>
                    </a:lnTo>
                    <a:cubicBezTo>
                      <a:pt x="17689" y="65830"/>
                      <a:pt x="18441" y="66254"/>
                      <a:pt x="19191" y="66636"/>
                    </a:cubicBezTo>
                    <a:lnTo>
                      <a:pt x="19505" y="66035"/>
                    </a:lnTo>
                    <a:cubicBezTo>
                      <a:pt x="18768" y="65653"/>
                      <a:pt x="18031" y="65243"/>
                      <a:pt x="17307" y="64807"/>
                    </a:cubicBezTo>
                    <a:close/>
                    <a:moveTo>
                      <a:pt x="51963" y="65516"/>
                    </a:moveTo>
                    <a:cubicBezTo>
                      <a:pt x="51239" y="65926"/>
                      <a:pt x="50475" y="66308"/>
                      <a:pt x="49725" y="66649"/>
                    </a:cubicBezTo>
                    <a:lnTo>
                      <a:pt x="50011" y="67264"/>
                    </a:lnTo>
                    <a:cubicBezTo>
                      <a:pt x="50775" y="66909"/>
                      <a:pt x="51554" y="66527"/>
                      <a:pt x="52291" y="66103"/>
                    </a:cubicBezTo>
                    <a:lnTo>
                      <a:pt x="51963" y="65516"/>
                    </a:lnTo>
                    <a:close/>
                    <a:moveTo>
                      <a:pt x="20010" y="66281"/>
                    </a:moveTo>
                    <a:lnTo>
                      <a:pt x="19710" y="66894"/>
                    </a:lnTo>
                    <a:cubicBezTo>
                      <a:pt x="20474" y="67264"/>
                      <a:pt x="21252" y="67618"/>
                      <a:pt x="22044" y="67932"/>
                    </a:cubicBezTo>
                    <a:lnTo>
                      <a:pt x="22303" y="67318"/>
                    </a:lnTo>
                    <a:cubicBezTo>
                      <a:pt x="21525" y="67004"/>
                      <a:pt x="20761" y="66649"/>
                      <a:pt x="20010" y="66281"/>
                    </a:cubicBezTo>
                    <a:close/>
                    <a:moveTo>
                      <a:pt x="49219" y="66881"/>
                    </a:moveTo>
                    <a:cubicBezTo>
                      <a:pt x="48455" y="67222"/>
                      <a:pt x="47677" y="67537"/>
                      <a:pt x="46886" y="67810"/>
                    </a:cubicBezTo>
                    <a:lnTo>
                      <a:pt x="47117" y="68450"/>
                    </a:lnTo>
                    <a:cubicBezTo>
                      <a:pt x="47909" y="68164"/>
                      <a:pt x="48715" y="67850"/>
                      <a:pt x="49492" y="67495"/>
                    </a:cubicBezTo>
                    <a:lnTo>
                      <a:pt x="49219" y="66881"/>
                    </a:lnTo>
                    <a:close/>
                    <a:moveTo>
                      <a:pt x="22822" y="67522"/>
                    </a:moveTo>
                    <a:lnTo>
                      <a:pt x="22576" y="68150"/>
                    </a:lnTo>
                    <a:cubicBezTo>
                      <a:pt x="23368" y="68450"/>
                      <a:pt x="24186" y="68738"/>
                      <a:pt x="25005" y="68983"/>
                    </a:cubicBezTo>
                    <a:lnTo>
                      <a:pt x="25197" y="68341"/>
                    </a:lnTo>
                    <a:cubicBezTo>
                      <a:pt x="24405" y="68096"/>
                      <a:pt x="23600" y="67823"/>
                      <a:pt x="22822" y="67522"/>
                    </a:cubicBezTo>
                    <a:close/>
                    <a:moveTo>
                      <a:pt x="46353" y="68001"/>
                    </a:moveTo>
                    <a:cubicBezTo>
                      <a:pt x="45575" y="68259"/>
                      <a:pt x="44756" y="68505"/>
                      <a:pt x="43951" y="68710"/>
                    </a:cubicBezTo>
                    <a:lnTo>
                      <a:pt x="44114" y="69366"/>
                    </a:lnTo>
                    <a:cubicBezTo>
                      <a:pt x="44947" y="69160"/>
                      <a:pt x="45766" y="68915"/>
                      <a:pt x="46571" y="68642"/>
                    </a:cubicBezTo>
                    <a:lnTo>
                      <a:pt x="46353" y="68001"/>
                    </a:lnTo>
                    <a:close/>
                    <a:moveTo>
                      <a:pt x="25742" y="68492"/>
                    </a:moveTo>
                    <a:lnTo>
                      <a:pt x="25551" y="69147"/>
                    </a:lnTo>
                    <a:cubicBezTo>
                      <a:pt x="26370" y="69379"/>
                      <a:pt x="27203" y="69584"/>
                      <a:pt x="28036" y="69761"/>
                    </a:cubicBezTo>
                    <a:lnTo>
                      <a:pt x="28172" y="69093"/>
                    </a:lnTo>
                    <a:cubicBezTo>
                      <a:pt x="27367" y="68929"/>
                      <a:pt x="26534" y="68723"/>
                      <a:pt x="25742" y="68492"/>
                    </a:cubicBezTo>
                    <a:close/>
                    <a:moveTo>
                      <a:pt x="43405" y="68847"/>
                    </a:moveTo>
                    <a:cubicBezTo>
                      <a:pt x="42600" y="69051"/>
                      <a:pt x="41767" y="69215"/>
                      <a:pt x="40948" y="69351"/>
                    </a:cubicBezTo>
                    <a:lnTo>
                      <a:pt x="41057" y="70021"/>
                    </a:lnTo>
                    <a:cubicBezTo>
                      <a:pt x="41903" y="69884"/>
                      <a:pt x="42749" y="69706"/>
                      <a:pt x="43568" y="69502"/>
                    </a:cubicBezTo>
                    <a:lnTo>
                      <a:pt x="43405" y="68847"/>
                    </a:lnTo>
                    <a:close/>
                    <a:moveTo>
                      <a:pt x="28718" y="69202"/>
                    </a:moveTo>
                    <a:lnTo>
                      <a:pt x="28596" y="69870"/>
                    </a:lnTo>
                    <a:cubicBezTo>
                      <a:pt x="29428" y="70021"/>
                      <a:pt x="30288" y="70157"/>
                      <a:pt x="31134" y="70252"/>
                    </a:cubicBezTo>
                    <a:lnTo>
                      <a:pt x="31202" y="69584"/>
                    </a:lnTo>
                    <a:cubicBezTo>
                      <a:pt x="30370" y="69488"/>
                      <a:pt x="29537" y="69366"/>
                      <a:pt x="28718" y="69202"/>
                    </a:cubicBezTo>
                    <a:close/>
                    <a:moveTo>
                      <a:pt x="40402" y="69433"/>
                    </a:moveTo>
                    <a:cubicBezTo>
                      <a:pt x="39570" y="69557"/>
                      <a:pt x="38737" y="69652"/>
                      <a:pt x="37904" y="69720"/>
                    </a:cubicBezTo>
                    <a:lnTo>
                      <a:pt x="37945" y="70389"/>
                    </a:lnTo>
                    <a:cubicBezTo>
                      <a:pt x="38805" y="70334"/>
                      <a:pt x="39652" y="70239"/>
                      <a:pt x="40498" y="70103"/>
                    </a:cubicBezTo>
                    <a:lnTo>
                      <a:pt x="40402" y="69433"/>
                    </a:lnTo>
                    <a:close/>
                    <a:moveTo>
                      <a:pt x="31762" y="69639"/>
                    </a:moveTo>
                    <a:lnTo>
                      <a:pt x="31694" y="70321"/>
                    </a:lnTo>
                    <a:cubicBezTo>
                      <a:pt x="32540" y="70403"/>
                      <a:pt x="33400" y="70457"/>
                      <a:pt x="34246" y="70485"/>
                    </a:cubicBezTo>
                    <a:lnTo>
                      <a:pt x="34274" y="69802"/>
                    </a:lnTo>
                    <a:cubicBezTo>
                      <a:pt x="33441" y="69788"/>
                      <a:pt x="32594" y="69734"/>
                      <a:pt x="31762" y="69639"/>
                    </a:cubicBezTo>
                    <a:close/>
                    <a:moveTo>
                      <a:pt x="37344" y="69761"/>
                    </a:moveTo>
                    <a:cubicBezTo>
                      <a:pt x="36649" y="69802"/>
                      <a:pt x="35952" y="69815"/>
                      <a:pt x="35270" y="69815"/>
                    </a:cubicBezTo>
                    <a:lnTo>
                      <a:pt x="34833" y="69815"/>
                    </a:lnTo>
                    <a:lnTo>
                      <a:pt x="34820" y="70498"/>
                    </a:lnTo>
                    <a:lnTo>
                      <a:pt x="35257" y="70498"/>
                    </a:lnTo>
                    <a:cubicBezTo>
                      <a:pt x="35966" y="70498"/>
                      <a:pt x="36676" y="70471"/>
                      <a:pt x="37386" y="70430"/>
                    </a:cubicBezTo>
                    <a:lnTo>
                      <a:pt x="37344" y="6976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1681;p42">
                <a:extLst>
                  <a:ext uri="{FF2B5EF4-FFF2-40B4-BE49-F238E27FC236}">
                    <a16:creationId xmlns:a16="http://schemas.microsoft.com/office/drawing/2014/main" id="{1DB6C1B0-53D8-5A40-2FFD-DCAA3F9AF794}"/>
                  </a:ext>
                </a:extLst>
              </p:cNvPr>
              <p:cNvSpPr/>
              <p:nvPr/>
            </p:nvSpPr>
            <p:spPr>
              <a:xfrm rot="-5400000">
                <a:off x="1201838" y="1887550"/>
                <a:ext cx="1965900" cy="1965900"/>
              </a:xfrm>
              <a:prstGeom prst="blockArc">
                <a:avLst>
                  <a:gd name="adj1" fmla="val 13560149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1682;p42">
                <a:extLst>
                  <a:ext uri="{FF2B5EF4-FFF2-40B4-BE49-F238E27FC236}">
                    <a16:creationId xmlns:a16="http://schemas.microsoft.com/office/drawing/2014/main" id="{2876A96C-D488-6725-3DEF-F7434559FC27}"/>
                  </a:ext>
                </a:extLst>
              </p:cNvPr>
              <p:cNvSpPr/>
              <p:nvPr/>
            </p:nvSpPr>
            <p:spPr>
              <a:xfrm rot="3949254">
                <a:off x="1201770" y="1887509"/>
                <a:ext cx="1965866" cy="1965866"/>
              </a:xfrm>
              <a:prstGeom prst="blockArc">
                <a:avLst>
                  <a:gd name="adj1" fmla="val 17246835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" name="Google Shape;1657;p42">
              <a:extLst>
                <a:ext uri="{FF2B5EF4-FFF2-40B4-BE49-F238E27FC236}">
                  <a16:creationId xmlns:a16="http://schemas.microsoft.com/office/drawing/2014/main" id="{8DD1D9E0-5ACC-01CC-13E7-84FAD0BBF488}"/>
                </a:ext>
              </a:extLst>
            </p:cNvPr>
            <p:cNvGrpSpPr/>
            <p:nvPr/>
          </p:nvGrpSpPr>
          <p:grpSpPr>
            <a:xfrm>
              <a:off x="3017383" y="563884"/>
              <a:ext cx="635477" cy="633411"/>
              <a:chOff x="6039282" y="1042577"/>
              <a:chExt cx="734315" cy="731929"/>
            </a:xfrm>
          </p:grpSpPr>
          <p:sp>
            <p:nvSpPr>
              <p:cNvPr id="10" name="Google Shape;1658;p42">
                <a:extLst>
                  <a:ext uri="{FF2B5EF4-FFF2-40B4-BE49-F238E27FC236}">
                    <a16:creationId xmlns:a16="http://schemas.microsoft.com/office/drawing/2014/main" id="{63365DEF-944D-867A-FF58-18E73F53A224}"/>
                  </a:ext>
                </a:extLst>
              </p:cNvPr>
              <p:cNvSpPr/>
              <p:nvPr/>
            </p:nvSpPr>
            <p:spPr>
              <a:xfrm>
                <a:off x="6045348" y="1300071"/>
                <a:ext cx="131951" cy="65352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701" extrusionOk="0">
                    <a:moveTo>
                      <a:pt x="108" y="0"/>
                    </a:moveTo>
                    <a:lnTo>
                      <a:pt x="51" y="224"/>
                    </a:lnTo>
                    <a:cubicBezTo>
                      <a:pt x="29" y="303"/>
                      <a:pt x="7" y="375"/>
                      <a:pt x="0" y="455"/>
                    </a:cubicBezTo>
                    <a:lnTo>
                      <a:pt x="1342" y="700"/>
                    </a:lnTo>
                    <a:cubicBezTo>
                      <a:pt x="1349" y="650"/>
                      <a:pt x="1363" y="599"/>
                      <a:pt x="1378" y="549"/>
                    </a:cubicBezTo>
                    <a:lnTo>
                      <a:pt x="1414" y="397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1659;p42">
                <a:extLst>
                  <a:ext uri="{FF2B5EF4-FFF2-40B4-BE49-F238E27FC236}">
                    <a16:creationId xmlns:a16="http://schemas.microsoft.com/office/drawing/2014/main" id="{A83C24E0-9D44-7A31-1479-158F116B2490}"/>
                  </a:ext>
                </a:extLst>
              </p:cNvPr>
              <p:cNvSpPr/>
              <p:nvPr/>
            </p:nvSpPr>
            <p:spPr>
              <a:xfrm>
                <a:off x="6080342" y="1201250"/>
                <a:ext cx="127938" cy="96863"/>
              </a:xfrm>
              <a:custGeom>
                <a:avLst/>
                <a:gdLst/>
                <a:ahLst/>
                <a:cxnLst/>
                <a:rect l="l" t="t" r="r" b="b"/>
                <a:pathLst>
                  <a:path w="1371" h="1039" extrusionOk="0">
                    <a:moveTo>
                      <a:pt x="245" y="0"/>
                    </a:moveTo>
                    <a:cubicBezTo>
                      <a:pt x="159" y="137"/>
                      <a:pt x="72" y="267"/>
                      <a:pt x="0" y="404"/>
                    </a:cubicBezTo>
                    <a:lnTo>
                      <a:pt x="1219" y="1039"/>
                    </a:lnTo>
                    <a:cubicBezTo>
                      <a:pt x="1262" y="945"/>
                      <a:pt x="1320" y="866"/>
                      <a:pt x="1371" y="772"/>
                    </a:cubicBezTo>
                    <a:lnTo>
                      <a:pt x="245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1660;p42">
                <a:extLst>
                  <a:ext uri="{FF2B5EF4-FFF2-40B4-BE49-F238E27FC236}">
                    <a16:creationId xmlns:a16="http://schemas.microsoft.com/office/drawing/2014/main" id="{EB694144-4237-663B-8FCD-05938A4938F0}"/>
                  </a:ext>
                </a:extLst>
              </p:cNvPr>
              <p:cNvSpPr/>
              <p:nvPr/>
            </p:nvSpPr>
            <p:spPr>
              <a:xfrm>
                <a:off x="6144918" y="1121167"/>
                <a:ext cx="112541" cy="119145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1278" extrusionOk="0">
                    <a:moveTo>
                      <a:pt x="347" y="1"/>
                    </a:moveTo>
                    <a:cubicBezTo>
                      <a:pt x="224" y="95"/>
                      <a:pt x="116" y="210"/>
                      <a:pt x="1" y="318"/>
                    </a:cubicBezTo>
                    <a:lnTo>
                      <a:pt x="974" y="1278"/>
                    </a:lnTo>
                    <a:cubicBezTo>
                      <a:pt x="1046" y="1205"/>
                      <a:pt x="1126" y="1133"/>
                      <a:pt x="1205" y="1068"/>
                    </a:cubicBezTo>
                    <a:lnTo>
                      <a:pt x="347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661;p42">
                <a:extLst>
                  <a:ext uri="{FF2B5EF4-FFF2-40B4-BE49-F238E27FC236}">
                    <a16:creationId xmlns:a16="http://schemas.microsoft.com/office/drawing/2014/main" id="{0251BD70-2E31-115D-C043-CCFA0545B794}"/>
                  </a:ext>
                </a:extLst>
              </p:cNvPr>
              <p:cNvSpPr/>
              <p:nvPr/>
            </p:nvSpPr>
            <p:spPr>
              <a:xfrm>
                <a:off x="6232449" y="1066723"/>
                <a:ext cx="86879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931" h="1400" extrusionOk="0">
                    <a:moveTo>
                      <a:pt x="426" y="1"/>
                    </a:moveTo>
                    <a:cubicBezTo>
                      <a:pt x="354" y="22"/>
                      <a:pt x="282" y="58"/>
                      <a:pt x="209" y="94"/>
                    </a:cubicBezTo>
                    <a:lnTo>
                      <a:pt x="0" y="195"/>
                    </a:lnTo>
                    <a:lnTo>
                      <a:pt x="649" y="1400"/>
                    </a:lnTo>
                    <a:lnTo>
                      <a:pt x="786" y="1335"/>
                    </a:lnTo>
                    <a:cubicBezTo>
                      <a:pt x="830" y="1306"/>
                      <a:pt x="880" y="1285"/>
                      <a:pt x="931" y="1270"/>
                    </a:cubicBezTo>
                    <a:lnTo>
                      <a:pt x="426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662;p42">
                <a:extLst>
                  <a:ext uri="{FF2B5EF4-FFF2-40B4-BE49-F238E27FC236}">
                    <a16:creationId xmlns:a16="http://schemas.microsoft.com/office/drawing/2014/main" id="{408FBEDC-4FE3-78A4-D8D7-9589C6B1D16E}"/>
                  </a:ext>
                </a:extLst>
              </p:cNvPr>
              <p:cNvSpPr/>
              <p:nvPr/>
            </p:nvSpPr>
            <p:spPr>
              <a:xfrm>
                <a:off x="6335379" y="1042577"/>
                <a:ext cx="53284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571" h="1400" extrusionOk="0">
                    <a:moveTo>
                      <a:pt x="470" y="0"/>
                    </a:moveTo>
                    <a:cubicBezTo>
                      <a:pt x="390" y="0"/>
                      <a:pt x="311" y="7"/>
                      <a:pt x="239" y="22"/>
                    </a:cubicBezTo>
                    <a:lnTo>
                      <a:pt x="1" y="58"/>
                    </a:lnTo>
                    <a:lnTo>
                      <a:pt x="268" y="1399"/>
                    </a:lnTo>
                    <a:lnTo>
                      <a:pt x="419" y="1378"/>
                    </a:lnTo>
                    <a:cubicBezTo>
                      <a:pt x="470" y="1370"/>
                      <a:pt x="520" y="1363"/>
                      <a:pt x="571" y="1363"/>
                    </a:cubicBezTo>
                    <a:lnTo>
                      <a:pt x="470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663;p42">
                <a:extLst>
                  <a:ext uri="{FF2B5EF4-FFF2-40B4-BE49-F238E27FC236}">
                    <a16:creationId xmlns:a16="http://schemas.microsoft.com/office/drawing/2014/main" id="{0A839CF4-26EB-6FAF-847C-0F47F4516E80}"/>
                  </a:ext>
                </a:extLst>
              </p:cNvPr>
              <p:cNvSpPr/>
              <p:nvPr/>
            </p:nvSpPr>
            <p:spPr>
              <a:xfrm>
                <a:off x="6431682" y="1043229"/>
                <a:ext cx="56550" cy="131824"/>
              </a:xfrm>
              <a:custGeom>
                <a:avLst/>
                <a:gdLst/>
                <a:ahLst/>
                <a:cxnLst/>
                <a:rect l="l" t="t" r="r" b="b"/>
                <a:pathLst>
                  <a:path w="606" h="1414" extrusionOk="0">
                    <a:moveTo>
                      <a:pt x="144" y="0"/>
                    </a:moveTo>
                    <a:lnTo>
                      <a:pt x="0" y="1356"/>
                    </a:lnTo>
                    <a:cubicBezTo>
                      <a:pt x="101" y="1378"/>
                      <a:pt x="202" y="1385"/>
                      <a:pt x="303" y="1414"/>
                    </a:cubicBezTo>
                    <a:lnTo>
                      <a:pt x="606" y="80"/>
                    </a:lnTo>
                    <a:cubicBezTo>
                      <a:pt x="454" y="36"/>
                      <a:pt x="296" y="22"/>
                      <a:pt x="14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64;p42">
                <a:extLst>
                  <a:ext uri="{FF2B5EF4-FFF2-40B4-BE49-F238E27FC236}">
                    <a16:creationId xmlns:a16="http://schemas.microsoft.com/office/drawing/2014/main" id="{0543D89F-B307-A34E-7FF9-323F5E373DE9}"/>
                  </a:ext>
                </a:extLst>
              </p:cNvPr>
              <p:cNvSpPr/>
              <p:nvPr/>
            </p:nvSpPr>
            <p:spPr>
              <a:xfrm>
                <a:off x="6500924" y="1070731"/>
                <a:ext cx="89678" cy="130612"/>
              </a:xfrm>
              <a:custGeom>
                <a:avLst/>
                <a:gdLst/>
                <a:ahLst/>
                <a:cxnLst/>
                <a:rect l="l" t="t" r="r" b="b"/>
                <a:pathLst>
                  <a:path w="961" h="1401" extrusionOk="0">
                    <a:moveTo>
                      <a:pt x="542" y="1"/>
                    </a:moveTo>
                    <a:lnTo>
                      <a:pt x="1" y="1256"/>
                    </a:lnTo>
                    <a:lnTo>
                      <a:pt x="138" y="1321"/>
                    </a:lnTo>
                    <a:cubicBezTo>
                      <a:pt x="181" y="1343"/>
                      <a:pt x="232" y="1371"/>
                      <a:pt x="275" y="1400"/>
                    </a:cubicBezTo>
                    <a:lnTo>
                      <a:pt x="960" y="210"/>
                    </a:lnTo>
                    <a:cubicBezTo>
                      <a:pt x="895" y="174"/>
                      <a:pt x="823" y="131"/>
                      <a:pt x="751" y="102"/>
                    </a:cubicBezTo>
                    <a:lnTo>
                      <a:pt x="54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665;p42">
                <a:extLst>
                  <a:ext uri="{FF2B5EF4-FFF2-40B4-BE49-F238E27FC236}">
                    <a16:creationId xmlns:a16="http://schemas.microsoft.com/office/drawing/2014/main" id="{2DB0D0AD-CED4-3D81-C8F3-D7ECDB51EEE4}"/>
                  </a:ext>
                </a:extLst>
              </p:cNvPr>
              <p:cNvSpPr/>
              <p:nvPr/>
            </p:nvSpPr>
            <p:spPr>
              <a:xfrm>
                <a:off x="6561580" y="1127973"/>
                <a:ext cx="114501" cy="117746"/>
              </a:xfrm>
              <a:custGeom>
                <a:avLst/>
                <a:gdLst/>
                <a:ahLst/>
                <a:cxnLst/>
                <a:rect l="l" t="t" r="r" b="b"/>
                <a:pathLst>
                  <a:path w="1227" h="1263" extrusionOk="0">
                    <a:moveTo>
                      <a:pt x="887" y="0"/>
                    </a:moveTo>
                    <a:lnTo>
                      <a:pt x="0" y="1046"/>
                    </a:lnTo>
                    <a:cubicBezTo>
                      <a:pt x="79" y="1111"/>
                      <a:pt x="152" y="1183"/>
                      <a:pt x="224" y="1262"/>
                    </a:cubicBezTo>
                    <a:lnTo>
                      <a:pt x="1226" y="332"/>
                    </a:lnTo>
                    <a:cubicBezTo>
                      <a:pt x="1118" y="209"/>
                      <a:pt x="1003" y="101"/>
                      <a:pt x="88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666;p42">
                <a:extLst>
                  <a:ext uri="{FF2B5EF4-FFF2-40B4-BE49-F238E27FC236}">
                    <a16:creationId xmlns:a16="http://schemas.microsoft.com/office/drawing/2014/main" id="{6EC5C231-96CF-DE4B-5AC5-5C1B91BFA656}"/>
                  </a:ext>
                </a:extLst>
              </p:cNvPr>
              <p:cNvSpPr/>
              <p:nvPr/>
            </p:nvSpPr>
            <p:spPr>
              <a:xfrm>
                <a:off x="6636887" y="1310792"/>
                <a:ext cx="132697" cy="61996"/>
              </a:xfrm>
              <a:custGeom>
                <a:avLst/>
                <a:gdLst/>
                <a:ahLst/>
                <a:cxnLst/>
                <a:rect l="l" t="t" r="r" b="b"/>
                <a:pathLst>
                  <a:path w="1422" h="665" extrusionOk="0">
                    <a:moveTo>
                      <a:pt x="1321" y="1"/>
                    </a:moveTo>
                    <a:lnTo>
                      <a:pt x="1" y="361"/>
                    </a:lnTo>
                    <a:lnTo>
                      <a:pt x="44" y="506"/>
                    </a:lnTo>
                    <a:cubicBezTo>
                      <a:pt x="51" y="556"/>
                      <a:pt x="59" y="614"/>
                      <a:pt x="66" y="664"/>
                    </a:cubicBezTo>
                    <a:lnTo>
                      <a:pt x="1422" y="462"/>
                    </a:lnTo>
                    <a:cubicBezTo>
                      <a:pt x="1407" y="383"/>
                      <a:pt x="1400" y="304"/>
                      <a:pt x="1378" y="232"/>
                    </a:cubicBezTo>
                    <a:lnTo>
                      <a:pt x="1321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667;p42">
                <a:extLst>
                  <a:ext uri="{FF2B5EF4-FFF2-40B4-BE49-F238E27FC236}">
                    <a16:creationId xmlns:a16="http://schemas.microsoft.com/office/drawing/2014/main" id="{20F2B19B-7CF3-087A-A798-272E5EC05486}"/>
                  </a:ext>
                </a:extLst>
              </p:cNvPr>
              <p:cNvSpPr/>
              <p:nvPr/>
            </p:nvSpPr>
            <p:spPr>
              <a:xfrm>
                <a:off x="6642953" y="1415020"/>
                <a:ext cx="130645" cy="47826"/>
              </a:xfrm>
              <a:custGeom>
                <a:avLst/>
                <a:gdLst/>
                <a:ahLst/>
                <a:cxnLst/>
                <a:rect l="l" t="t" r="r" b="b"/>
                <a:pathLst>
                  <a:path w="1400" h="513" extrusionOk="0">
                    <a:moveTo>
                      <a:pt x="30" y="1"/>
                    </a:moveTo>
                    <a:cubicBezTo>
                      <a:pt x="30" y="109"/>
                      <a:pt x="15" y="210"/>
                      <a:pt x="1" y="311"/>
                    </a:cubicBezTo>
                    <a:lnTo>
                      <a:pt x="1357" y="513"/>
                    </a:lnTo>
                    <a:cubicBezTo>
                      <a:pt x="1378" y="354"/>
                      <a:pt x="1393" y="203"/>
                      <a:pt x="1400" y="44"/>
                    </a:cubicBezTo>
                    <a:lnTo>
                      <a:pt x="30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1668;p42">
                <a:extLst>
                  <a:ext uri="{FF2B5EF4-FFF2-40B4-BE49-F238E27FC236}">
                    <a16:creationId xmlns:a16="http://schemas.microsoft.com/office/drawing/2014/main" id="{E8196221-005E-B6F7-4AD4-C4C79A2C9527}"/>
                  </a:ext>
                </a:extLst>
              </p:cNvPr>
              <p:cNvSpPr/>
              <p:nvPr/>
            </p:nvSpPr>
            <p:spPr>
              <a:xfrm>
                <a:off x="6622143" y="1485687"/>
                <a:ext cx="131951" cy="81388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73" extrusionOk="0">
                    <a:moveTo>
                      <a:pt x="123" y="0"/>
                    </a:moveTo>
                    <a:lnTo>
                      <a:pt x="65" y="144"/>
                    </a:lnTo>
                    <a:cubicBezTo>
                      <a:pt x="51" y="195"/>
                      <a:pt x="22" y="238"/>
                      <a:pt x="0" y="281"/>
                    </a:cubicBezTo>
                    <a:lnTo>
                      <a:pt x="1234" y="873"/>
                    </a:lnTo>
                    <a:cubicBezTo>
                      <a:pt x="1270" y="801"/>
                      <a:pt x="1306" y="736"/>
                      <a:pt x="1335" y="664"/>
                    </a:cubicBezTo>
                    <a:lnTo>
                      <a:pt x="1414" y="440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1669;p42">
                <a:extLst>
                  <a:ext uri="{FF2B5EF4-FFF2-40B4-BE49-F238E27FC236}">
                    <a16:creationId xmlns:a16="http://schemas.microsoft.com/office/drawing/2014/main" id="{5F127D3D-85B1-5FD0-F713-459E93FEECC6}"/>
                  </a:ext>
                </a:extLst>
              </p:cNvPr>
              <p:cNvSpPr/>
              <p:nvPr/>
            </p:nvSpPr>
            <p:spPr>
              <a:xfrm>
                <a:off x="6582390" y="1548895"/>
                <a:ext cx="121219" cy="108983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169" extrusionOk="0">
                    <a:moveTo>
                      <a:pt x="195" y="0"/>
                    </a:moveTo>
                    <a:lnTo>
                      <a:pt x="102" y="123"/>
                    </a:lnTo>
                    <a:lnTo>
                      <a:pt x="1" y="238"/>
                    </a:lnTo>
                    <a:lnTo>
                      <a:pt x="1003" y="1168"/>
                    </a:lnTo>
                    <a:lnTo>
                      <a:pt x="1155" y="988"/>
                    </a:lnTo>
                    <a:lnTo>
                      <a:pt x="1299" y="801"/>
                    </a:lnTo>
                    <a:lnTo>
                      <a:pt x="19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1670;p42">
                <a:extLst>
                  <a:ext uri="{FF2B5EF4-FFF2-40B4-BE49-F238E27FC236}">
                    <a16:creationId xmlns:a16="http://schemas.microsoft.com/office/drawing/2014/main" id="{0F7B84F4-B477-9640-9183-C2096CB71126}"/>
                  </a:ext>
                </a:extLst>
              </p:cNvPr>
              <p:cNvSpPr/>
              <p:nvPr/>
            </p:nvSpPr>
            <p:spPr>
              <a:xfrm>
                <a:off x="6526586" y="1599238"/>
                <a:ext cx="100316" cy="126510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1357" extrusionOk="0">
                    <a:moveTo>
                      <a:pt x="252" y="1"/>
                    </a:moveTo>
                    <a:cubicBezTo>
                      <a:pt x="209" y="37"/>
                      <a:pt x="173" y="66"/>
                      <a:pt x="130" y="95"/>
                    </a:cubicBezTo>
                    <a:lnTo>
                      <a:pt x="0" y="174"/>
                    </a:lnTo>
                    <a:lnTo>
                      <a:pt x="685" y="1357"/>
                    </a:lnTo>
                    <a:lnTo>
                      <a:pt x="880" y="1234"/>
                    </a:lnTo>
                    <a:cubicBezTo>
                      <a:pt x="952" y="1191"/>
                      <a:pt x="1010" y="1141"/>
                      <a:pt x="1075" y="1097"/>
                    </a:cubicBezTo>
                    <a:lnTo>
                      <a:pt x="25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1671;p42">
                <a:extLst>
                  <a:ext uri="{FF2B5EF4-FFF2-40B4-BE49-F238E27FC236}">
                    <a16:creationId xmlns:a16="http://schemas.microsoft.com/office/drawing/2014/main" id="{3A53A93C-1EC2-EB35-653A-B7ABA8B2E63F}"/>
                  </a:ext>
                </a:extLst>
              </p:cNvPr>
              <p:cNvSpPr/>
              <p:nvPr/>
            </p:nvSpPr>
            <p:spPr>
              <a:xfrm>
                <a:off x="6459957" y="1632893"/>
                <a:ext cx="70735" cy="132570"/>
              </a:xfrm>
              <a:custGeom>
                <a:avLst/>
                <a:gdLst/>
                <a:ahLst/>
                <a:cxnLst/>
                <a:rect l="l" t="t" r="r" b="b"/>
                <a:pathLst>
                  <a:path w="758" h="1422" extrusionOk="0">
                    <a:moveTo>
                      <a:pt x="296" y="1"/>
                    </a:moveTo>
                    <a:cubicBezTo>
                      <a:pt x="195" y="37"/>
                      <a:pt x="101" y="73"/>
                      <a:pt x="0" y="94"/>
                    </a:cubicBezTo>
                    <a:lnTo>
                      <a:pt x="303" y="1421"/>
                    </a:lnTo>
                    <a:cubicBezTo>
                      <a:pt x="454" y="1393"/>
                      <a:pt x="606" y="1342"/>
                      <a:pt x="757" y="1292"/>
                    </a:cubicBezTo>
                    <a:lnTo>
                      <a:pt x="296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1672;p42">
                <a:extLst>
                  <a:ext uri="{FF2B5EF4-FFF2-40B4-BE49-F238E27FC236}">
                    <a16:creationId xmlns:a16="http://schemas.microsoft.com/office/drawing/2014/main" id="{6E3E8858-8AB3-6246-5F6E-8F85F4DF1ACA}"/>
                  </a:ext>
                </a:extLst>
              </p:cNvPr>
              <p:cNvSpPr/>
              <p:nvPr/>
            </p:nvSpPr>
            <p:spPr>
              <a:xfrm>
                <a:off x="6379145" y="1646318"/>
                <a:ext cx="43859" cy="128188"/>
              </a:xfrm>
              <a:custGeom>
                <a:avLst/>
                <a:gdLst/>
                <a:ahLst/>
                <a:cxnLst/>
                <a:rect l="l" t="t" r="r" b="b"/>
                <a:pathLst>
                  <a:path w="470" h="1375" extrusionOk="0">
                    <a:moveTo>
                      <a:pt x="102" y="1"/>
                    </a:moveTo>
                    <a:lnTo>
                      <a:pt x="1" y="1364"/>
                    </a:lnTo>
                    <a:cubicBezTo>
                      <a:pt x="113" y="1369"/>
                      <a:pt x="221" y="1374"/>
                      <a:pt x="331" y="1374"/>
                    </a:cubicBezTo>
                    <a:cubicBezTo>
                      <a:pt x="377" y="1374"/>
                      <a:pt x="423" y="1373"/>
                      <a:pt x="469" y="1371"/>
                    </a:cubicBezTo>
                    <a:lnTo>
                      <a:pt x="412" y="1"/>
                    </a:lnTo>
                    <a:cubicBezTo>
                      <a:pt x="361" y="4"/>
                      <a:pt x="309" y="6"/>
                      <a:pt x="257" y="6"/>
                    </a:cubicBezTo>
                    <a:cubicBezTo>
                      <a:pt x="204" y="6"/>
                      <a:pt x="152" y="4"/>
                      <a:pt x="1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1673;p42">
                <a:extLst>
                  <a:ext uri="{FF2B5EF4-FFF2-40B4-BE49-F238E27FC236}">
                    <a16:creationId xmlns:a16="http://schemas.microsoft.com/office/drawing/2014/main" id="{B6827B3C-8069-F3A7-3AD5-18B2B653E7B4}"/>
                  </a:ext>
                </a:extLst>
              </p:cNvPr>
              <p:cNvSpPr/>
              <p:nvPr/>
            </p:nvSpPr>
            <p:spPr>
              <a:xfrm>
                <a:off x="6272109" y="1630842"/>
                <a:ext cx="74187" cy="131917"/>
              </a:xfrm>
              <a:custGeom>
                <a:avLst/>
                <a:gdLst/>
                <a:ahLst/>
                <a:cxnLst/>
                <a:rect l="l" t="t" r="r" b="b"/>
                <a:pathLst>
                  <a:path w="795" h="1415" extrusionOk="0">
                    <a:moveTo>
                      <a:pt x="506" y="1"/>
                    </a:moveTo>
                    <a:lnTo>
                      <a:pt x="1" y="1270"/>
                    </a:lnTo>
                    <a:cubicBezTo>
                      <a:pt x="145" y="1328"/>
                      <a:pt x="296" y="1379"/>
                      <a:pt x="448" y="1415"/>
                    </a:cubicBezTo>
                    <a:lnTo>
                      <a:pt x="794" y="95"/>
                    </a:lnTo>
                    <a:cubicBezTo>
                      <a:pt x="693" y="66"/>
                      <a:pt x="599" y="37"/>
                      <a:pt x="5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1674;p42">
                <a:extLst>
                  <a:ext uri="{FF2B5EF4-FFF2-40B4-BE49-F238E27FC236}">
                    <a16:creationId xmlns:a16="http://schemas.microsoft.com/office/drawing/2014/main" id="{3DD4561E-9E8A-7159-1DB7-277E5EAB29FB}"/>
                  </a:ext>
                </a:extLst>
              </p:cNvPr>
              <p:cNvSpPr/>
              <p:nvPr/>
            </p:nvSpPr>
            <p:spPr>
              <a:xfrm>
                <a:off x="6177205" y="1595229"/>
                <a:ext cx="103769" cy="125205"/>
              </a:xfrm>
              <a:custGeom>
                <a:avLst/>
                <a:gdLst/>
                <a:ahLst/>
                <a:cxnLst/>
                <a:rect l="l" t="t" r="r" b="b"/>
                <a:pathLst>
                  <a:path w="1112" h="1343" extrusionOk="0">
                    <a:moveTo>
                      <a:pt x="859" y="1"/>
                    </a:moveTo>
                    <a:lnTo>
                      <a:pt x="1" y="1068"/>
                    </a:lnTo>
                    <a:cubicBezTo>
                      <a:pt x="123" y="1169"/>
                      <a:pt x="253" y="1256"/>
                      <a:pt x="390" y="1342"/>
                    </a:cubicBezTo>
                    <a:lnTo>
                      <a:pt x="1112" y="174"/>
                    </a:lnTo>
                    <a:cubicBezTo>
                      <a:pt x="1018" y="123"/>
                      <a:pt x="938" y="66"/>
                      <a:pt x="85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1675;p42">
                <a:extLst>
                  <a:ext uri="{FF2B5EF4-FFF2-40B4-BE49-F238E27FC236}">
                    <a16:creationId xmlns:a16="http://schemas.microsoft.com/office/drawing/2014/main" id="{764625D6-8F21-B790-0805-4692BB0649EB}"/>
                  </a:ext>
                </a:extLst>
              </p:cNvPr>
              <p:cNvSpPr/>
              <p:nvPr/>
            </p:nvSpPr>
            <p:spPr>
              <a:xfrm>
                <a:off x="6103205" y="1542835"/>
                <a:ext cx="123272" cy="106932"/>
              </a:xfrm>
              <a:custGeom>
                <a:avLst/>
                <a:gdLst/>
                <a:ahLst/>
                <a:cxnLst/>
                <a:rect l="l" t="t" r="r" b="b"/>
                <a:pathLst>
                  <a:path w="1321" h="1147" extrusionOk="0">
                    <a:moveTo>
                      <a:pt x="1126" y="0"/>
                    </a:moveTo>
                    <a:lnTo>
                      <a:pt x="0" y="772"/>
                    </a:lnTo>
                    <a:lnTo>
                      <a:pt x="137" y="959"/>
                    </a:lnTo>
                    <a:lnTo>
                      <a:pt x="210" y="1053"/>
                    </a:lnTo>
                    <a:lnTo>
                      <a:pt x="289" y="1147"/>
                    </a:lnTo>
                    <a:lnTo>
                      <a:pt x="1320" y="245"/>
                    </a:lnTo>
                    <a:lnTo>
                      <a:pt x="1263" y="188"/>
                    </a:lnTo>
                    <a:lnTo>
                      <a:pt x="1219" y="123"/>
                    </a:lnTo>
                    <a:lnTo>
                      <a:pt x="112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1676;p42">
                <a:extLst>
                  <a:ext uri="{FF2B5EF4-FFF2-40B4-BE49-F238E27FC236}">
                    <a16:creationId xmlns:a16="http://schemas.microsoft.com/office/drawing/2014/main" id="{88DEC7BD-6E56-3EB5-7805-CB0EA0133098}"/>
                  </a:ext>
                </a:extLst>
              </p:cNvPr>
              <p:cNvSpPr/>
              <p:nvPr/>
            </p:nvSpPr>
            <p:spPr>
              <a:xfrm>
                <a:off x="6055426" y="1478881"/>
                <a:ext cx="131951" cy="78777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45" extrusionOk="0">
                    <a:moveTo>
                      <a:pt x="1306" y="1"/>
                    </a:moveTo>
                    <a:lnTo>
                      <a:pt x="0" y="405"/>
                    </a:lnTo>
                    <a:cubicBezTo>
                      <a:pt x="51" y="549"/>
                      <a:pt x="101" y="701"/>
                      <a:pt x="166" y="845"/>
                    </a:cubicBezTo>
                    <a:lnTo>
                      <a:pt x="1414" y="282"/>
                    </a:lnTo>
                    <a:cubicBezTo>
                      <a:pt x="1371" y="196"/>
                      <a:pt x="1342" y="95"/>
                      <a:pt x="13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1677;p42">
                <a:extLst>
                  <a:ext uri="{FF2B5EF4-FFF2-40B4-BE49-F238E27FC236}">
                    <a16:creationId xmlns:a16="http://schemas.microsoft.com/office/drawing/2014/main" id="{8678E05A-7ADF-2CFB-B56D-382FEAD66690}"/>
                  </a:ext>
                </a:extLst>
              </p:cNvPr>
              <p:cNvSpPr/>
              <p:nvPr/>
            </p:nvSpPr>
            <p:spPr>
              <a:xfrm>
                <a:off x="6039282" y="1408308"/>
                <a:ext cx="129338" cy="43817"/>
              </a:xfrm>
              <a:custGeom>
                <a:avLst/>
                <a:gdLst/>
                <a:ahLst/>
                <a:cxnLst/>
                <a:rect l="l" t="t" r="r" b="b"/>
                <a:pathLst>
                  <a:path w="1386" h="470" extrusionOk="0">
                    <a:moveTo>
                      <a:pt x="0" y="1"/>
                    </a:moveTo>
                    <a:cubicBezTo>
                      <a:pt x="7" y="152"/>
                      <a:pt x="7" y="311"/>
                      <a:pt x="29" y="469"/>
                    </a:cubicBezTo>
                    <a:lnTo>
                      <a:pt x="1385" y="304"/>
                    </a:lnTo>
                    <a:cubicBezTo>
                      <a:pt x="1371" y="203"/>
                      <a:pt x="1378" y="102"/>
                      <a:pt x="13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1678;p42">
                <a:extLst>
                  <a:ext uri="{FF2B5EF4-FFF2-40B4-BE49-F238E27FC236}">
                    <a16:creationId xmlns:a16="http://schemas.microsoft.com/office/drawing/2014/main" id="{11FB6F03-1139-E655-C692-7E9E63A8FFFD}"/>
                  </a:ext>
                </a:extLst>
              </p:cNvPr>
              <p:cNvSpPr/>
              <p:nvPr/>
            </p:nvSpPr>
            <p:spPr>
              <a:xfrm>
                <a:off x="6608612" y="1210666"/>
                <a:ext cx="128685" cy="93507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003" extrusionOk="0">
                    <a:moveTo>
                      <a:pt x="1155" y="0"/>
                    </a:moveTo>
                    <a:lnTo>
                      <a:pt x="1" y="736"/>
                    </a:lnTo>
                    <a:lnTo>
                      <a:pt x="80" y="866"/>
                    </a:lnTo>
                    <a:cubicBezTo>
                      <a:pt x="102" y="909"/>
                      <a:pt x="131" y="959"/>
                      <a:pt x="145" y="1003"/>
                    </a:cubicBezTo>
                    <a:lnTo>
                      <a:pt x="1379" y="411"/>
                    </a:lnTo>
                    <a:cubicBezTo>
                      <a:pt x="1342" y="339"/>
                      <a:pt x="1314" y="267"/>
                      <a:pt x="1278" y="202"/>
                    </a:cubicBezTo>
                    <a:lnTo>
                      <a:pt x="115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" name="Google Shape;184;p31">
              <a:extLst>
                <a:ext uri="{FF2B5EF4-FFF2-40B4-BE49-F238E27FC236}">
                  <a16:creationId xmlns:a16="http://schemas.microsoft.com/office/drawing/2014/main" id="{FEB78191-6432-AA96-504D-0B637DAAA3AD}"/>
                </a:ext>
              </a:extLst>
            </p:cNvPr>
            <p:cNvSpPr txBox="1">
              <a:spLocks/>
            </p:cNvSpPr>
            <p:nvPr/>
          </p:nvSpPr>
          <p:spPr>
            <a:xfrm>
              <a:off x="4022115" y="539105"/>
              <a:ext cx="5847969" cy="7204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9pPr>
            </a:lstStyle>
            <a:p>
              <a:pPr marL="0" indent="0">
                <a:buSzPts val="3000"/>
              </a:pPr>
              <a:r>
                <a:rPr lang="en" altLang="zh-TW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Mega2560 R3</a:t>
              </a:r>
              <a:r>
                <a:rPr lang="zh-TW" altLang="en-US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規格表</a:t>
              </a:r>
            </a:p>
          </p:txBody>
        </p:sp>
      </p:grp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AB3736A3-AAEC-B592-A9CD-E1825CC916CD}"/>
              </a:ext>
            </a:extLst>
          </p:cNvPr>
          <p:cNvGraphicFramePr>
            <a:graphicFrameLocks noGrp="1"/>
          </p:cNvGraphicFramePr>
          <p:nvPr/>
        </p:nvGraphicFramePr>
        <p:xfrm>
          <a:off x="1524000" y="1904153"/>
          <a:ext cx="6096000" cy="1854200"/>
        </p:xfrm>
        <a:graphic>
          <a:graphicData uri="http://schemas.openxmlformats.org/drawingml/2006/table">
            <a:tbl>
              <a:tblPr firstRow="1" bandRow="1">
                <a:tableStyleId>{42E02367-6310-4FDD-A0BC-0D42DE320BC0}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3221964969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15341775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項目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規格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913873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處理器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ATmega2560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329531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記憶體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256KB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132323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無線連接</a:t>
                      </a:r>
                      <a:endParaRPr lang="en-US" altLang="zh-TW" sz="1800" b="0" i="0" u="none" strike="noStrike" cap="none" dirty="0">
                        <a:solidFill>
                          <a:schemeClr val="accent4"/>
                        </a:solidFill>
                        <a:effectLst/>
                        <a:latin typeface="Times New Roman" panose="02020603050405020304" pitchFamily="18" charset="0"/>
                        <a:ea typeface="SoukouMincho" panose="02000600000000000000" pitchFamily="2" charset="-128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無</a:t>
                      </a:r>
                      <a:endParaRPr lang="en" altLang="zh-TW" sz="1800" b="0" i="0" u="none" strike="noStrike" cap="none" dirty="0">
                        <a:solidFill>
                          <a:schemeClr val="accent4"/>
                        </a:solidFill>
                        <a:effectLst/>
                        <a:latin typeface="Times New Roman" panose="02020603050405020304" pitchFamily="18" charset="0"/>
                        <a:ea typeface="SoukouMincho" panose="02000600000000000000" pitchFamily="2" charset="-128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743040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I/O</a:t>
                      </a:r>
                      <a:endParaRPr lang="zh-TW" altLang="en-US" sz="1800" b="0" i="0" u="none" strike="noStrike" cap="none" dirty="0">
                        <a:solidFill>
                          <a:schemeClr val="accent4"/>
                        </a:solidFill>
                        <a:effectLst/>
                        <a:latin typeface="Times New Roman" panose="02020603050405020304" pitchFamily="18" charset="0"/>
                        <a:ea typeface="SoukouMincho" panose="02000600000000000000" pitchFamily="2" charset="-128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70</a:t>
                      </a:r>
                      <a:endParaRPr lang="en" altLang="zh-TW" sz="1800" b="0" i="0" u="none" strike="noStrike" cap="none" dirty="0">
                        <a:solidFill>
                          <a:schemeClr val="accent4"/>
                        </a:solidFill>
                        <a:effectLst/>
                        <a:latin typeface="Times New Roman" panose="02020603050405020304" pitchFamily="18" charset="0"/>
                        <a:ea typeface="SoukouMincho" panose="02000600000000000000" pitchFamily="2" charset="-128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311476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9304019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>
          <a:extLst>
            <a:ext uri="{FF2B5EF4-FFF2-40B4-BE49-F238E27FC236}">
              <a16:creationId xmlns:a16="http://schemas.microsoft.com/office/drawing/2014/main" id="{7286A16D-0E07-39B9-1645-13C54C0DC3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群組 5">
            <a:extLst>
              <a:ext uri="{FF2B5EF4-FFF2-40B4-BE49-F238E27FC236}">
                <a16:creationId xmlns:a16="http://schemas.microsoft.com/office/drawing/2014/main" id="{FEA1C72E-C4B8-87CE-16C1-FEA988E9C7A2}"/>
              </a:ext>
            </a:extLst>
          </p:cNvPr>
          <p:cNvGrpSpPr/>
          <p:nvPr/>
        </p:nvGrpSpPr>
        <p:grpSpPr>
          <a:xfrm>
            <a:off x="964871" y="250070"/>
            <a:ext cx="7214258" cy="1359428"/>
            <a:chOff x="2655826" y="205510"/>
            <a:chExt cx="7214258" cy="1359428"/>
          </a:xfrm>
        </p:grpSpPr>
        <p:grpSp>
          <p:nvGrpSpPr>
            <p:cNvPr id="7" name="Google Shape;1679;p42">
              <a:extLst>
                <a:ext uri="{FF2B5EF4-FFF2-40B4-BE49-F238E27FC236}">
                  <a16:creationId xmlns:a16="http://schemas.microsoft.com/office/drawing/2014/main" id="{D9E9E551-1083-E819-CF7F-A7D3FF2894E0}"/>
                </a:ext>
              </a:extLst>
            </p:cNvPr>
            <p:cNvGrpSpPr/>
            <p:nvPr/>
          </p:nvGrpSpPr>
          <p:grpSpPr>
            <a:xfrm rot="3938964">
              <a:off x="2655826" y="205510"/>
              <a:ext cx="1359428" cy="1359428"/>
              <a:chOff x="885403" y="1571142"/>
              <a:chExt cx="2598600" cy="2598600"/>
            </a:xfrm>
          </p:grpSpPr>
          <p:sp>
            <p:nvSpPr>
              <p:cNvPr id="31" name="Google Shape;1680;p42">
                <a:extLst>
                  <a:ext uri="{FF2B5EF4-FFF2-40B4-BE49-F238E27FC236}">
                    <a16:creationId xmlns:a16="http://schemas.microsoft.com/office/drawing/2014/main" id="{03D8CC39-F5F1-615C-D730-C903B48163B2}"/>
                  </a:ext>
                </a:extLst>
              </p:cNvPr>
              <p:cNvSpPr/>
              <p:nvPr/>
            </p:nvSpPr>
            <p:spPr>
              <a:xfrm>
                <a:off x="1303550" y="1980350"/>
                <a:ext cx="1762475" cy="1762450"/>
              </a:xfrm>
              <a:custGeom>
                <a:avLst/>
                <a:gdLst/>
                <a:ahLst/>
                <a:cxnLst/>
                <a:rect l="l" t="t" r="r" b="b"/>
                <a:pathLst>
                  <a:path w="70499" h="70498" extrusionOk="0">
                    <a:moveTo>
                      <a:pt x="35133" y="1"/>
                    </a:moveTo>
                    <a:lnTo>
                      <a:pt x="35133" y="683"/>
                    </a:lnTo>
                    <a:lnTo>
                      <a:pt x="35257" y="683"/>
                    </a:lnTo>
                    <a:cubicBezTo>
                      <a:pt x="36048" y="683"/>
                      <a:pt x="36853" y="710"/>
                      <a:pt x="37645" y="751"/>
                    </a:cubicBezTo>
                    <a:lnTo>
                      <a:pt x="37686" y="82"/>
                    </a:lnTo>
                    <a:cubicBezTo>
                      <a:pt x="36880" y="28"/>
                      <a:pt x="36061" y="1"/>
                      <a:pt x="35257" y="1"/>
                    </a:cubicBezTo>
                    <a:close/>
                    <a:moveTo>
                      <a:pt x="34560" y="1"/>
                    </a:moveTo>
                    <a:cubicBezTo>
                      <a:pt x="33714" y="28"/>
                      <a:pt x="32840" y="68"/>
                      <a:pt x="32008" y="150"/>
                    </a:cubicBezTo>
                    <a:lnTo>
                      <a:pt x="32063" y="820"/>
                    </a:lnTo>
                    <a:cubicBezTo>
                      <a:pt x="32895" y="751"/>
                      <a:pt x="33741" y="696"/>
                      <a:pt x="34574" y="683"/>
                    </a:cubicBezTo>
                    <a:lnTo>
                      <a:pt x="34560" y="1"/>
                    </a:lnTo>
                    <a:close/>
                    <a:moveTo>
                      <a:pt x="38259" y="123"/>
                    </a:moveTo>
                    <a:lnTo>
                      <a:pt x="38205" y="805"/>
                    </a:lnTo>
                    <a:cubicBezTo>
                      <a:pt x="39037" y="874"/>
                      <a:pt x="39870" y="969"/>
                      <a:pt x="40689" y="1106"/>
                    </a:cubicBezTo>
                    <a:lnTo>
                      <a:pt x="40798" y="437"/>
                    </a:lnTo>
                    <a:cubicBezTo>
                      <a:pt x="39965" y="301"/>
                      <a:pt x="39106" y="192"/>
                      <a:pt x="38259" y="123"/>
                    </a:cubicBezTo>
                    <a:close/>
                    <a:moveTo>
                      <a:pt x="31435" y="205"/>
                    </a:moveTo>
                    <a:cubicBezTo>
                      <a:pt x="30588" y="301"/>
                      <a:pt x="29742" y="423"/>
                      <a:pt x="28896" y="574"/>
                    </a:cubicBezTo>
                    <a:lnTo>
                      <a:pt x="29018" y="1242"/>
                    </a:lnTo>
                    <a:cubicBezTo>
                      <a:pt x="29837" y="1093"/>
                      <a:pt x="30683" y="969"/>
                      <a:pt x="31502" y="874"/>
                    </a:cubicBezTo>
                    <a:lnTo>
                      <a:pt x="31435" y="205"/>
                    </a:lnTo>
                    <a:close/>
                    <a:moveTo>
                      <a:pt x="41357" y="532"/>
                    </a:moveTo>
                    <a:lnTo>
                      <a:pt x="41248" y="1188"/>
                    </a:lnTo>
                    <a:cubicBezTo>
                      <a:pt x="42067" y="1338"/>
                      <a:pt x="42900" y="1515"/>
                      <a:pt x="43705" y="1720"/>
                    </a:cubicBezTo>
                    <a:lnTo>
                      <a:pt x="43869" y="1065"/>
                    </a:lnTo>
                    <a:cubicBezTo>
                      <a:pt x="43037" y="847"/>
                      <a:pt x="42203" y="669"/>
                      <a:pt x="41357" y="532"/>
                    </a:cubicBezTo>
                    <a:close/>
                    <a:moveTo>
                      <a:pt x="28336" y="683"/>
                    </a:moveTo>
                    <a:cubicBezTo>
                      <a:pt x="27504" y="847"/>
                      <a:pt x="26671" y="1038"/>
                      <a:pt x="25852" y="1269"/>
                    </a:cubicBezTo>
                    <a:lnTo>
                      <a:pt x="26030" y="1925"/>
                    </a:lnTo>
                    <a:cubicBezTo>
                      <a:pt x="26834" y="1693"/>
                      <a:pt x="27653" y="1502"/>
                      <a:pt x="28472" y="1338"/>
                    </a:cubicBezTo>
                    <a:lnTo>
                      <a:pt x="28336" y="683"/>
                    </a:lnTo>
                    <a:close/>
                    <a:moveTo>
                      <a:pt x="44415" y="1202"/>
                    </a:moveTo>
                    <a:lnTo>
                      <a:pt x="44238" y="1857"/>
                    </a:lnTo>
                    <a:cubicBezTo>
                      <a:pt x="45042" y="2075"/>
                      <a:pt x="45848" y="2321"/>
                      <a:pt x="46640" y="2594"/>
                    </a:cubicBezTo>
                    <a:lnTo>
                      <a:pt x="46871" y="1952"/>
                    </a:lnTo>
                    <a:cubicBezTo>
                      <a:pt x="46067" y="1679"/>
                      <a:pt x="45234" y="1420"/>
                      <a:pt x="44415" y="1202"/>
                    </a:cubicBezTo>
                    <a:close/>
                    <a:moveTo>
                      <a:pt x="25306" y="1420"/>
                    </a:moveTo>
                    <a:cubicBezTo>
                      <a:pt x="24487" y="1666"/>
                      <a:pt x="23668" y="1939"/>
                      <a:pt x="22863" y="2239"/>
                    </a:cubicBezTo>
                    <a:lnTo>
                      <a:pt x="23109" y="2867"/>
                    </a:lnTo>
                    <a:cubicBezTo>
                      <a:pt x="23886" y="2580"/>
                      <a:pt x="24692" y="2307"/>
                      <a:pt x="25484" y="2075"/>
                    </a:cubicBezTo>
                    <a:lnTo>
                      <a:pt x="25306" y="1420"/>
                    </a:lnTo>
                    <a:close/>
                    <a:moveTo>
                      <a:pt x="47404" y="2157"/>
                    </a:moveTo>
                    <a:lnTo>
                      <a:pt x="47172" y="2785"/>
                    </a:lnTo>
                    <a:cubicBezTo>
                      <a:pt x="47950" y="3071"/>
                      <a:pt x="48742" y="3399"/>
                      <a:pt x="49492" y="3740"/>
                    </a:cubicBezTo>
                    <a:lnTo>
                      <a:pt x="49779" y="3126"/>
                    </a:lnTo>
                    <a:cubicBezTo>
                      <a:pt x="49001" y="2771"/>
                      <a:pt x="48209" y="2443"/>
                      <a:pt x="47404" y="2157"/>
                    </a:cubicBezTo>
                    <a:close/>
                    <a:moveTo>
                      <a:pt x="22344" y="2443"/>
                    </a:moveTo>
                    <a:cubicBezTo>
                      <a:pt x="21553" y="2758"/>
                      <a:pt x="20761" y="3098"/>
                      <a:pt x="19997" y="3467"/>
                    </a:cubicBezTo>
                    <a:lnTo>
                      <a:pt x="20283" y="4068"/>
                    </a:lnTo>
                    <a:cubicBezTo>
                      <a:pt x="21034" y="3713"/>
                      <a:pt x="21812" y="3371"/>
                      <a:pt x="22590" y="3071"/>
                    </a:cubicBezTo>
                    <a:lnTo>
                      <a:pt x="22344" y="2443"/>
                    </a:lnTo>
                    <a:close/>
                    <a:moveTo>
                      <a:pt x="50298" y="3358"/>
                    </a:moveTo>
                    <a:lnTo>
                      <a:pt x="50011" y="3972"/>
                    </a:lnTo>
                    <a:cubicBezTo>
                      <a:pt x="50762" y="4327"/>
                      <a:pt x="51512" y="4723"/>
                      <a:pt x="52236" y="5133"/>
                    </a:cubicBezTo>
                    <a:lnTo>
                      <a:pt x="52577" y="4545"/>
                    </a:lnTo>
                    <a:cubicBezTo>
                      <a:pt x="51827" y="4123"/>
                      <a:pt x="51062" y="3726"/>
                      <a:pt x="50298" y="3358"/>
                    </a:cubicBezTo>
                    <a:close/>
                    <a:moveTo>
                      <a:pt x="19478" y="3713"/>
                    </a:moveTo>
                    <a:cubicBezTo>
                      <a:pt x="18727" y="4095"/>
                      <a:pt x="17962" y="4505"/>
                      <a:pt x="17240" y="4942"/>
                    </a:cubicBezTo>
                    <a:lnTo>
                      <a:pt x="17580" y="5528"/>
                    </a:lnTo>
                    <a:cubicBezTo>
                      <a:pt x="18304" y="5105"/>
                      <a:pt x="19041" y="4696"/>
                      <a:pt x="19791" y="4314"/>
                    </a:cubicBezTo>
                    <a:lnTo>
                      <a:pt x="19478" y="3713"/>
                    </a:lnTo>
                    <a:close/>
                    <a:moveTo>
                      <a:pt x="53068" y="4832"/>
                    </a:moveTo>
                    <a:lnTo>
                      <a:pt x="52728" y="5406"/>
                    </a:lnTo>
                    <a:cubicBezTo>
                      <a:pt x="53450" y="5828"/>
                      <a:pt x="54160" y="6292"/>
                      <a:pt x="54843" y="6756"/>
                    </a:cubicBezTo>
                    <a:lnTo>
                      <a:pt x="55225" y="6210"/>
                    </a:lnTo>
                    <a:cubicBezTo>
                      <a:pt x="54529" y="5719"/>
                      <a:pt x="53805" y="5255"/>
                      <a:pt x="53068" y="4832"/>
                    </a:cubicBezTo>
                    <a:close/>
                    <a:moveTo>
                      <a:pt x="16748" y="5242"/>
                    </a:moveTo>
                    <a:cubicBezTo>
                      <a:pt x="16230" y="5569"/>
                      <a:pt x="15697" y="5910"/>
                      <a:pt x="15192" y="6265"/>
                    </a:cubicBezTo>
                    <a:lnTo>
                      <a:pt x="15574" y="6811"/>
                    </a:lnTo>
                    <a:cubicBezTo>
                      <a:pt x="16079" y="6470"/>
                      <a:pt x="16598" y="6129"/>
                      <a:pt x="17103" y="5815"/>
                    </a:cubicBezTo>
                    <a:lnTo>
                      <a:pt x="16748" y="5242"/>
                    </a:lnTo>
                    <a:close/>
                    <a:moveTo>
                      <a:pt x="14960" y="6429"/>
                    </a:moveTo>
                    <a:cubicBezTo>
                      <a:pt x="14850" y="6498"/>
                      <a:pt x="14728" y="6579"/>
                      <a:pt x="14619" y="6661"/>
                    </a:cubicBezTo>
                    <a:lnTo>
                      <a:pt x="15014" y="7207"/>
                    </a:lnTo>
                    <a:cubicBezTo>
                      <a:pt x="15123" y="7139"/>
                      <a:pt x="15233" y="7057"/>
                      <a:pt x="15342" y="6975"/>
                    </a:cubicBezTo>
                    <a:lnTo>
                      <a:pt x="14960" y="6429"/>
                    </a:lnTo>
                    <a:close/>
                    <a:moveTo>
                      <a:pt x="55703" y="6525"/>
                    </a:moveTo>
                    <a:lnTo>
                      <a:pt x="55307" y="7084"/>
                    </a:lnTo>
                    <a:cubicBezTo>
                      <a:pt x="55989" y="7562"/>
                      <a:pt x="56658" y="8081"/>
                      <a:pt x="57299" y="8613"/>
                    </a:cubicBezTo>
                    <a:lnTo>
                      <a:pt x="57723" y="8094"/>
                    </a:lnTo>
                    <a:cubicBezTo>
                      <a:pt x="57068" y="7548"/>
                      <a:pt x="56386" y="7029"/>
                      <a:pt x="55703" y="6525"/>
                    </a:cubicBezTo>
                    <a:close/>
                    <a:moveTo>
                      <a:pt x="14168" y="7002"/>
                    </a:moveTo>
                    <a:cubicBezTo>
                      <a:pt x="13485" y="7508"/>
                      <a:pt x="12817" y="8054"/>
                      <a:pt x="12175" y="8613"/>
                    </a:cubicBezTo>
                    <a:lnTo>
                      <a:pt x="12612" y="9118"/>
                    </a:lnTo>
                    <a:cubicBezTo>
                      <a:pt x="13240" y="8572"/>
                      <a:pt x="13895" y="8039"/>
                      <a:pt x="14564" y="7548"/>
                    </a:cubicBezTo>
                    <a:lnTo>
                      <a:pt x="14168" y="7002"/>
                    </a:lnTo>
                    <a:close/>
                    <a:moveTo>
                      <a:pt x="58160" y="8463"/>
                    </a:moveTo>
                    <a:lnTo>
                      <a:pt x="57723" y="8968"/>
                    </a:lnTo>
                    <a:cubicBezTo>
                      <a:pt x="58351" y="9514"/>
                      <a:pt x="58979" y="10087"/>
                      <a:pt x="59565" y="10674"/>
                    </a:cubicBezTo>
                    <a:lnTo>
                      <a:pt x="60043" y="10196"/>
                    </a:lnTo>
                    <a:cubicBezTo>
                      <a:pt x="59443" y="9595"/>
                      <a:pt x="58815" y="9009"/>
                      <a:pt x="58160" y="8463"/>
                    </a:cubicBezTo>
                    <a:close/>
                    <a:moveTo>
                      <a:pt x="11738" y="8982"/>
                    </a:moveTo>
                    <a:cubicBezTo>
                      <a:pt x="11111" y="9555"/>
                      <a:pt x="10483" y="10156"/>
                      <a:pt x="9896" y="10756"/>
                    </a:cubicBezTo>
                    <a:lnTo>
                      <a:pt x="10388" y="11233"/>
                    </a:lnTo>
                    <a:cubicBezTo>
                      <a:pt x="10961" y="10633"/>
                      <a:pt x="11575" y="10046"/>
                      <a:pt x="12189" y="9486"/>
                    </a:cubicBezTo>
                    <a:lnTo>
                      <a:pt x="11738" y="8982"/>
                    </a:lnTo>
                    <a:close/>
                    <a:moveTo>
                      <a:pt x="60453" y="10605"/>
                    </a:moveTo>
                    <a:lnTo>
                      <a:pt x="59962" y="11070"/>
                    </a:lnTo>
                    <a:cubicBezTo>
                      <a:pt x="60548" y="11670"/>
                      <a:pt x="61121" y="12298"/>
                      <a:pt x="61654" y="12926"/>
                    </a:cubicBezTo>
                    <a:lnTo>
                      <a:pt x="62173" y="12489"/>
                    </a:lnTo>
                    <a:cubicBezTo>
                      <a:pt x="61627" y="11848"/>
                      <a:pt x="61039" y="11206"/>
                      <a:pt x="60453" y="10605"/>
                    </a:cubicBezTo>
                    <a:close/>
                    <a:moveTo>
                      <a:pt x="9500" y="11179"/>
                    </a:moveTo>
                    <a:cubicBezTo>
                      <a:pt x="8927" y="11793"/>
                      <a:pt x="8353" y="12449"/>
                      <a:pt x="7822" y="13104"/>
                    </a:cubicBezTo>
                    <a:lnTo>
                      <a:pt x="8353" y="13526"/>
                    </a:lnTo>
                    <a:cubicBezTo>
                      <a:pt x="8872" y="12885"/>
                      <a:pt x="9432" y="12243"/>
                      <a:pt x="10005" y="11630"/>
                    </a:cubicBezTo>
                    <a:lnTo>
                      <a:pt x="9500" y="11179"/>
                    </a:lnTo>
                    <a:close/>
                    <a:moveTo>
                      <a:pt x="62541" y="12926"/>
                    </a:moveTo>
                    <a:lnTo>
                      <a:pt x="62009" y="13363"/>
                    </a:lnTo>
                    <a:cubicBezTo>
                      <a:pt x="62541" y="14005"/>
                      <a:pt x="63046" y="14673"/>
                      <a:pt x="63523" y="15342"/>
                    </a:cubicBezTo>
                    <a:lnTo>
                      <a:pt x="64069" y="14960"/>
                    </a:lnTo>
                    <a:cubicBezTo>
                      <a:pt x="63592" y="14263"/>
                      <a:pt x="63074" y="13581"/>
                      <a:pt x="62541" y="12926"/>
                    </a:cubicBezTo>
                    <a:close/>
                    <a:moveTo>
                      <a:pt x="7467" y="13554"/>
                    </a:moveTo>
                    <a:cubicBezTo>
                      <a:pt x="6948" y="14223"/>
                      <a:pt x="6442" y="14919"/>
                      <a:pt x="5965" y="15628"/>
                    </a:cubicBezTo>
                    <a:lnTo>
                      <a:pt x="6524" y="16010"/>
                    </a:lnTo>
                    <a:cubicBezTo>
                      <a:pt x="6988" y="15315"/>
                      <a:pt x="7494" y="14632"/>
                      <a:pt x="7999" y="13963"/>
                    </a:cubicBezTo>
                    <a:lnTo>
                      <a:pt x="7467" y="13554"/>
                    </a:lnTo>
                    <a:close/>
                    <a:moveTo>
                      <a:pt x="64411" y="15437"/>
                    </a:moveTo>
                    <a:lnTo>
                      <a:pt x="63851" y="15819"/>
                    </a:lnTo>
                    <a:cubicBezTo>
                      <a:pt x="64315" y="16516"/>
                      <a:pt x="64766" y="17226"/>
                      <a:pt x="65189" y="17949"/>
                    </a:cubicBezTo>
                    <a:lnTo>
                      <a:pt x="65776" y="17608"/>
                    </a:lnTo>
                    <a:cubicBezTo>
                      <a:pt x="65352" y="16871"/>
                      <a:pt x="64888" y="16147"/>
                      <a:pt x="64411" y="15437"/>
                    </a:cubicBezTo>
                    <a:close/>
                    <a:moveTo>
                      <a:pt x="5651" y="16107"/>
                    </a:moveTo>
                    <a:cubicBezTo>
                      <a:pt x="5187" y="16816"/>
                      <a:pt x="4750" y="17553"/>
                      <a:pt x="4341" y="18304"/>
                    </a:cubicBezTo>
                    <a:lnTo>
                      <a:pt x="4928" y="18631"/>
                    </a:lnTo>
                    <a:cubicBezTo>
                      <a:pt x="5323" y="17894"/>
                      <a:pt x="5760" y="17171"/>
                      <a:pt x="6224" y="16475"/>
                    </a:cubicBezTo>
                    <a:lnTo>
                      <a:pt x="5651" y="16107"/>
                    </a:lnTo>
                    <a:close/>
                    <a:moveTo>
                      <a:pt x="66049" y="18099"/>
                    </a:moveTo>
                    <a:lnTo>
                      <a:pt x="65462" y="18427"/>
                    </a:lnTo>
                    <a:cubicBezTo>
                      <a:pt x="65871" y="19164"/>
                      <a:pt x="66253" y="19914"/>
                      <a:pt x="66608" y="20665"/>
                    </a:cubicBezTo>
                    <a:lnTo>
                      <a:pt x="67223" y="20378"/>
                    </a:lnTo>
                    <a:cubicBezTo>
                      <a:pt x="66868" y="19614"/>
                      <a:pt x="66472" y="18850"/>
                      <a:pt x="66049" y="18099"/>
                    </a:cubicBezTo>
                    <a:close/>
                    <a:moveTo>
                      <a:pt x="4068" y="18809"/>
                    </a:moveTo>
                    <a:cubicBezTo>
                      <a:pt x="3672" y="19559"/>
                      <a:pt x="3290" y="20338"/>
                      <a:pt x="2948" y="21115"/>
                    </a:cubicBezTo>
                    <a:lnTo>
                      <a:pt x="3576" y="21388"/>
                    </a:lnTo>
                    <a:cubicBezTo>
                      <a:pt x="3904" y="20624"/>
                      <a:pt x="4273" y="19860"/>
                      <a:pt x="4668" y="19123"/>
                    </a:cubicBezTo>
                    <a:lnTo>
                      <a:pt x="4068" y="18809"/>
                    </a:lnTo>
                    <a:close/>
                    <a:moveTo>
                      <a:pt x="67454" y="20897"/>
                    </a:moveTo>
                    <a:lnTo>
                      <a:pt x="66841" y="21170"/>
                    </a:lnTo>
                    <a:cubicBezTo>
                      <a:pt x="67181" y="21934"/>
                      <a:pt x="67496" y="22713"/>
                      <a:pt x="67782" y="23504"/>
                    </a:cubicBezTo>
                    <a:lnTo>
                      <a:pt x="68410" y="23272"/>
                    </a:lnTo>
                    <a:cubicBezTo>
                      <a:pt x="68124" y="22467"/>
                      <a:pt x="67796" y="21675"/>
                      <a:pt x="67454" y="20897"/>
                    </a:cubicBezTo>
                    <a:close/>
                    <a:moveTo>
                      <a:pt x="2730" y="21648"/>
                    </a:moveTo>
                    <a:cubicBezTo>
                      <a:pt x="2402" y="22426"/>
                      <a:pt x="2089" y="23231"/>
                      <a:pt x="1816" y="24036"/>
                    </a:cubicBezTo>
                    <a:lnTo>
                      <a:pt x="2457" y="24255"/>
                    </a:lnTo>
                    <a:cubicBezTo>
                      <a:pt x="2730" y="23463"/>
                      <a:pt x="3030" y="22671"/>
                      <a:pt x="3345" y="21907"/>
                    </a:cubicBezTo>
                    <a:lnTo>
                      <a:pt x="2730" y="21648"/>
                    </a:lnTo>
                    <a:close/>
                    <a:moveTo>
                      <a:pt x="68601" y="23805"/>
                    </a:moveTo>
                    <a:lnTo>
                      <a:pt x="67960" y="24023"/>
                    </a:lnTo>
                    <a:cubicBezTo>
                      <a:pt x="68233" y="24815"/>
                      <a:pt x="68479" y="25619"/>
                      <a:pt x="68683" y="26425"/>
                    </a:cubicBezTo>
                    <a:lnTo>
                      <a:pt x="69338" y="26262"/>
                    </a:lnTo>
                    <a:cubicBezTo>
                      <a:pt x="69134" y="25443"/>
                      <a:pt x="68874" y="24609"/>
                      <a:pt x="68601" y="23805"/>
                    </a:cubicBezTo>
                    <a:close/>
                    <a:moveTo>
                      <a:pt x="1638" y="24582"/>
                    </a:moveTo>
                    <a:cubicBezTo>
                      <a:pt x="1392" y="25401"/>
                      <a:pt x="1161" y="26234"/>
                      <a:pt x="956" y="27053"/>
                    </a:cubicBezTo>
                    <a:lnTo>
                      <a:pt x="1625" y="27217"/>
                    </a:lnTo>
                    <a:cubicBezTo>
                      <a:pt x="1816" y="26398"/>
                      <a:pt x="2034" y="25592"/>
                      <a:pt x="2293" y="24787"/>
                    </a:cubicBezTo>
                    <a:lnTo>
                      <a:pt x="1638" y="24582"/>
                    </a:lnTo>
                    <a:close/>
                    <a:moveTo>
                      <a:pt x="69489" y="26808"/>
                    </a:moveTo>
                    <a:lnTo>
                      <a:pt x="68834" y="26971"/>
                    </a:lnTo>
                    <a:cubicBezTo>
                      <a:pt x="69025" y="27776"/>
                      <a:pt x="69202" y="28609"/>
                      <a:pt x="69338" y="29428"/>
                    </a:cubicBezTo>
                    <a:lnTo>
                      <a:pt x="70007" y="29319"/>
                    </a:lnTo>
                    <a:cubicBezTo>
                      <a:pt x="69857" y="28486"/>
                      <a:pt x="69693" y="27640"/>
                      <a:pt x="69489" y="26808"/>
                    </a:cubicBezTo>
                    <a:close/>
                    <a:moveTo>
                      <a:pt x="833" y="27612"/>
                    </a:moveTo>
                    <a:cubicBezTo>
                      <a:pt x="655" y="28445"/>
                      <a:pt x="491" y="29292"/>
                      <a:pt x="369" y="30124"/>
                    </a:cubicBezTo>
                    <a:lnTo>
                      <a:pt x="1037" y="30233"/>
                    </a:lnTo>
                    <a:cubicBezTo>
                      <a:pt x="1161" y="29401"/>
                      <a:pt x="1310" y="28568"/>
                      <a:pt x="1488" y="27763"/>
                    </a:cubicBezTo>
                    <a:lnTo>
                      <a:pt x="833" y="27612"/>
                    </a:lnTo>
                    <a:close/>
                    <a:moveTo>
                      <a:pt x="70089" y="29878"/>
                    </a:moveTo>
                    <a:lnTo>
                      <a:pt x="69420" y="29987"/>
                    </a:lnTo>
                    <a:cubicBezTo>
                      <a:pt x="69556" y="30806"/>
                      <a:pt x="69653" y="31652"/>
                      <a:pt x="69720" y="32486"/>
                    </a:cubicBezTo>
                    <a:lnTo>
                      <a:pt x="70390" y="32431"/>
                    </a:lnTo>
                    <a:cubicBezTo>
                      <a:pt x="70321" y="31571"/>
                      <a:pt x="70226" y="30724"/>
                      <a:pt x="70089" y="29878"/>
                    </a:cubicBezTo>
                    <a:close/>
                    <a:moveTo>
                      <a:pt x="300" y="30697"/>
                    </a:moveTo>
                    <a:cubicBezTo>
                      <a:pt x="191" y="31530"/>
                      <a:pt x="109" y="32389"/>
                      <a:pt x="55" y="33250"/>
                    </a:cubicBezTo>
                    <a:lnTo>
                      <a:pt x="737" y="33277"/>
                    </a:lnTo>
                    <a:cubicBezTo>
                      <a:pt x="779" y="32444"/>
                      <a:pt x="861" y="31612"/>
                      <a:pt x="970" y="30779"/>
                    </a:cubicBezTo>
                    <a:lnTo>
                      <a:pt x="300" y="30697"/>
                    </a:lnTo>
                    <a:close/>
                    <a:moveTo>
                      <a:pt x="27" y="33809"/>
                    </a:moveTo>
                    <a:cubicBezTo>
                      <a:pt x="14" y="34287"/>
                      <a:pt x="0" y="34764"/>
                      <a:pt x="0" y="35243"/>
                    </a:cubicBezTo>
                    <a:cubicBezTo>
                      <a:pt x="0" y="35625"/>
                      <a:pt x="14" y="36007"/>
                      <a:pt x="27" y="36375"/>
                    </a:cubicBezTo>
                    <a:lnTo>
                      <a:pt x="697" y="36348"/>
                    </a:lnTo>
                    <a:cubicBezTo>
                      <a:pt x="683" y="35993"/>
                      <a:pt x="683" y="35611"/>
                      <a:pt x="683" y="35243"/>
                    </a:cubicBezTo>
                    <a:cubicBezTo>
                      <a:pt x="683" y="34779"/>
                      <a:pt x="697" y="34300"/>
                      <a:pt x="710" y="33836"/>
                    </a:cubicBezTo>
                    <a:lnTo>
                      <a:pt x="27" y="33809"/>
                    </a:lnTo>
                    <a:close/>
                    <a:moveTo>
                      <a:pt x="70430" y="32990"/>
                    </a:moveTo>
                    <a:lnTo>
                      <a:pt x="69748" y="33032"/>
                    </a:lnTo>
                    <a:cubicBezTo>
                      <a:pt x="69802" y="33769"/>
                      <a:pt x="69829" y="34506"/>
                      <a:pt x="69829" y="35243"/>
                    </a:cubicBezTo>
                    <a:cubicBezTo>
                      <a:pt x="69829" y="36075"/>
                      <a:pt x="69789" y="36921"/>
                      <a:pt x="69734" y="37754"/>
                    </a:cubicBezTo>
                    <a:lnTo>
                      <a:pt x="70403" y="37809"/>
                    </a:lnTo>
                    <a:cubicBezTo>
                      <a:pt x="70471" y="36962"/>
                      <a:pt x="70499" y="36102"/>
                      <a:pt x="70499" y="35243"/>
                    </a:cubicBezTo>
                    <a:cubicBezTo>
                      <a:pt x="70499" y="34491"/>
                      <a:pt x="70471" y="33741"/>
                      <a:pt x="70430" y="32990"/>
                    </a:cubicBezTo>
                    <a:close/>
                    <a:moveTo>
                      <a:pt x="724" y="36908"/>
                    </a:moveTo>
                    <a:lnTo>
                      <a:pt x="42" y="36948"/>
                    </a:lnTo>
                    <a:cubicBezTo>
                      <a:pt x="82" y="37795"/>
                      <a:pt x="151" y="38655"/>
                      <a:pt x="260" y="39501"/>
                    </a:cubicBezTo>
                    <a:lnTo>
                      <a:pt x="928" y="39419"/>
                    </a:lnTo>
                    <a:cubicBezTo>
                      <a:pt x="833" y="38586"/>
                      <a:pt x="764" y="37754"/>
                      <a:pt x="724" y="36908"/>
                    </a:cubicBezTo>
                    <a:close/>
                    <a:moveTo>
                      <a:pt x="69693" y="38313"/>
                    </a:moveTo>
                    <a:cubicBezTo>
                      <a:pt x="69611" y="39146"/>
                      <a:pt x="69516" y="39978"/>
                      <a:pt x="69380" y="40812"/>
                    </a:cubicBezTo>
                    <a:lnTo>
                      <a:pt x="70048" y="40921"/>
                    </a:lnTo>
                    <a:cubicBezTo>
                      <a:pt x="70184" y="40074"/>
                      <a:pt x="70293" y="39214"/>
                      <a:pt x="70362" y="38368"/>
                    </a:cubicBezTo>
                    <a:lnTo>
                      <a:pt x="69693" y="38313"/>
                    </a:lnTo>
                    <a:close/>
                    <a:moveTo>
                      <a:pt x="997" y="39965"/>
                    </a:moveTo>
                    <a:lnTo>
                      <a:pt x="328" y="40060"/>
                    </a:lnTo>
                    <a:cubicBezTo>
                      <a:pt x="451" y="40907"/>
                      <a:pt x="588" y="41753"/>
                      <a:pt x="764" y="42586"/>
                    </a:cubicBezTo>
                    <a:lnTo>
                      <a:pt x="1434" y="42449"/>
                    </a:lnTo>
                    <a:cubicBezTo>
                      <a:pt x="1256" y="41630"/>
                      <a:pt x="1119" y="40797"/>
                      <a:pt x="997" y="39965"/>
                    </a:cubicBezTo>
                    <a:close/>
                    <a:moveTo>
                      <a:pt x="69283" y="41357"/>
                    </a:moveTo>
                    <a:cubicBezTo>
                      <a:pt x="69134" y="42176"/>
                      <a:pt x="68956" y="43008"/>
                      <a:pt x="68752" y="43814"/>
                    </a:cubicBezTo>
                    <a:lnTo>
                      <a:pt x="69407" y="43978"/>
                    </a:lnTo>
                    <a:cubicBezTo>
                      <a:pt x="69625" y="43159"/>
                      <a:pt x="69802" y="42313"/>
                      <a:pt x="69953" y="41480"/>
                    </a:cubicBezTo>
                    <a:lnTo>
                      <a:pt x="69283" y="41357"/>
                    </a:lnTo>
                    <a:close/>
                    <a:moveTo>
                      <a:pt x="1556" y="42995"/>
                    </a:moveTo>
                    <a:lnTo>
                      <a:pt x="888" y="43145"/>
                    </a:lnTo>
                    <a:cubicBezTo>
                      <a:pt x="1079" y="43964"/>
                      <a:pt x="1297" y="44797"/>
                      <a:pt x="1556" y="45616"/>
                    </a:cubicBezTo>
                    <a:lnTo>
                      <a:pt x="2198" y="45411"/>
                    </a:lnTo>
                    <a:cubicBezTo>
                      <a:pt x="1952" y="44619"/>
                      <a:pt x="1734" y="43800"/>
                      <a:pt x="1556" y="42995"/>
                    </a:cubicBezTo>
                    <a:close/>
                    <a:moveTo>
                      <a:pt x="68615" y="44360"/>
                    </a:moveTo>
                    <a:cubicBezTo>
                      <a:pt x="68397" y="45165"/>
                      <a:pt x="68137" y="45971"/>
                      <a:pt x="67864" y="46748"/>
                    </a:cubicBezTo>
                    <a:lnTo>
                      <a:pt x="68506" y="46981"/>
                    </a:lnTo>
                    <a:cubicBezTo>
                      <a:pt x="68779" y="46175"/>
                      <a:pt x="69038" y="45356"/>
                      <a:pt x="69270" y="44537"/>
                    </a:cubicBezTo>
                    <a:lnTo>
                      <a:pt x="68615" y="44360"/>
                    </a:lnTo>
                    <a:close/>
                    <a:moveTo>
                      <a:pt x="2375" y="45957"/>
                    </a:moveTo>
                    <a:lnTo>
                      <a:pt x="1720" y="46162"/>
                    </a:lnTo>
                    <a:cubicBezTo>
                      <a:pt x="1993" y="46967"/>
                      <a:pt x="2280" y="47773"/>
                      <a:pt x="2608" y="48564"/>
                    </a:cubicBezTo>
                    <a:lnTo>
                      <a:pt x="3235" y="48304"/>
                    </a:lnTo>
                    <a:cubicBezTo>
                      <a:pt x="2921" y="47540"/>
                      <a:pt x="2621" y="46748"/>
                      <a:pt x="2375" y="45957"/>
                    </a:cubicBezTo>
                    <a:close/>
                    <a:moveTo>
                      <a:pt x="67673" y="47281"/>
                    </a:moveTo>
                    <a:cubicBezTo>
                      <a:pt x="67387" y="48059"/>
                      <a:pt x="67059" y="48837"/>
                      <a:pt x="66704" y="49602"/>
                    </a:cubicBezTo>
                    <a:lnTo>
                      <a:pt x="67332" y="49888"/>
                    </a:lnTo>
                    <a:cubicBezTo>
                      <a:pt x="67687" y="49110"/>
                      <a:pt x="68015" y="48319"/>
                      <a:pt x="68301" y="47513"/>
                    </a:cubicBezTo>
                    <a:lnTo>
                      <a:pt x="67673" y="47281"/>
                    </a:lnTo>
                    <a:close/>
                    <a:moveTo>
                      <a:pt x="3454" y="48823"/>
                    </a:moveTo>
                    <a:lnTo>
                      <a:pt x="2826" y="49083"/>
                    </a:lnTo>
                    <a:cubicBezTo>
                      <a:pt x="3154" y="49875"/>
                      <a:pt x="3522" y="50652"/>
                      <a:pt x="3918" y="51403"/>
                    </a:cubicBezTo>
                    <a:lnTo>
                      <a:pt x="4519" y="51089"/>
                    </a:lnTo>
                    <a:cubicBezTo>
                      <a:pt x="4136" y="50352"/>
                      <a:pt x="3781" y="49587"/>
                      <a:pt x="3454" y="48823"/>
                    </a:cubicBezTo>
                    <a:close/>
                    <a:moveTo>
                      <a:pt x="66472" y="50106"/>
                    </a:moveTo>
                    <a:cubicBezTo>
                      <a:pt x="66117" y="50870"/>
                      <a:pt x="65722" y="51622"/>
                      <a:pt x="65312" y="52345"/>
                    </a:cubicBezTo>
                    <a:lnTo>
                      <a:pt x="65898" y="52672"/>
                    </a:lnTo>
                    <a:cubicBezTo>
                      <a:pt x="66322" y="51935"/>
                      <a:pt x="66717" y="51171"/>
                      <a:pt x="67086" y="50406"/>
                    </a:cubicBezTo>
                    <a:lnTo>
                      <a:pt x="66472" y="50106"/>
                    </a:lnTo>
                    <a:close/>
                    <a:moveTo>
                      <a:pt x="4777" y="51580"/>
                    </a:moveTo>
                    <a:lnTo>
                      <a:pt x="4177" y="51908"/>
                    </a:lnTo>
                    <a:cubicBezTo>
                      <a:pt x="4586" y="52659"/>
                      <a:pt x="5023" y="53396"/>
                      <a:pt x="5474" y="54119"/>
                    </a:cubicBezTo>
                    <a:lnTo>
                      <a:pt x="6047" y="53751"/>
                    </a:lnTo>
                    <a:cubicBezTo>
                      <a:pt x="5596" y="53054"/>
                      <a:pt x="5174" y="52317"/>
                      <a:pt x="4777" y="51580"/>
                    </a:cubicBezTo>
                    <a:close/>
                    <a:moveTo>
                      <a:pt x="6347" y="54228"/>
                    </a:moveTo>
                    <a:lnTo>
                      <a:pt x="5787" y="54597"/>
                    </a:lnTo>
                    <a:cubicBezTo>
                      <a:pt x="5938" y="54829"/>
                      <a:pt x="6102" y="55074"/>
                      <a:pt x="6266" y="55307"/>
                    </a:cubicBezTo>
                    <a:lnTo>
                      <a:pt x="6825" y="54925"/>
                    </a:lnTo>
                    <a:cubicBezTo>
                      <a:pt x="6661" y="54692"/>
                      <a:pt x="6497" y="54461"/>
                      <a:pt x="6347" y="54228"/>
                    </a:cubicBezTo>
                    <a:close/>
                    <a:moveTo>
                      <a:pt x="65025" y="52823"/>
                    </a:moveTo>
                    <a:cubicBezTo>
                      <a:pt x="64602" y="53546"/>
                      <a:pt x="64151" y="54255"/>
                      <a:pt x="63674" y="54938"/>
                    </a:cubicBezTo>
                    <a:lnTo>
                      <a:pt x="64220" y="55320"/>
                    </a:lnTo>
                    <a:cubicBezTo>
                      <a:pt x="64712" y="54624"/>
                      <a:pt x="65176" y="53901"/>
                      <a:pt x="65612" y="53163"/>
                    </a:cubicBezTo>
                    <a:lnTo>
                      <a:pt x="65025" y="52823"/>
                    </a:lnTo>
                    <a:close/>
                    <a:moveTo>
                      <a:pt x="6975" y="55156"/>
                    </a:moveTo>
                    <a:lnTo>
                      <a:pt x="6429" y="55538"/>
                    </a:lnTo>
                    <a:cubicBezTo>
                      <a:pt x="6702" y="55921"/>
                      <a:pt x="6975" y="56303"/>
                      <a:pt x="7261" y="56685"/>
                    </a:cubicBezTo>
                    <a:lnTo>
                      <a:pt x="7807" y="56275"/>
                    </a:lnTo>
                    <a:cubicBezTo>
                      <a:pt x="7521" y="55907"/>
                      <a:pt x="7248" y="55525"/>
                      <a:pt x="6975" y="55156"/>
                    </a:cubicBezTo>
                    <a:close/>
                    <a:moveTo>
                      <a:pt x="63347" y="55402"/>
                    </a:moveTo>
                    <a:cubicBezTo>
                      <a:pt x="62855" y="56071"/>
                      <a:pt x="62350" y="56740"/>
                      <a:pt x="61804" y="57382"/>
                    </a:cubicBezTo>
                    <a:lnTo>
                      <a:pt x="62322" y="57818"/>
                    </a:lnTo>
                    <a:cubicBezTo>
                      <a:pt x="62868" y="57163"/>
                      <a:pt x="63401" y="56481"/>
                      <a:pt x="63893" y="55798"/>
                    </a:cubicBezTo>
                    <a:lnTo>
                      <a:pt x="63347" y="55402"/>
                    </a:lnTo>
                    <a:close/>
                    <a:moveTo>
                      <a:pt x="8149" y="56712"/>
                    </a:moveTo>
                    <a:lnTo>
                      <a:pt x="7616" y="57136"/>
                    </a:lnTo>
                    <a:cubicBezTo>
                      <a:pt x="8149" y="57791"/>
                      <a:pt x="8708" y="58446"/>
                      <a:pt x="9282" y="59074"/>
                    </a:cubicBezTo>
                    <a:lnTo>
                      <a:pt x="9773" y="58623"/>
                    </a:lnTo>
                    <a:cubicBezTo>
                      <a:pt x="9214" y="58009"/>
                      <a:pt x="8668" y="57367"/>
                      <a:pt x="8149" y="56712"/>
                    </a:cubicBezTo>
                    <a:close/>
                    <a:moveTo>
                      <a:pt x="61449" y="57804"/>
                    </a:moveTo>
                    <a:cubicBezTo>
                      <a:pt x="60903" y="58446"/>
                      <a:pt x="60330" y="59060"/>
                      <a:pt x="59743" y="59647"/>
                    </a:cubicBezTo>
                    <a:lnTo>
                      <a:pt x="60220" y="60125"/>
                    </a:lnTo>
                    <a:cubicBezTo>
                      <a:pt x="60821" y="59524"/>
                      <a:pt x="61408" y="58896"/>
                      <a:pt x="61954" y="58255"/>
                    </a:cubicBezTo>
                    <a:lnTo>
                      <a:pt x="61449" y="57804"/>
                    </a:lnTo>
                    <a:close/>
                    <a:moveTo>
                      <a:pt x="10155" y="59033"/>
                    </a:moveTo>
                    <a:lnTo>
                      <a:pt x="9664" y="59497"/>
                    </a:lnTo>
                    <a:cubicBezTo>
                      <a:pt x="10251" y="60111"/>
                      <a:pt x="10865" y="60712"/>
                      <a:pt x="11493" y="61285"/>
                    </a:cubicBezTo>
                    <a:lnTo>
                      <a:pt x="11957" y="60794"/>
                    </a:lnTo>
                    <a:cubicBezTo>
                      <a:pt x="11343" y="60234"/>
                      <a:pt x="10728" y="59633"/>
                      <a:pt x="10155" y="59033"/>
                    </a:cubicBezTo>
                    <a:close/>
                    <a:moveTo>
                      <a:pt x="59334" y="60043"/>
                    </a:moveTo>
                    <a:cubicBezTo>
                      <a:pt x="58746" y="60630"/>
                      <a:pt x="58118" y="61189"/>
                      <a:pt x="57477" y="61735"/>
                    </a:cubicBezTo>
                    <a:lnTo>
                      <a:pt x="57914" y="62254"/>
                    </a:lnTo>
                    <a:cubicBezTo>
                      <a:pt x="58555" y="61695"/>
                      <a:pt x="59197" y="61121"/>
                      <a:pt x="59811" y="60534"/>
                    </a:cubicBezTo>
                    <a:lnTo>
                      <a:pt x="59334" y="60043"/>
                    </a:lnTo>
                    <a:close/>
                    <a:moveTo>
                      <a:pt x="12366" y="61162"/>
                    </a:moveTo>
                    <a:lnTo>
                      <a:pt x="11916" y="61667"/>
                    </a:lnTo>
                    <a:cubicBezTo>
                      <a:pt x="12557" y="62226"/>
                      <a:pt x="13227" y="62787"/>
                      <a:pt x="13895" y="63291"/>
                    </a:cubicBezTo>
                    <a:lnTo>
                      <a:pt x="14304" y="62759"/>
                    </a:lnTo>
                    <a:cubicBezTo>
                      <a:pt x="13649" y="62254"/>
                      <a:pt x="12994" y="61722"/>
                      <a:pt x="12366" y="61162"/>
                    </a:cubicBezTo>
                    <a:close/>
                    <a:moveTo>
                      <a:pt x="57041" y="62090"/>
                    </a:moveTo>
                    <a:cubicBezTo>
                      <a:pt x="56440" y="62581"/>
                      <a:pt x="55798" y="63060"/>
                      <a:pt x="55157" y="63524"/>
                    </a:cubicBezTo>
                    <a:lnTo>
                      <a:pt x="55539" y="64070"/>
                    </a:lnTo>
                    <a:cubicBezTo>
                      <a:pt x="56194" y="63606"/>
                      <a:pt x="56850" y="63114"/>
                      <a:pt x="57477" y="62609"/>
                    </a:cubicBezTo>
                    <a:lnTo>
                      <a:pt x="57041" y="62090"/>
                    </a:lnTo>
                    <a:close/>
                    <a:moveTo>
                      <a:pt x="14755" y="63087"/>
                    </a:moveTo>
                    <a:lnTo>
                      <a:pt x="14359" y="63633"/>
                    </a:lnTo>
                    <a:cubicBezTo>
                      <a:pt x="15041" y="64137"/>
                      <a:pt x="15751" y="64629"/>
                      <a:pt x="16475" y="65080"/>
                    </a:cubicBezTo>
                    <a:lnTo>
                      <a:pt x="16830" y="64506"/>
                    </a:lnTo>
                    <a:cubicBezTo>
                      <a:pt x="16133" y="64070"/>
                      <a:pt x="15438" y="63591"/>
                      <a:pt x="14755" y="63087"/>
                    </a:cubicBezTo>
                    <a:close/>
                    <a:moveTo>
                      <a:pt x="54584" y="63919"/>
                    </a:moveTo>
                    <a:cubicBezTo>
                      <a:pt x="53887" y="64383"/>
                      <a:pt x="53177" y="64834"/>
                      <a:pt x="52455" y="65243"/>
                    </a:cubicBezTo>
                    <a:lnTo>
                      <a:pt x="52782" y="65830"/>
                    </a:lnTo>
                    <a:cubicBezTo>
                      <a:pt x="53519" y="65407"/>
                      <a:pt x="54256" y="64956"/>
                      <a:pt x="54966" y="64479"/>
                    </a:cubicBezTo>
                    <a:lnTo>
                      <a:pt x="54584" y="63919"/>
                    </a:lnTo>
                    <a:close/>
                    <a:moveTo>
                      <a:pt x="17307" y="64807"/>
                    </a:moveTo>
                    <a:lnTo>
                      <a:pt x="16952" y="65380"/>
                    </a:lnTo>
                    <a:cubicBezTo>
                      <a:pt x="17689" y="65830"/>
                      <a:pt x="18441" y="66254"/>
                      <a:pt x="19191" y="66636"/>
                    </a:cubicBezTo>
                    <a:lnTo>
                      <a:pt x="19505" y="66035"/>
                    </a:lnTo>
                    <a:cubicBezTo>
                      <a:pt x="18768" y="65653"/>
                      <a:pt x="18031" y="65243"/>
                      <a:pt x="17307" y="64807"/>
                    </a:cubicBezTo>
                    <a:close/>
                    <a:moveTo>
                      <a:pt x="51963" y="65516"/>
                    </a:moveTo>
                    <a:cubicBezTo>
                      <a:pt x="51239" y="65926"/>
                      <a:pt x="50475" y="66308"/>
                      <a:pt x="49725" y="66649"/>
                    </a:cubicBezTo>
                    <a:lnTo>
                      <a:pt x="50011" y="67264"/>
                    </a:lnTo>
                    <a:cubicBezTo>
                      <a:pt x="50775" y="66909"/>
                      <a:pt x="51554" y="66527"/>
                      <a:pt x="52291" y="66103"/>
                    </a:cubicBezTo>
                    <a:lnTo>
                      <a:pt x="51963" y="65516"/>
                    </a:lnTo>
                    <a:close/>
                    <a:moveTo>
                      <a:pt x="20010" y="66281"/>
                    </a:moveTo>
                    <a:lnTo>
                      <a:pt x="19710" y="66894"/>
                    </a:lnTo>
                    <a:cubicBezTo>
                      <a:pt x="20474" y="67264"/>
                      <a:pt x="21252" y="67618"/>
                      <a:pt x="22044" y="67932"/>
                    </a:cubicBezTo>
                    <a:lnTo>
                      <a:pt x="22303" y="67318"/>
                    </a:lnTo>
                    <a:cubicBezTo>
                      <a:pt x="21525" y="67004"/>
                      <a:pt x="20761" y="66649"/>
                      <a:pt x="20010" y="66281"/>
                    </a:cubicBezTo>
                    <a:close/>
                    <a:moveTo>
                      <a:pt x="49219" y="66881"/>
                    </a:moveTo>
                    <a:cubicBezTo>
                      <a:pt x="48455" y="67222"/>
                      <a:pt x="47677" y="67537"/>
                      <a:pt x="46886" y="67810"/>
                    </a:cubicBezTo>
                    <a:lnTo>
                      <a:pt x="47117" y="68450"/>
                    </a:lnTo>
                    <a:cubicBezTo>
                      <a:pt x="47909" y="68164"/>
                      <a:pt x="48715" y="67850"/>
                      <a:pt x="49492" y="67495"/>
                    </a:cubicBezTo>
                    <a:lnTo>
                      <a:pt x="49219" y="66881"/>
                    </a:lnTo>
                    <a:close/>
                    <a:moveTo>
                      <a:pt x="22822" y="67522"/>
                    </a:moveTo>
                    <a:lnTo>
                      <a:pt x="22576" y="68150"/>
                    </a:lnTo>
                    <a:cubicBezTo>
                      <a:pt x="23368" y="68450"/>
                      <a:pt x="24186" y="68738"/>
                      <a:pt x="25005" y="68983"/>
                    </a:cubicBezTo>
                    <a:lnTo>
                      <a:pt x="25197" y="68341"/>
                    </a:lnTo>
                    <a:cubicBezTo>
                      <a:pt x="24405" y="68096"/>
                      <a:pt x="23600" y="67823"/>
                      <a:pt x="22822" y="67522"/>
                    </a:cubicBezTo>
                    <a:close/>
                    <a:moveTo>
                      <a:pt x="46353" y="68001"/>
                    </a:moveTo>
                    <a:cubicBezTo>
                      <a:pt x="45575" y="68259"/>
                      <a:pt x="44756" y="68505"/>
                      <a:pt x="43951" y="68710"/>
                    </a:cubicBezTo>
                    <a:lnTo>
                      <a:pt x="44114" y="69366"/>
                    </a:lnTo>
                    <a:cubicBezTo>
                      <a:pt x="44947" y="69160"/>
                      <a:pt x="45766" y="68915"/>
                      <a:pt x="46571" y="68642"/>
                    </a:cubicBezTo>
                    <a:lnTo>
                      <a:pt x="46353" y="68001"/>
                    </a:lnTo>
                    <a:close/>
                    <a:moveTo>
                      <a:pt x="25742" y="68492"/>
                    </a:moveTo>
                    <a:lnTo>
                      <a:pt x="25551" y="69147"/>
                    </a:lnTo>
                    <a:cubicBezTo>
                      <a:pt x="26370" y="69379"/>
                      <a:pt x="27203" y="69584"/>
                      <a:pt x="28036" y="69761"/>
                    </a:cubicBezTo>
                    <a:lnTo>
                      <a:pt x="28172" y="69093"/>
                    </a:lnTo>
                    <a:cubicBezTo>
                      <a:pt x="27367" y="68929"/>
                      <a:pt x="26534" y="68723"/>
                      <a:pt x="25742" y="68492"/>
                    </a:cubicBezTo>
                    <a:close/>
                    <a:moveTo>
                      <a:pt x="43405" y="68847"/>
                    </a:moveTo>
                    <a:cubicBezTo>
                      <a:pt x="42600" y="69051"/>
                      <a:pt x="41767" y="69215"/>
                      <a:pt x="40948" y="69351"/>
                    </a:cubicBezTo>
                    <a:lnTo>
                      <a:pt x="41057" y="70021"/>
                    </a:lnTo>
                    <a:cubicBezTo>
                      <a:pt x="41903" y="69884"/>
                      <a:pt x="42749" y="69706"/>
                      <a:pt x="43568" y="69502"/>
                    </a:cubicBezTo>
                    <a:lnTo>
                      <a:pt x="43405" y="68847"/>
                    </a:lnTo>
                    <a:close/>
                    <a:moveTo>
                      <a:pt x="28718" y="69202"/>
                    </a:moveTo>
                    <a:lnTo>
                      <a:pt x="28596" y="69870"/>
                    </a:lnTo>
                    <a:cubicBezTo>
                      <a:pt x="29428" y="70021"/>
                      <a:pt x="30288" y="70157"/>
                      <a:pt x="31134" y="70252"/>
                    </a:cubicBezTo>
                    <a:lnTo>
                      <a:pt x="31202" y="69584"/>
                    </a:lnTo>
                    <a:cubicBezTo>
                      <a:pt x="30370" y="69488"/>
                      <a:pt x="29537" y="69366"/>
                      <a:pt x="28718" y="69202"/>
                    </a:cubicBezTo>
                    <a:close/>
                    <a:moveTo>
                      <a:pt x="40402" y="69433"/>
                    </a:moveTo>
                    <a:cubicBezTo>
                      <a:pt x="39570" y="69557"/>
                      <a:pt x="38737" y="69652"/>
                      <a:pt x="37904" y="69720"/>
                    </a:cubicBezTo>
                    <a:lnTo>
                      <a:pt x="37945" y="70389"/>
                    </a:lnTo>
                    <a:cubicBezTo>
                      <a:pt x="38805" y="70334"/>
                      <a:pt x="39652" y="70239"/>
                      <a:pt x="40498" y="70103"/>
                    </a:cubicBezTo>
                    <a:lnTo>
                      <a:pt x="40402" y="69433"/>
                    </a:lnTo>
                    <a:close/>
                    <a:moveTo>
                      <a:pt x="31762" y="69639"/>
                    </a:moveTo>
                    <a:lnTo>
                      <a:pt x="31694" y="70321"/>
                    </a:lnTo>
                    <a:cubicBezTo>
                      <a:pt x="32540" y="70403"/>
                      <a:pt x="33400" y="70457"/>
                      <a:pt x="34246" y="70485"/>
                    </a:cubicBezTo>
                    <a:lnTo>
                      <a:pt x="34274" y="69802"/>
                    </a:lnTo>
                    <a:cubicBezTo>
                      <a:pt x="33441" y="69788"/>
                      <a:pt x="32594" y="69734"/>
                      <a:pt x="31762" y="69639"/>
                    </a:cubicBezTo>
                    <a:close/>
                    <a:moveTo>
                      <a:pt x="37344" y="69761"/>
                    </a:moveTo>
                    <a:cubicBezTo>
                      <a:pt x="36649" y="69802"/>
                      <a:pt x="35952" y="69815"/>
                      <a:pt x="35270" y="69815"/>
                    </a:cubicBezTo>
                    <a:lnTo>
                      <a:pt x="34833" y="69815"/>
                    </a:lnTo>
                    <a:lnTo>
                      <a:pt x="34820" y="70498"/>
                    </a:lnTo>
                    <a:lnTo>
                      <a:pt x="35257" y="70498"/>
                    </a:lnTo>
                    <a:cubicBezTo>
                      <a:pt x="35966" y="70498"/>
                      <a:pt x="36676" y="70471"/>
                      <a:pt x="37386" y="70430"/>
                    </a:cubicBezTo>
                    <a:lnTo>
                      <a:pt x="37344" y="6976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1681;p42">
                <a:extLst>
                  <a:ext uri="{FF2B5EF4-FFF2-40B4-BE49-F238E27FC236}">
                    <a16:creationId xmlns:a16="http://schemas.microsoft.com/office/drawing/2014/main" id="{E2BFEB24-5433-99D2-9761-0FC4E6ABBD7A}"/>
                  </a:ext>
                </a:extLst>
              </p:cNvPr>
              <p:cNvSpPr/>
              <p:nvPr/>
            </p:nvSpPr>
            <p:spPr>
              <a:xfrm rot="-5400000">
                <a:off x="1201838" y="1887550"/>
                <a:ext cx="1965900" cy="1965900"/>
              </a:xfrm>
              <a:prstGeom prst="blockArc">
                <a:avLst>
                  <a:gd name="adj1" fmla="val 13560149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1682;p42">
                <a:extLst>
                  <a:ext uri="{FF2B5EF4-FFF2-40B4-BE49-F238E27FC236}">
                    <a16:creationId xmlns:a16="http://schemas.microsoft.com/office/drawing/2014/main" id="{842AEBB8-213A-AA03-534B-A9EA1F808EFD}"/>
                  </a:ext>
                </a:extLst>
              </p:cNvPr>
              <p:cNvSpPr/>
              <p:nvPr/>
            </p:nvSpPr>
            <p:spPr>
              <a:xfrm rot="3949254">
                <a:off x="1201770" y="1887509"/>
                <a:ext cx="1965866" cy="1965866"/>
              </a:xfrm>
              <a:prstGeom prst="blockArc">
                <a:avLst>
                  <a:gd name="adj1" fmla="val 17246835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" name="Google Shape;1657;p42">
              <a:extLst>
                <a:ext uri="{FF2B5EF4-FFF2-40B4-BE49-F238E27FC236}">
                  <a16:creationId xmlns:a16="http://schemas.microsoft.com/office/drawing/2014/main" id="{D6F2481B-82D1-7954-B71B-4F051900D18E}"/>
                </a:ext>
              </a:extLst>
            </p:cNvPr>
            <p:cNvGrpSpPr/>
            <p:nvPr/>
          </p:nvGrpSpPr>
          <p:grpSpPr>
            <a:xfrm>
              <a:off x="3017383" y="563884"/>
              <a:ext cx="635477" cy="633411"/>
              <a:chOff x="6039282" y="1042577"/>
              <a:chExt cx="734315" cy="731929"/>
            </a:xfrm>
          </p:grpSpPr>
          <p:sp>
            <p:nvSpPr>
              <p:cNvPr id="10" name="Google Shape;1658;p42">
                <a:extLst>
                  <a:ext uri="{FF2B5EF4-FFF2-40B4-BE49-F238E27FC236}">
                    <a16:creationId xmlns:a16="http://schemas.microsoft.com/office/drawing/2014/main" id="{29F5B4AB-08F5-92E4-05FD-61E62898A678}"/>
                  </a:ext>
                </a:extLst>
              </p:cNvPr>
              <p:cNvSpPr/>
              <p:nvPr/>
            </p:nvSpPr>
            <p:spPr>
              <a:xfrm>
                <a:off x="6045348" y="1300071"/>
                <a:ext cx="131951" cy="65352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701" extrusionOk="0">
                    <a:moveTo>
                      <a:pt x="108" y="0"/>
                    </a:moveTo>
                    <a:lnTo>
                      <a:pt x="51" y="224"/>
                    </a:lnTo>
                    <a:cubicBezTo>
                      <a:pt x="29" y="303"/>
                      <a:pt x="7" y="375"/>
                      <a:pt x="0" y="455"/>
                    </a:cubicBezTo>
                    <a:lnTo>
                      <a:pt x="1342" y="700"/>
                    </a:lnTo>
                    <a:cubicBezTo>
                      <a:pt x="1349" y="650"/>
                      <a:pt x="1363" y="599"/>
                      <a:pt x="1378" y="549"/>
                    </a:cubicBezTo>
                    <a:lnTo>
                      <a:pt x="1414" y="397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1659;p42">
                <a:extLst>
                  <a:ext uri="{FF2B5EF4-FFF2-40B4-BE49-F238E27FC236}">
                    <a16:creationId xmlns:a16="http://schemas.microsoft.com/office/drawing/2014/main" id="{680AF9F3-6FCF-C11A-17D9-5D9926653D57}"/>
                  </a:ext>
                </a:extLst>
              </p:cNvPr>
              <p:cNvSpPr/>
              <p:nvPr/>
            </p:nvSpPr>
            <p:spPr>
              <a:xfrm>
                <a:off x="6080342" y="1201250"/>
                <a:ext cx="127938" cy="96863"/>
              </a:xfrm>
              <a:custGeom>
                <a:avLst/>
                <a:gdLst/>
                <a:ahLst/>
                <a:cxnLst/>
                <a:rect l="l" t="t" r="r" b="b"/>
                <a:pathLst>
                  <a:path w="1371" h="1039" extrusionOk="0">
                    <a:moveTo>
                      <a:pt x="245" y="0"/>
                    </a:moveTo>
                    <a:cubicBezTo>
                      <a:pt x="159" y="137"/>
                      <a:pt x="72" y="267"/>
                      <a:pt x="0" y="404"/>
                    </a:cubicBezTo>
                    <a:lnTo>
                      <a:pt x="1219" y="1039"/>
                    </a:lnTo>
                    <a:cubicBezTo>
                      <a:pt x="1262" y="945"/>
                      <a:pt x="1320" y="866"/>
                      <a:pt x="1371" y="772"/>
                    </a:cubicBezTo>
                    <a:lnTo>
                      <a:pt x="245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1660;p42">
                <a:extLst>
                  <a:ext uri="{FF2B5EF4-FFF2-40B4-BE49-F238E27FC236}">
                    <a16:creationId xmlns:a16="http://schemas.microsoft.com/office/drawing/2014/main" id="{6533F2F2-5D99-511F-0F16-0D4FD19C301F}"/>
                  </a:ext>
                </a:extLst>
              </p:cNvPr>
              <p:cNvSpPr/>
              <p:nvPr/>
            </p:nvSpPr>
            <p:spPr>
              <a:xfrm>
                <a:off x="6144918" y="1121167"/>
                <a:ext cx="112541" cy="119145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1278" extrusionOk="0">
                    <a:moveTo>
                      <a:pt x="347" y="1"/>
                    </a:moveTo>
                    <a:cubicBezTo>
                      <a:pt x="224" y="95"/>
                      <a:pt x="116" y="210"/>
                      <a:pt x="1" y="318"/>
                    </a:cubicBezTo>
                    <a:lnTo>
                      <a:pt x="974" y="1278"/>
                    </a:lnTo>
                    <a:cubicBezTo>
                      <a:pt x="1046" y="1205"/>
                      <a:pt x="1126" y="1133"/>
                      <a:pt x="1205" y="1068"/>
                    </a:cubicBezTo>
                    <a:lnTo>
                      <a:pt x="347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661;p42">
                <a:extLst>
                  <a:ext uri="{FF2B5EF4-FFF2-40B4-BE49-F238E27FC236}">
                    <a16:creationId xmlns:a16="http://schemas.microsoft.com/office/drawing/2014/main" id="{E319BA51-545C-D184-F4B8-FFD057A30CD4}"/>
                  </a:ext>
                </a:extLst>
              </p:cNvPr>
              <p:cNvSpPr/>
              <p:nvPr/>
            </p:nvSpPr>
            <p:spPr>
              <a:xfrm>
                <a:off x="6232449" y="1066723"/>
                <a:ext cx="86879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931" h="1400" extrusionOk="0">
                    <a:moveTo>
                      <a:pt x="426" y="1"/>
                    </a:moveTo>
                    <a:cubicBezTo>
                      <a:pt x="354" y="22"/>
                      <a:pt x="282" y="58"/>
                      <a:pt x="209" y="94"/>
                    </a:cubicBezTo>
                    <a:lnTo>
                      <a:pt x="0" y="195"/>
                    </a:lnTo>
                    <a:lnTo>
                      <a:pt x="649" y="1400"/>
                    </a:lnTo>
                    <a:lnTo>
                      <a:pt x="786" y="1335"/>
                    </a:lnTo>
                    <a:cubicBezTo>
                      <a:pt x="830" y="1306"/>
                      <a:pt x="880" y="1285"/>
                      <a:pt x="931" y="1270"/>
                    </a:cubicBezTo>
                    <a:lnTo>
                      <a:pt x="426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662;p42">
                <a:extLst>
                  <a:ext uri="{FF2B5EF4-FFF2-40B4-BE49-F238E27FC236}">
                    <a16:creationId xmlns:a16="http://schemas.microsoft.com/office/drawing/2014/main" id="{8B66100A-5618-644B-9747-8D6473412934}"/>
                  </a:ext>
                </a:extLst>
              </p:cNvPr>
              <p:cNvSpPr/>
              <p:nvPr/>
            </p:nvSpPr>
            <p:spPr>
              <a:xfrm>
                <a:off x="6335379" y="1042577"/>
                <a:ext cx="53284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571" h="1400" extrusionOk="0">
                    <a:moveTo>
                      <a:pt x="470" y="0"/>
                    </a:moveTo>
                    <a:cubicBezTo>
                      <a:pt x="390" y="0"/>
                      <a:pt x="311" y="7"/>
                      <a:pt x="239" y="22"/>
                    </a:cubicBezTo>
                    <a:lnTo>
                      <a:pt x="1" y="58"/>
                    </a:lnTo>
                    <a:lnTo>
                      <a:pt x="268" y="1399"/>
                    </a:lnTo>
                    <a:lnTo>
                      <a:pt x="419" y="1378"/>
                    </a:lnTo>
                    <a:cubicBezTo>
                      <a:pt x="470" y="1370"/>
                      <a:pt x="520" y="1363"/>
                      <a:pt x="571" y="1363"/>
                    </a:cubicBezTo>
                    <a:lnTo>
                      <a:pt x="470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663;p42">
                <a:extLst>
                  <a:ext uri="{FF2B5EF4-FFF2-40B4-BE49-F238E27FC236}">
                    <a16:creationId xmlns:a16="http://schemas.microsoft.com/office/drawing/2014/main" id="{578A5DC8-E20E-56A6-4FAA-D06C3D9F3836}"/>
                  </a:ext>
                </a:extLst>
              </p:cNvPr>
              <p:cNvSpPr/>
              <p:nvPr/>
            </p:nvSpPr>
            <p:spPr>
              <a:xfrm>
                <a:off x="6431682" y="1043229"/>
                <a:ext cx="56550" cy="131824"/>
              </a:xfrm>
              <a:custGeom>
                <a:avLst/>
                <a:gdLst/>
                <a:ahLst/>
                <a:cxnLst/>
                <a:rect l="l" t="t" r="r" b="b"/>
                <a:pathLst>
                  <a:path w="606" h="1414" extrusionOk="0">
                    <a:moveTo>
                      <a:pt x="144" y="0"/>
                    </a:moveTo>
                    <a:lnTo>
                      <a:pt x="0" y="1356"/>
                    </a:lnTo>
                    <a:cubicBezTo>
                      <a:pt x="101" y="1378"/>
                      <a:pt x="202" y="1385"/>
                      <a:pt x="303" y="1414"/>
                    </a:cubicBezTo>
                    <a:lnTo>
                      <a:pt x="606" y="80"/>
                    </a:lnTo>
                    <a:cubicBezTo>
                      <a:pt x="454" y="36"/>
                      <a:pt x="296" y="22"/>
                      <a:pt x="14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64;p42">
                <a:extLst>
                  <a:ext uri="{FF2B5EF4-FFF2-40B4-BE49-F238E27FC236}">
                    <a16:creationId xmlns:a16="http://schemas.microsoft.com/office/drawing/2014/main" id="{A83FFE56-68C3-F32B-2DA6-A87E61201D96}"/>
                  </a:ext>
                </a:extLst>
              </p:cNvPr>
              <p:cNvSpPr/>
              <p:nvPr/>
            </p:nvSpPr>
            <p:spPr>
              <a:xfrm>
                <a:off x="6500924" y="1070731"/>
                <a:ext cx="89678" cy="130612"/>
              </a:xfrm>
              <a:custGeom>
                <a:avLst/>
                <a:gdLst/>
                <a:ahLst/>
                <a:cxnLst/>
                <a:rect l="l" t="t" r="r" b="b"/>
                <a:pathLst>
                  <a:path w="961" h="1401" extrusionOk="0">
                    <a:moveTo>
                      <a:pt x="542" y="1"/>
                    </a:moveTo>
                    <a:lnTo>
                      <a:pt x="1" y="1256"/>
                    </a:lnTo>
                    <a:lnTo>
                      <a:pt x="138" y="1321"/>
                    </a:lnTo>
                    <a:cubicBezTo>
                      <a:pt x="181" y="1343"/>
                      <a:pt x="232" y="1371"/>
                      <a:pt x="275" y="1400"/>
                    </a:cubicBezTo>
                    <a:lnTo>
                      <a:pt x="960" y="210"/>
                    </a:lnTo>
                    <a:cubicBezTo>
                      <a:pt x="895" y="174"/>
                      <a:pt x="823" y="131"/>
                      <a:pt x="751" y="102"/>
                    </a:cubicBezTo>
                    <a:lnTo>
                      <a:pt x="54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665;p42">
                <a:extLst>
                  <a:ext uri="{FF2B5EF4-FFF2-40B4-BE49-F238E27FC236}">
                    <a16:creationId xmlns:a16="http://schemas.microsoft.com/office/drawing/2014/main" id="{D2CCD0A2-B06F-EBFB-4C4D-40C1FA32E805}"/>
                  </a:ext>
                </a:extLst>
              </p:cNvPr>
              <p:cNvSpPr/>
              <p:nvPr/>
            </p:nvSpPr>
            <p:spPr>
              <a:xfrm>
                <a:off x="6561580" y="1127973"/>
                <a:ext cx="114501" cy="117746"/>
              </a:xfrm>
              <a:custGeom>
                <a:avLst/>
                <a:gdLst/>
                <a:ahLst/>
                <a:cxnLst/>
                <a:rect l="l" t="t" r="r" b="b"/>
                <a:pathLst>
                  <a:path w="1227" h="1263" extrusionOk="0">
                    <a:moveTo>
                      <a:pt x="887" y="0"/>
                    </a:moveTo>
                    <a:lnTo>
                      <a:pt x="0" y="1046"/>
                    </a:lnTo>
                    <a:cubicBezTo>
                      <a:pt x="79" y="1111"/>
                      <a:pt x="152" y="1183"/>
                      <a:pt x="224" y="1262"/>
                    </a:cubicBezTo>
                    <a:lnTo>
                      <a:pt x="1226" y="332"/>
                    </a:lnTo>
                    <a:cubicBezTo>
                      <a:pt x="1118" y="209"/>
                      <a:pt x="1003" y="101"/>
                      <a:pt x="88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666;p42">
                <a:extLst>
                  <a:ext uri="{FF2B5EF4-FFF2-40B4-BE49-F238E27FC236}">
                    <a16:creationId xmlns:a16="http://schemas.microsoft.com/office/drawing/2014/main" id="{3CD91343-4C6B-69B7-E6D7-A3D50FBB99BD}"/>
                  </a:ext>
                </a:extLst>
              </p:cNvPr>
              <p:cNvSpPr/>
              <p:nvPr/>
            </p:nvSpPr>
            <p:spPr>
              <a:xfrm>
                <a:off x="6636887" y="1310792"/>
                <a:ext cx="132697" cy="61996"/>
              </a:xfrm>
              <a:custGeom>
                <a:avLst/>
                <a:gdLst/>
                <a:ahLst/>
                <a:cxnLst/>
                <a:rect l="l" t="t" r="r" b="b"/>
                <a:pathLst>
                  <a:path w="1422" h="665" extrusionOk="0">
                    <a:moveTo>
                      <a:pt x="1321" y="1"/>
                    </a:moveTo>
                    <a:lnTo>
                      <a:pt x="1" y="361"/>
                    </a:lnTo>
                    <a:lnTo>
                      <a:pt x="44" y="506"/>
                    </a:lnTo>
                    <a:cubicBezTo>
                      <a:pt x="51" y="556"/>
                      <a:pt x="59" y="614"/>
                      <a:pt x="66" y="664"/>
                    </a:cubicBezTo>
                    <a:lnTo>
                      <a:pt x="1422" y="462"/>
                    </a:lnTo>
                    <a:cubicBezTo>
                      <a:pt x="1407" y="383"/>
                      <a:pt x="1400" y="304"/>
                      <a:pt x="1378" y="232"/>
                    </a:cubicBezTo>
                    <a:lnTo>
                      <a:pt x="1321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667;p42">
                <a:extLst>
                  <a:ext uri="{FF2B5EF4-FFF2-40B4-BE49-F238E27FC236}">
                    <a16:creationId xmlns:a16="http://schemas.microsoft.com/office/drawing/2014/main" id="{1245701E-608E-4D8E-D077-9F613F66F5C4}"/>
                  </a:ext>
                </a:extLst>
              </p:cNvPr>
              <p:cNvSpPr/>
              <p:nvPr/>
            </p:nvSpPr>
            <p:spPr>
              <a:xfrm>
                <a:off x="6642953" y="1415020"/>
                <a:ext cx="130645" cy="47826"/>
              </a:xfrm>
              <a:custGeom>
                <a:avLst/>
                <a:gdLst/>
                <a:ahLst/>
                <a:cxnLst/>
                <a:rect l="l" t="t" r="r" b="b"/>
                <a:pathLst>
                  <a:path w="1400" h="513" extrusionOk="0">
                    <a:moveTo>
                      <a:pt x="30" y="1"/>
                    </a:moveTo>
                    <a:cubicBezTo>
                      <a:pt x="30" y="109"/>
                      <a:pt x="15" y="210"/>
                      <a:pt x="1" y="311"/>
                    </a:cubicBezTo>
                    <a:lnTo>
                      <a:pt x="1357" y="513"/>
                    </a:lnTo>
                    <a:cubicBezTo>
                      <a:pt x="1378" y="354"/>
                      <a:pt x="1393" y="203"/>
                      <a:pt x="1400" y="44"/>
                    </a:cubicBezTo>
                    <a:lnTo>
                      <a:pt x="30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1668;p42">
                <a:extLst>
                  <a:ext uri="{FF2B5EF4-FFF2-40B4-BE49-F238E27FC236}">
                    <a16:creationId xmlns:a16="http://schemas.microsoft.com/office/drawing/2014/main" id="{4DF85D59-0642-DD76-4CAE-7E9B880E9BB8}"/>
                  </a:ext>
                </a:extLst>
              </p:cNvPr>
              <p:cNvSpPr/>
              <p:nvPr/>
            </p:nvSpPr>
            <p:spPr>
              <a:xfrm>
                <a:off x="6622143" y="1485687"/>
                <a:ext cx="131951" cy="81388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73" extrusionOk="0">
                    <a:moveTo>
                      <a:pt x="123" y="0"/>
                    </a:moveTo>
                    <a:lnTo>
                      <a:pt x="65" y="144"/>
                    </a:lnTo>
                    <a:cubicBezTo>
                      <a:pt x="51" y="195"/>
                      <a:pt x="22" y="238"/>
                      <a:pt x="0" y="281"/>
                    </a:cubicBezTo>
                    <a:lnTo>
                      <a:pt x="1234" y="873"/>
                    </a:lnTo>
                    <a:cubicBezTo>
                      <a:pt x="1270" y="801"/>
                      <a:pt x="1306" y="736"/>
                      <a:pt x="1335" y="664"/>
                    </a:cubicBezTo>
                    <a:lnTo>
                      <a:pt x="1414" y="440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1669;p42">
                <a:extLst>
                  <a:ext uri="{FF2B5EF4-FFF2-40B4-BE49-F238E27FC236}">
                    <a16:creationId xmlns:a16="http://schemas.microsoft.com/office/drawing/2014/main" id="{690C18E1-D0CC-79A4-A69C-F73C45F7B2A9}"/>
                  </a:ext>
                </a:extLst>
              </p:cNvPr>
              <p:cNvSpPr/>
              <p:nvPr/>
            </p:nvSpPr>
            <p:spPr>
              <a:xfrm>
                <a:off x="6582390" y="1548895"/>
                <a:ext cx="121219" cy="108983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169" extrusionOk="0">
                    <a:moveTo>
                      <a:pt x="195" y="0"/>
                    </a:moveTo>
                    <a:lnTo>
                      <a:pt x="102" y="123"/>
                    </a:lnTo>
                    <a:lnTo>
                      <a:pt x="1" y="238"/>
                    </a:lnTo>
                    <a:lnTo>
                      <a:pt x="1003" y="1168"/>
                    </a:lnTo>
                    <a:lnTo>
                      <a:pt x="1155" y="988"/>
                    </a:lnTo>
                    <a:lnTo>
                      <a:pt x="1299" y="801"/>
                    </a:lnTo>
                    <a:lnTo>
                      <a:pt x="19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1670;p42">
                <a:extLst>
                  <a:ext uri="{FF2B5EF4-FFF2-40B4-BE49-F238E27FC236}">
                    <a16:creationId xmlns:a16="http://schemas.microsoft.com/office/drawing/2014/main" id="{933A06CF-0F26-930E-E079-1597598BB7C6}"/>
                  </a:ext>
                </a:extLst>
              </p:cNvPr>
              <p:cNvSpPr/>
              <p:nvPr/>
            </p:nvSpPr>
            <p:spPr>
              <a:xfrm>
                <a:off x="6526586" y="1599238"/>
                <a:ext cx="100316" cy="126510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1357" extrusionOk="0">
                    <a:moveTo>
                      <a:pt x="252" y="1"/>
                    </a:moveTo>
                    <a:cubicBezTo>
                      <a:pt x="209" y="37"/>
                      <a:pt x="173" y="66"/>
                      <a:pt x="130" y="95"/>
                    </a:cubicBezTo>
                    <a:lnTo>
                      <a:pt x="0" y="174"/>
                    </a:lnTo>
                    <a:lnTo>
                      <a:pt x="685" y="1357"/>
                    </a:lnTo>
                    <a:lnTo>
                      <a:pt x="880" y="1234"/>
                    </a:lnTo>
                    <a:cubicBezTo>
                      <a:pt x="952" y="1191"/>
                      <a:pt x="1010" y="1141"/>
                      <a:pt x="1075" y="1097"/>
                    </a:cubicBezTo>
                    <a:lnTo>
                      <a:pt x="25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1671;p42">
                <a:extLst>
                  <a:ext uri="{FF2B5EF4-FFF2-40B4-BE49-F238E27FC236}">
                    <a16:creationId xmlns:a16="http://schemas.microsoft.com/office/drawing/2014/main" id="{0B5C28CA-C5D4-C498-08A3-E6C991EF174B}"/>
                  </a:ext>
                </a:extLst>
              </p:cNvPr>
              <p:cNvSpPr/>
              <p:nvPr/>
            </p:nvSpPr>
            <p:spPr>
              <a:xfrm>
                <a:off x="6459957" y="1632893"/>
                <a:ext cx="70735" cy="132570"/>
              </a:xfrm>
              <a:custGeom>
                <a:avLst/>
                <a:gdLst/>
                <a:ahLst/>
                <a:cxnLst/>
                <a:rect l="l" t="t" r="r" b="b"/>
                <a:pathLst>
                  <a:path w="758" h="1422" extrusionOk="0">
                    <a:moveTo>
                      <a:pt x="296" y="1"/>
                    </a:moveTo>
                    <a:cubicBezTo>
                      <a:pt x="195" y="37"/>
                      <a:pt x="101" y="73"/>
                      <a:pt x="0" y="94"/>
                    </a:cubicBezTo>
                    <a:lnTo>
                      <a:pt x="303" y="1421"/>
                    </a:lnTo>
                    <a:cubicBezTo>
                      <a:pt x="454" y="1393"/>
                      <a:pt x="606" y="1342"/>
                      <a:pt x="757" y="1292"/>
                    </a:cubicBezTo>
                    <a:lnTo>
                      <a:pt x="296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1672;p42">
                <a:extLst>
                  <a:ext uri="{FF2B5EF4-FFF2-40B4-BE49-F238E27FC236}">
                    <a16:creationId xmlns:a16="http://schemas.microsoft.com/office/drawing/2014/main" id="{BFE5D123-F2C5-A9B9-1BEA-F2FC1F2C5355}"/>
                  </a:ext>
                </a:extLst>
              </p:cNvPr>
              <p:cNvSpPr/>
              <p:nvPr/>
            </p:nvSpPr>
            <p:spPr>
              <a:xfrm>
                <a:off x="6379145" y="1646318"/>
                <a:ext cx="43859" cy="128188"/>
              </a:xfrm>
              <a:custGeom>
                <a:avLst/>
                <a:gdLst/>
                <a:ahLst/>
                <a:cxnLst/>
                <a:rect l="l" t="t" r="r" b="b"/>
                <a:pathLst>
                  <a:path w="470" h="1375" extrusionOk="0">
                    <a:moveTo>
                      <a:pt x="102" y="1"/>
                    </a:moveTo>
                    <a:lnTo>
                      <a:pt x="1" y="1364"/>
                    </a:lnTo>
                    <a:cubicBezTo>
                      <a:pt x="113" y="1369"/>
                      <a:pt x="221" y="1374"/>
                      <a:pt x="331" y="1374"/>
                    </a:cubicBezTo>
                    <a:cubicBezTo>
                      <a:pt x="377" y="1374"/>
                      <a:pt x="423" y="1373"/>
                      <a:pt x="469" y="1371"/>
                    </a:cubicBezTo>
                    <a:lnTo>
                      <a:pt x="412" y="1"/>
                    </a:lnTo>
                    <a:cubicBezTo>
                      <a:pt x="361" y="4"/>
                      <a:pt x="309" y="6"/>
                      <a:pt x="257" y="6"/>
                    </a:cubicBezTo>
                    <a:cubicBezTo>
                      <a:pt x="204" y="6"/>
                      <a:pt x="152" y="4"/>
                      <a:pt x="1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1673;p42">
                <a:extLst>
                  <a:ext uri="{FF2B5EF4-FFF2-40B4-BE49-F238E27FC236}">
                    <a16:creationId xmlns:a16="http://schemas.microsoft.com/office/drawing/2014/main" id="{60752C96-E6C1-5607-4AE1-2FD62C162951}"/>
                  </a:ext>
                </a:extLst>
              </p:cNvPr>
              <p:cNvSpPr/>
              <p:nvPr/>
            </p:nvSpPr>
            <p:spPr>
              <a:xfrm>
                <a:off x="6272109" y="1630842"/>
                <a:ext cx="74187" cy="131917"/>
              </a:xfrm>
              <a:custGeom>
                <a:avLst/>
                <a:gdLst/>
                <a:ahLst/>
                <a:cxnLst/>
                <a:rect l="l" t="t" r="r" b="b"/>
                <a:pathLst>
                  <a:path w="795" h="1415" extrusionOk="0">
                    <a:moveTo>
                      <a:pt x="506" y="1"/>
                    </a:moveTo>
                    <a:lnTo>
                      <a:pt x="1" y="1270"/>
                    </a:lnTo>
                    <a:cubicBezTo>
                      <a:pt x="145" y="1328"/>
                      <a:pt x="296" y="1379"/>
                      <a:pt x="448" y="1415"/>
                    </a:cubicBezTo>
                    <a:lnTo>
                      <a:pt x="794" y="95"/>
                    </a:lnTo>
                    <a:cubicBezTo>
                      <a:pt x="693" y="66"/>
                      <a:pt x="599" y="37"/>
                      <a:pt x="5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1674;p42">
                <a:extLst>
                  <a:ext uri="{FF2B5EF4-FFF2-40B4-BE49-F238E27FC236}">
                    <a16:creationId xmlns:a16="http://schemas.microsoft.com/office/drawing/2014/main" id="{0248E9A1-76CD-C55F-DC65-1E8CCC720A4A}"/>
                  </a:ext>
                </a:extLst>
              </p:cNvPr>
              <p:cNvSpPr/>
              <p:nvPr/>
            </p:nvSpPr>
            <p:spPr>
              <a:xfrm>
                <a:off x="6177205" y="1595229"/>
                <a:ext cx="103769" cy="125205"/>
              </a:xfrm>
              <a:custGeom>
                <a:avLst/>
                <a:gdLst/>
                <a:ahLst/>
                <a:cxnLst/>
                <a:rect l="l" t="t" r="r" b="b"/>
                <a:pathLst>
                  <a:path w="1112" h="1343" extrusionOk="0">
                    <a:moveTo>
                      <a:pt x="859" y="1"/>
                    </a:moveTo>
                    <a:lnTo>
                      <a:pt x="1" y="1068"/>
                    </a:lnTo>
                    <a:cubicBezTo>
                      <a:pt x="123" y="1169"/>
                      <a:pt x="253" y="1256"/>
                      <a:pt x="390" y="1342"/>
                    </a:cubicBezTo>
                    <a:lnTo>
                      <a:pt x="1112" y="174"/>
                    </a:lnTo>
                    <a:cubicBezTo>
                      <a:pt x="1018" y="123"/>
                      <a:pt x="938" y="66"/>
                      <a:pt x="85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1675;p42">
                <a:extLst>
                  <a:ext uri="{FF2B5EF4-FFF2-40B4-BE49-F238E27FC236}">
                    <a16:creationId xmlns:a16="http://schemas.microsoft.com/office/drawing/2014/main" id="{FE3D2E01-D2D2-6FC1-D6F8-C474CE98DDD2}"/>
                  </a:ext>
                </a:extLst>
              </p:cNvPr>
              <p:cNvSpPr/>
              <p:nvPr/>
            </p:nvSpPr>
            <p:spPr>
              <a:xfrm>
                <a:off x="6103205" y="1542835"/>
                <a:ext cx="123272" cy="106932"/>
              </a:xfrm>
              <a:custGeom>
                <a:avLst/>
                <a:gdLst/>
                <a:ahLst/>
                <a:cxnLst/>
                <a:rect l="l" t="t" r="r" b="b"/>
                <a:pathLst>
                  <a:path w="1321" h="1147" extrusionOk="0">
                    <a:moveTo>
                      <a:pt x="1126" y="0"/>
                    </a:moveTo>
                    <a:lnTo>
                      <a:pt x="0" y="772"/>
                    </a:lnTo>
                    <a:lnTo>
                      <a:pt x="137" y="959"/>
                    </a:lnTo>
                    <a:lnTo>
                      <a:pt x="210" y="1053"/>
                    </a:lnTo>
                    <a:lnTo>
                      <a:pt x="289" y="1147"/>
                    </a:lnTo>
                    <a:lnTo>
                      <a:pt x="1320" y="245"/>
                    </a:lnTo>
                    <a:lnTo>
                      <a:pt x="1263" y="188"/>
                    </a:lnTo>
                    <a:lnTo>
                      <a:pt x="1219" y="123"/>
                    </a:lnTo>
                    <a:lnTo>
                      <a:pt x="112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1676;p42">
                <a:extLst>
                  <a:ext uri="{FF2B5EF4-FFF2-40B4-BE49-F238E27FC236}">
                    <a16:creationId xmlns:a16="http://schemas.microsoft.com/office/drawing/2014/main" id="{9DB33058-F4B7-519B-133C-52A474B15F08}"/>
                  </a:ext>
                </a:extLst>
              </p:cNvPr>
              <p:cNvSpPr/>
              <p:nvPr/>
            </p:nvSpPr>
            <p:spPr>
              <a:xfrm>
                <a:off x="6055426" y="1478881"/>
                <a:ext cx="131951" cy="78777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45" extrusionOk="0">
                    <a:moveTo>
                      <a:pt x="1306" y="1"/>
                    </a:moveTo>
                    <a:lnTo>
                      <a:pt x="0" y="405"/>
                    </a:lnTo>
                    <a:cubicBezTo>
                      <a:pt x="51" y="549"/>
                      <a:pt x="101" y="701"/>
                      <a:pt x="166" y="845"/>
                    </a:cubicBezTo>
                    <a:lnTo>
                      <a:pt x="1414" y="282"/>
                    </a:lnTo>
                    <a:cubicBezTo>
                      <a:pt x="1371" y="196"/>
                      <a:pt x="1342" y="95"/>
                      <a:pt x="13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1677;p42">
                <a:extLst>
                  <a:ext uri="{FF2B5EF4-FFF2-40B4-BE49-F238E27FC236}">
                    <a16:creationId xmlns:a16="http://schemas.microsoft.com/office/drawing/2014/main" id="{6BE11917-CE9F-B265-77F1-3980067FAE65}"/>
                  </a:ext>
                </a:extLst>
              </p:cNvPr>
              <p:cNvSpPr/>
              <p:nvPr/>
            </p:nvSpPr>
            <p:spPr>
              <a:xfrm>
                <a:off x="6039282" y="1408308"/>
                <a:ext cx="129338" cy="43817"/>
              </a:xfrm>
              <a:custGeom>
                <a:avLst/>
                <a:gdLst/>
                <a:ahLst/>
                <a:cxnLst/>
                <a:rect l="l" t="t" r="r" b="b"/>
                <a:pathLst>
                  <a:path w="1386" h="470" extrusionOk="0">
                    <a:moveTo>
                      <a:pt x="0" y="1"/>
                    </a:moveTo>
                    <a:cubicBezTo>
                      <a:pt x="7" y="152"/>
                      <a:pt x="7" y="311"/>
                      <a:pt x="29" y="469"/>
                    </a:cubicBezTo>
                    <a:lnTo>
                      <a:pt x="1385" y="304"/>
                    </a:lnTo>
                    <a:cubicBezTo>
                      <a:pt x="1371" y="203"/>
                      <a:pt x="1378" y="102"/>
                      <a:pt x="13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1678;p42">
                <a:extLst>
                  <a:ext uri="{FF2B5EF4-FFF2-40B4-BE49-F238E27FC236}">
                    <a16:creationId xmlns:a16="http://schemas.microsoft.com/office/drawing/2014/main" id="{92A6F245-B115-2E2C-A5A9-A677947AFE97}"/>
                  </a:ext>
                </a:extLst>
              </p:cNvPr>
              <p:cNvSpPr/>
              <p:nvPr/>
            </p:nvSpPr>
            <p:spPr>
              <a:xfrm>
                <a:off x="6608612" y="1210666"/>
                <a:ext cx="128685" cy="93507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003" extrusionOk="0">
                    <a:moveTo>
                      <a:pt x="1155" y="0"/>
                    </a:moveTo>
                    <a:lnTo>
                      <a:pt x="1" y="736"/>
                    </a:lnTo>
                    <a:lnTo>
                      <a:pt x="80" y="866"/>
                    </a:lnTo>
                    <a:cubicBezTo>
                      <a:pt x="102" y="909"/>
                      <a:pt x="131" y="959"/>
                      <a:pt x="145" y="1003"/>
                    </a:cubicBezTo>
                    <a:lnTo>
                      <a:pt x="1379" y="411"/>
                    </a:lnTo>
                    <a:cubicBezTo>
                      <a:pt x="1342" y="339"/>
                      <a:pt x="1314" y="267"/>
                      <a:pt x="1278" y="202"/>
                    </a:cubicBezTo>
                    <a:lnTo>
                      <a:pt x="115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" name="Google Shape;184;p31">
              <a:extLst>
                <a:ext uri="{FF2B5EF4-FFF2-40B4-BE49-F238E27FC236}">
                  <a16:creationId xmlns:a16="http://schemas.microsoft.com/office/drawing/2014/main" id="{26714C0E-36DC-CF3B-33F6-A05F0E04FE80}"/>
                </a:ext>
              </a:extLst>
            </p:cNvPr>
            <p:cNvSpPr txBox="1">
              <a:spLocks/>
            </p:cNvSpPr>
            <p:nvPr/>
          </p:nvSpPr>
          <p:spPr>
            <a:xfrm>
              <a:off x="4022115" y="539105"/>
              <a:ext cx="5847969" cy="7204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9pPr>
            </a:lstStyle>
            <a:p>
              <a:pPr marL="0" indent="0">
                <a:buSzPts val="3000"/>
              </a:pPr>
              <a:r>
                <a:rPr lang="en" altLang="zh-TW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MacBook air</a:t>
              </a:r>
              <a:r>
                <a:rPr lang="zh-TW" altLang="en-US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規格表</a:t>
              </a:r>
            </a:p>
          </p:txBody>
        </p:sp>
      </p:grp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0AE142EE-6F7C-4969-E58F-2CE7AD88AA1E}"/>
              </a:ext>
            </a:extLst>
          </p:cNvPr>
          <p:cNvGraphicFramePr>
            <a:graphicFrameLocks noGrp="1"/>
          </p:cNvGraphicFramePr>
          <p:nvPr/>
        </p:nvGraphicFramePr>
        <p:xfrm>
          <a:off x="1524000" y="1904153"/>
          <a:ext cx="6096000" cy="1854200"/>
        </p:xfrm>
        <a:graphic>
          <a:graphicData uri="http://schemas.openxmlformats.org/drawingml/2006/table">
            <a:tbl>
              <a:tblPr firstRow="1" bandRow="1">
                <a:tableStyleId>{42E02367-6310-4FDD-A0BC-0D42DE320BC0}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3221964969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15341775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項目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規格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913873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處理器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Apple M1 (8 </a:t>
                      </a: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核心</a:t>
                      </a:r>
                      <a:r>
                        <a:rPr lang="en-US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)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329531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記憶體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8GB Unified Memory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132323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GPU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Apple M1 (7 </a:t>
                      </a: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核心</a:t>
                      </a:r>
                      <a:r>
                        <a:rPr lang="en-US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)</a:t>
                      </a:r>
                      <a:endParaRPr lang="en" altLang="zh-TW" sz="1800" b="0" i="0" u="none" strike="noStrike" cap="none" dirty="0">
                        <a:solidFill>
                          <a:schemeClr val="accent4"/>
                        </a:solidFill>
                        <a:effectLst/>
                        <a:latin typeface="Times New Roman" panose="02020603050405020304" pitchFamily="18" charset="0"/>
                        <a:ea typeface="SoukouMincho" panose="02000600000000000000" pitchFamily="2" charset="-128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75710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作業系統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macOS Sequoia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311476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4405367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>
          <a:extLst>
            <a:ext uri="{FF2B5EF4-FFF2-40B4-BE49-F238E27FC236}">
              <a16:creationId xmlns:a16="http://schemas.microsoft.com/office/drawing/2014/main" id="{B6B008F7-3419-57CD-89B0-09510165B3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群組 5">
            <a:extLst>
              <a:ext uri="{FF2B5EF4-FFF2-40B4-BE49-F238E27FC236}">
                <a16:creationId xmlns:a16="http://schemas.microsoft.com/office/drawing/2014/main" id="{52908D84-5C85-EE81-8008-256763363122}"/>
              </a:ext>
            </a:extLst>
          </p:cNvPr>
          <p:cNvGrpSpPr/>
          <p:nvPr/>
        </p:nvGrpSpPr>
        <p:grpSpPr>
          <a:xfrm>
            <a:off x="758634" y="205136"/>
            <a:ext cx="7626732" cy="1359428"/>
            <a:chOff x="2655826" y="205510"/>
            <a:chExt cx="7626732" cy="1359428"/>
          </a:xfrm>
        </p:grpSpPr>
        <p:grpSp>
          <p:nvGrpSpPr>
            <p:cNvPr id="7" name="Google Shape;1679;p42">
              <a:extLst>
                <a:ext uri="{FF2B5EF4-FFF2-40B4-BE49-F238E27FC236}">
                  <a16:creationId xmlns:a16="http://schemas.microsoft.com/office/drawing/2014/main" id="{7121B7C5-69C9-CB13-E326-E540A3AD8CAC}"/>
                </a:ext>
              </a:extLst>
            </p:cNvPr>
            <p:cNvGrpSpPr/>
            <p:nvPr/>
          </p:nvGrpSpPr>
          <p:grpSpPr>
            <a:xfrm rot="3938964">
              <a:off x="2655826" y="205510"/>
              <a:ext cx="1359428" cy="1359428"/>
              <a:chOff x="885403" y="1571142"/>
              <a:chExt cx="2598600" cy="2598600"/>
            </a:xfrm>
          </p:grpSpPr>
          <p:sp>
            <p:nvSpPr>
              <p:cNvPr id="31" name="Google Shape;1680;p42">
                <a:extLst>
                  <a:ext uri="{FF2B5EF4-FFF2-40B4-BE49-F238E27FC236}">
                    <a16:creationId xmlns:a16="http://schemas.microsoft.com/office/drawing/2014/main" id="{AB95A057-6560-4ED7-49AA-EC73E9776A5B}"/>
                  </a:ext>
                </a:extLst>
              </p:cNvPr>
              <p:cNvSpPr/>
              <p:nvPr/>
            </p:nvSpPr>
            <p:spPr>
              <a:xfrm>
                <a:off x="1303550" y="1980350"/>
                <a:ext cx="1762475" cy="1762450"/>
              </a:xfrm>
              <a:custGeom>
                <a:avLst/>
                <a:gdLst/>
                <a:ahLst/>
                <a:cxnLst/>
                <a:rect l="l" t="t" r="r" b="b"/>
                <a:pathLst>
                  <a:path w="70499" h="70498" extrusionOk="0">
                    <a:moveTo>
                      <a:pt x="35133" y="1"/>
                    </a:moveTo>
                    <a:lnTo>
                      <a:pt x="35133" y="683"/>
                    </a:lnTo>
                    <a:lnTo>
                      <a:pt x="35257" y="683"/>
                    </a:lnTo>
                    <a:cubicBezTo>
                      <a:pt x="36048" y="683"/>
                      <a:pt x="36853" y="710"/>
                      <a:pt x="37645" y="751"/>
                    </a:cubicBezTo>
                    <a:lnTo>
                      <a:pt x="37686" y="82"/>
                    </a:lnTo>
                    <a:cubicBezTo>
                      <a:pt x="36880" y="28"/>
                      <a:pt x="36061" y="1"/>
                      <a:pt x="35257" y="1"/>
                    </a:cubicBezTo>
                    <a:close/>
                    <a:moveTo>
                      <a:pt x="34560" y="1"/>
                    </a:moveTo>
                    <a:cubicBezTo>
                      <a:pt x="33714" y="28"/>
                      <a:pt x="32840" y="68"/>
                      <a:pt x="32008" y="150"/>
                    </a:cubicBezTo>
                    <a:lnTo>
                      <a:pt x="32063" y="820"/>
                    </a:lnTo>
                    <a:cubicBezTo>
                      <a:pt x="32895" y="751"/>
                      <a:pt x="33741" y="696"/>
                      <a:pt x="34574" y="683"/>
                    </a:cubicBezTo>
                    <a:lnTo>
                      <a:pt x="34560" y="1"/>
                    </a:lnTo>
                    <a:close/>
                    <a:moveTo>
                      <a:pt x="38259" y="123"/>
                    </a:moveTo>
                    <a:lnTo>
                      <a:pt x="38205" y="805"/>
                    </a:lnTo>
                    <a:cubicBezTo>
                      <a:pt x="39037" y="874"/>
                      <a:pt x="39870" y="969"/>
                      <a:pt x="40689" y="1106"/>
                    </a:cubicBezTo>
                    <a:lnTo>
                      <a:pt x="40798" y="437"/>
                    </a:lnTo>
                    <a:cubicBezTo>
                      <a:pt x="39965" y="301"/>
                      <a:pt x="39106" y="192"/>
                      <a:pt x="38259" y="123"/>
                    </a:cubicBezTo>
                    <a:close/>
                    <a:moveTo>
                      <a:pt x="31435" y="205"/>
                    </a:moveTo>
                    <a:cubicBezTo>
                      <a:pt x="30588" y="301"/>
                      <a:pt x="29742" y="423"/>
                      <a:pt x="28896" y="574"/>
                    </a:cubicBezTo>
                    <a:lnTo>
                      <a:pt x="29018" y="1242"/>
                    </a:lnTo>
                    <a:cubicBezTo>
                      <a:pt x="29837" y="1093"/>
                      <a:pt x="30683" y="969"/>
                      <a:pt x="31502" y="874"/>
                    </a:cubicBezTo>
                    <a:lnTo>
                      <a:pt x="31435" y="205"/>
                    </a:lnTo>
                    <a:close/>
                    <a:moveTo>
                      <a:pt x="41357" y="532"/>
                    </a:moveTo>
                    <a:lnTo>
                      <a:pt x="41248" y="1188"/>
                    </a:lnTo>
                    <a:cubicBezTo>
                      <a:pt x="42067" y="1338"/>
                      <a:pt x="42900" y="1515"/>
                      <a:pt x="43705" y="1720"/>
                    </a:cubicBezTo>
                    <a:lnTo>
                      <a:pt x="43869" y="1065"/>
                    </a:lnTo>
                    <a:cubicBezTo>
                      <a:pt x="43037" y="847"/>
                      <a:pt x="42203" y="669"/>
                      <a:pt x="41357" y="532"/>
                    </a:cubicBezTo>
                    <a:close/>
                    <a:moveTo>
                      <a:pt x="28336" y="683"/>
                    </a:moveTo>
                    <a:cubicBezTo>
                      <a:pt x="27504" y="847"/>
                      <a:pt x="26671" y="1038"/>
                      <a:pt x="25852" y="1269"/>
                    </a:cubicBezTo>
                    <a:lnTo>
                      <a:pt x="26030" y="1925"/>
                    </a:lnTo>
                    <a:cubicBezTo>
                      <a:pt x="26834" y="1693"/>
                      <a:pt x="27653" y="1502"/>
                      <a:pt x="28472" y="1338"/>
                    </a:cubicBezTo>
                    <a:lnTo>
                      <a:pt x="28336" y="683"/>
                    </a:lnTo>
                    <a:close/>
                    <a:moveTo>
                      <a:pt x="44415" y="1202"/>
                    </a:moveTo>
                    <a:lnTo>
                      <a:pt x="44238" y="1857"/>
                    </a:lnTo>
                    <a:cubicBezTo>
                      <a:pt x="45042" y="2075"/>
                      <a:pt x="45848" y="2321"/>
                      <a:pt x="46640" y="2594"/>
                    </a:cubicBezTo>
                    <a:lnTo>
                      <a:pt x="46871" y="1952"/>
                    </a:lnTo>
                    <a:cubicBezTo>
                      <a:pt x="46067" y="1679"/>
                      <a:pt x="45234" y="1420"/>
                      <a:pt x="44415" y="1202"/>
                    </a:cubicBezTo>
                    <a:close/>
                    <a:moveTo>
                      <a:pt x="25306" y="1420"/>
                    </a:moveTo>
                    <a:cubicBezTo>
                      <a:pt x="24487" y="1666"/>
                      <a:pt x="23668" y="1939"/>
                      <a:pt x="22863" y="2239"/>
                    </a:cubicBezTo>
                    <a:lnTo>
                      <a:pt x="23109" y="2867"/>
                    </a:lnTo>
                    <a:cubicBezTo>
                      <a:pt x="23886" y="2580"/>
                      <a:pt x="24692" y="2307"/>
                      <a:pt x="25484" y="2075"/>
                    </a:cubicBezTo>
                    <a:lnTo>
                      <a:pt x="25306" y="1420"/>
                    </a:lnTo>
                    <a:close/>
                    <a:moveTo>
                      <a:pt x="47404" y="2157"/>
                    </a:moveTo>
                    <a:lnTo>
                      <a:pt x="47172" y="2785"/>
                    </a:lnTo>
                    <a:cubicBezTo>
                      <a:pt x="47950" y="3071"/>
                      <a:pt x="48742" y="3399"/>
                      <a:pt x="49492" y="3740"/>
                    </a:cubicBezTo>
                    <a:lnTo>
                      <a:pt x="49779" y="3126"/>
                    </a:lnTo>
                    <a:cubicBezTo>
                      <a:pt x="49001" y="2771"/>
                      <a:pt x="48209" y="2443"/>
                      <a:pt x="47404" y="2157"/>
                    </a:cubicBezTo>
                    <a:close/>
                    <a:moveTo>
                      <a:pt x="22344" y="2443"/>
                    </a:moveTo>
                    <a:cubicBezTo>
                      <a:pt x="21553" y="2758"/>
                      <a:pt x="20761" y="3098"/>
                      <a:pt x="19997" y="3467"/>
                    </a:cubicBezTo>
                    <a:lnTo>
                      <a:pt x="20283" y="4068"/>
                    </a:lnTo>
                    <a:cubicBezTo>
                      <a:pt x="21034" y="3713"/>
                      <a:pt x="21812" y="3371"/>
                      <a:pt x="22590" y="3071"/>
                    </a:cubicBezTo>
                    <a:lnTo>
                      <a:pt x="22344" y="2443"/>
                    </a:lnTo>
                    <a:close/>
                    <a:moveTo>
                      <a:pt x="50298" y="3358"/>
                    </a:moveTo>
                    <a:lnTo>
                      <a:pt x="50011" y="3972"/>
                    </a:lnTo>
                    <a:cubicBezTo>
                      <a:pt x="50762" y="4327"/>
                      <a:pt x="51512" y="4723"/>
                      <a:pt x="52236" y="5133"/>
                    </a:cubicBezTo>
                    <a:lnTo>
                      <a:pt x="52577" y="4545"/>
                    </a:lnTo>
                    <a:cubicBezTo>
                      <a:pt x="51827" y="4123"/>
                      <a:pt x="51062" y="3726"/>
                      <a:pt x="50298" y="3358"/>
                    </a:cubicBezTo>
                    <a:close/>
                    <a:moveTo>
                      <a:pt x="19478" y="3713"/>
                    </a:moveTo>
                    <a:cubicBezTo>
                      <a:pt x="18727" y="4095"/>
                      <a:pt x="17962" y="4505"/>
                      <a:pt x="17240" y="4942"/>
                    </a:cubicBezTo>
                    <a:lnTo>
                      <a:pt x="17580" y="5528"/>
                    </a:lnTo>
                    <a:cubicBezTo>
                      <a:pt x="18304" y="5105"/>
                      <a:pt x="19041" y="4696"/>
                      <a:pt x="19791" y="4314"/>
                    </a:cubicBezTo>
                    <a:lnTo>
                      <a:pt x="19478" y="3713"/>
                    </a:lnTo>
                    <a:close/>
                    <a:moveTo>
                      <a:pt x="53068" y="4832"/>
                    </a:moveTo>
                    <a:lnTo>
                      <a:pt x="52728" y="5406"/>
                    </a:lnTo>
                    <a:cubicBezTo>
                      <a:pt x="53450" y="5828"/>
                      <a:pt x="54160" y="6292"/>
                      <a:pt x="54843" y="6756"/>
                    </a:cubicBezTo>
                    <a:lnTo>
                      <a:pt x="55225" y="6210"/>
                    </a:lnTo>
                    <a:cubicBezTo>
                      <a:pt x="54529" y="5719"/>
                      <a:pt x="53805" y="5255"/>
                      <a:pt x="53068" y="4832"/>
                    </a:cubicBezTo>
                    <a:close/>
                    <a:moveTo>
                      <a:pt x="16748" y="5242"/>
                    </a:moveTo>
                    <a:cubicBezTo>
                      <a:pt x="16230" y="5569"/>
                      <a:pt x="15697" y="5910"/>
                      <a:pt x="15192" y="6265"/>
                    </a:cubicBezTo>
                    <a:lnTo>
                      <a:pt x="15574" y="6811"/>
                    </a:lnTo>
                    <a:cubicBezTo>
                      <a:pt x="16079" y="6470"/>
                      <a:pt x="16598" y="6129"/>
                      <a:pt x="17103" y="5815"/>
                    </a:cubicBezTo>
                    <a:lnTo>
                      <a:pt x="16748" y="5242"/>
                    </a:lnTo>
                    <a:close/>
                    <a:moveTo>
                      <a:pt x="14960" y="6429"/>
                    </a:moveTo>
                    <a:cubicBezTo>
                      <a:pt x="14850" y="6498"/>
                      <a:pt x="14728" y="6579"/>
                      <a:pt x="14619" y="6661"/>
                    </a:cubicBezTo>
                    <a:lnTo>
                      <a:pt x="15014" y="7207"/>
                    </a:lnTo>
                    <a:cubicBezTo>
                      <a:pt x="15123" y="7139"/>
                      <a:pt x="15233" y="7057"/>
                      <a:pt x="15342" y="6975"/>
                    </a:cubicBezTo>
                    <a:lnTo>
                      <a:pt x="14960" y="6429"/>
                    </a:lnTo>
                    <a:close/>
                    <a:moveTo>
                      <a:pt x="55703" y="6525"/>
                    </a:moveTo>
                    <a:lnTo>
                      <a:pt x="55307" y="7084"/>
                    </a:lnTo>
                    <a:cubicBezTo>
                      <a:pt x="55989" y="7562"/>
                      <a:pt x="56658" y="8081"/>
                      <a:pt x="57299" y="8613"/>
                    </a:cubicBezTo>
                    <a:lnTo>
                      <a:pt x="57723" y="8094"/>
                    </a:lnTo>
                    <a:cubicBezTo>
                      <a:pt x="57068" y="7548"/>
                      <a:pt x="56386" y="7029"/>
                      <a:pt x="55703" y="6525"/>
                    </a:cubicBezTo>
                    <a:close/>
                    <a:moveTo>
                      <a:pt x="14168" y="7002"/>
                    </a:moveTo>
                    <a:cubicBezTo>
                      <a:pt x="13485" y="7508"/>
                      <a:pt x="12817" y="8054"/>
                      <a:pt x="12175" y="8613"/>
                    </a:cubicBezTo>
                    <a:lnTo>
                      <a:pt x="12612" y="9118"/>
                    </a:lnTo>
                    <a:cubicBezTo>
                      <a:pt x="13240" y="8572"/>
                      <a:pt x="13895" y="8039"/>
                      <a:pt x="14564" y="7548"/>
                    </a:cubicBezTo>
                    <a:lnTo>
                      <a:pt x="14168" y="7002"/>
                    </a:lnTo>
                    <a:close/>
                    <a:moveTo>
                      <a:pt x="58160" y="8463"/>
                    </a:moveTo>
                    <a:lnTo>
                      <a:pt x="57723" y="8968"/>
                    </a:lnTo>
                    <a:cubicBezTo>
                      <a:pt x="58351" y="9514"/>
                      <a:pt x="58979" y="10087"/>
                      <a:pt x="59565" y="10674"/>
                    </a:cubicBezTo>
                    <a:lnTo>
                      <a:pt x="60043" y="10196"/>
                    </a:lnTo>
                    <a:cubicBezTo>
                      <a:pt x="59443" y="9595"/>
                      <a:pt x="58815" y="9009"/>
                      <a:pt x="58160" y="8463"/>
                    </a:cubicBezTo>
                    <a:close/>
                    <a:moveTo>
                      <a:pt x="11738" y="8982"/>
                    </a:moveTo>
                    <a:cubicBezTo>
                      <a:pt x="11111" y="9555"/>
                      <a:pt x="10483" y="10156"/>
                      <a:pt x="9896" y="10756"/>
                    </a:cubicBezTo>
                    <a:lnTo>
                      <a:pt x="10388" y="11233"/>
                    </a:lnTo>
                    <a:cubicBezTo>
                      <a:pt x="10961" y="10633"/>
                      <a:pt x="11575" y="10046"/>
                      <a:pt x="12189" y="9486"/>
                    </a:cubicBezTo>
                    <a:lnTo>
                      <a:pt x="11738" y="8982"/>
                    </a:lnTo>
                    <a:close/>
                    <a:moveTo>
                      <a:pt x="60453" y="10605"/>
                    </a:moveTo>
                    <a:lnTo>
                      <a:pt x="59962" y="11070"/>
                    </a:lnTo>
                    <a:cubicBezTo>
                      <a:pt x="60548" y="11670"/>
                      <a:pt x="61121" y="12298"/>
                      <a:pt x="61654" y="12926"/>
                    </a:cubicBezTo>
                    <a:lnTo>
                      <a:pt x="62173" y="12489"/>
                    </a:lnTo>
                    <a:cubicBezTo>
                      <a:pt x="61627" y="11848"/>
                      <a:pt x="61039" y="11206"/>
                      <a:pt x="60453" y="10605"/>
                    </a:cubicBezTo>
                    <a:close/>
                    <a:moveTo>
                      <a:pt x="9500" y="11179"/>
                    </a:moveTo>
                    <a:cubicBezTo>
                      <a:pt x="8927" y="11793"/>
                      <a:pt x="8353" y="12449"/>
                      <a:pt x="7822" y="13104"/>
                    </a:cubicBezTo>
                    <a:lnTo>
                      <a:pt x="8353" y="13526"/>
                    </a:lnTo>
                    <a:cubicBezTo>
                      <a:pt x="8872" y="12885"/>
                      <a:pt x="9432" y="12243"/>
                      <a:pt x="10005" y="11630"/>
                    </a:cubicBezTo>
                    <a:lnTo>
                      <a:pt x="9500" y="11179"/>
                    </a:lnTo>
                    <a:close/>
                    <a:moveTo>
                      <a:pt x="62541" y="12926"/>
                    </a:moveTo>
                    <a:lnTo>
                      <a:pt x="62009" y="13363"/>
                    </a:lnTo>
                    <a:cubicBezTo>
                      <a:pt x="62541" y="14005"/>
                      <a:pt x="63046" y="14673"/>
                      <a:pt x="63523" y="15342"/>
                    </a:cubicBezTo>
                    <a:lnTo>
                      <a:pt x="64069" y="14960"/>
                    </a:lnTo>
                    <a:cubicBezTo>
                      <a:pt x="63592" y="14263"/>
                      <a:pt x="63074" y="13581"/>
                      <a:pt x="62541" y="12926"/>
                    </a:cubicBezTo>
                    <a:close/>
                    <a:moveTo>
                      <a:pt x="7467" y="13554"/>
                    </a:moveTo>
                    <a:cubicBezTo>
                      <a:pt x="6948" y="14223"/>
                      <a:pt x="6442" y="14919"/>
                      <a:pt x="5965" y="15628"/>
                    </a:cubicBezTo>
                    <a:lnTo>
                      <a:pt x="6524" y="16010"/>
                    </a:lnTo>
                    <a:cubicBezTo>
                      <a:pt x="6988" y="15315"/>
                      <a:pt x="7494" y="14632"/>
                      <a:pt x="7999" y="13963"/>
                    </a:cubicBezTo>
                    <a:lnTo>
                      <a:pt x="7467" y="13554"/>
                    </a:lnTo>
                    <a:close/>
                    <a:moveTo>
                      <a:pt x="64411" y="15437"/>
                    </a:moveTo>
                    <a:lnTo>
                      <a:pt x="63851" y="15819"/>
                    </a:lnTo>
                    <a:cubicBezTo>
                      <a:pt x="64315" y="16516"/>
                      <a:pt x="64766" y="17226"/>
                      <a:pt x="65189" y="17949"/>
                    </a:cubicBezTo>
                    <a:lnTo>
                      <a:pt x="65776" y="17608"/>
                    </a:lnTo>
                    <a:cubicBezTo>
                      <a:pt x="65352" y="16871"/>
                      <a:pt x="64888" y="16147"/>
                      <a:pt x="64411" y="15437"/>
                    </a:cubicBezTo>
                    <a:close/>
                    <a:moveTo>
                      <a:pt x="5651" y="16107"/>
                    </a:moveTo>
                    <a:cubicBezTo>
                      <a:pt x="5187" y="16816"/>
                      <a:pt x="4750" y="17553"/>
                      <a:pt x="4341" y="18304"/>
                    </a:cubicBezTo>
                    <a:lnTo>
                      <a:pt x="4928" y="18631"/>
                    </a:lnTo>
                    <a:cubicBezTo>
                      <a:pt x="5323" y="17894"/>
                      <a:pt x="5760" y="17171"/>
                      <a:pt x="6224" y="16475"/>
                    </a:cubicBezTo>
                    <a:lnTo>
                      <a:pt x="5651" y="16107"/>
                    </a:lnTo>
                    <a:close/>
                    <a:moveTo>
                      <a:pt x="66049" y="18099"/>
                    </a:moveTo>
                    <a:lnTo>
                      <a:pt x="65462" y="18427"/>
                    </a:lnTo>
                    <a:cubicBezTo>
                      <a:pt x="65871" y="19164"/>
                      <a:pt x="66253" y="19914"/>
                      <a:pt x="66608" y="20665"/>
                    </a:cubicBezTo>
                    <a:lnTo>
                      <a:pt x="67223" y="20378"/>
                    </a:lnTo>
                    <a:cubicBezTo>
                      <a:pt x="66868" y="19614"/>
                      <a:pt x="66472" y="18850"/>
                      <a:pt x="66049" y="18099"/>
                    </a:cubicBezTo>
                    <a:close/>
                    <a:moveTo>
                      <a:pt x="4068" y="18809"/>
                    </a:moveTo>
                    <a:cubicBezTo>
                      <a:pt x="3672" y="19559"/>
                      <a:pt x="3290" y="20338"/>
                      <a:pt x="2948" y="21115"/>
                    </a:cubicBezTo>
                    <a:lnTo>
                      <a:pt x="3576" y="21388"/>
                    </a:lnTo>
                    <a:cubicBezTo>
                      <a:pt x="3904" y="20624"/>
                      <a:pt x="4273" y="19860"/>
                      <a:pt x="4668" y="19123"/>
                    </a:cubicBezTo>
                    <a:lnTo>
                      <a:pt x="4068" y="18809"/>
                    </a:lnTo>
                    <a:close/>
                    <a:moveTo>
                      <a:pt x="67454" y="20897"/>
                    </a:moveTo>
                    <a:lnTo>
                      <a:pt x="66841" y="21170"/>
                    </a:lnTo>
                    <a:cubicBezTo>
                      <a:pt x="67181" y="21934"/>
                      <a:pt x="67496" y="22713"/>
                      <a:pt x="67782" y="23504"/>
                    </a:cubicBezTo>
                    <a:lnTo>
                      <a:pt x="68410" y="23272"/>
                    </a:lnTo>
                    <a:cubicBezTo>
                      <a:pt x="68124" y="22467"/>
                      <a:pt x="67796" y="21675"/>
                      <a:pt x="67454" y="20897"/>
                    </a:cubicBezTo>
                    <a:close/>
                    <a:moveTo>
                      <a:pt x="2730" y="21648"/>
                    </a:moveTo>
                    <a:cubicBezTo>
                      <a:pt x="2402" y="22426"/>
                      <a:pt x="2089" y="23231"/>
                      <a:pt x="1816" y="24036"/>
                    </a:cubicBezTo>
                    <a:lnTo>
                      <a:pt x="2457" y="24255"/>
                    </a:lnTo>
                    <a:cubicBezTo>
                      <a:pt x="2730" y="23463"/>
                      <a:pt x="3030" y="22671"/>
                      <a:pt x="3345" y="21907"/>
                    </a:cubicBezTo>
                    <a:lnTo>
                      <a:pt x="2730" y="21648"/>
                    </a:lnTo>
                    <a:close/>
                    <a:moveTo>
                      <a:pt x="68601" y="23805"/>
                    </a:moveTo>
                    <a:lnTo>
                      <a:pt x="67960" y="24023"/>
                    </a:lnTo>
                    <a:cubicBezTo>
                      <a:pt x="68233" y="24815"/>
                      <a:pt x="68479" y="25619"/>
                      <a:pt x="68683" y="26425"/>
                    </a:cubicBezTo>
                    <a:lnTo>
                      <a:pt x="69338" y="26262"/>
                    </a:lnTo>
                    <a:cubicBezTo>
                      <a:pt x="69134" y="25443"/>
                      <a:pt x="68874" y="24609"/>
                      <a:pt x="68601" y="23805"/>
                    </a:cubicBezTo>
                    <a:close/>
                    <a:moveTo>
                      <a:pt x="1638" y="24582"/>
                    </a:moveTo>
                    <a:cubicBezTo>
                      <a:pt x="1392" y="25401"/>
                      <a:pt x="1161" y="26234"/>
                      <a:pt x="956" y="27053"/>
                    </a:cubicBezTo>
                    <a:lnTo>
                      <a:pt x="1625" y="27217"/>
                    </a:lnTo>
                    <a:cubicBezTo>
                      <a:pt x="1816" y="26398"/>
                      <a:pt x="2034" y="25592"/>
                      <a:pt x="2293" y="24787"/>
                    </a:cubicBezTo>
                    <a:lnTo>
                      <a:pt x="1638" y="24582"/>
                    </a:lnTo>
                    <a:close/>
                    <a:moveTo>
                      <a:pt x="69489" y="26808"/>
                    </a:moveTo>
                    <a:lnTo>
                      <a:pt x="68834" y="26971"/>
                    </a:lnTo>
                    <a:cubicBezTo>
                      <a:pt x="69025" y="27776"/>
                      <a:pt x="69202" y="28609"/>
                      <a:pt x="69338" y="29428"/>
                    </a:cubicBezTo>
                    <a:lnTo>
                      <a:pt x="70007" y="29319"/>
                    </a:lnTo>
                    <a:cubicBezTo>
                      <a:pt x="69857" y="28486"/>
                      <a:pt x="69693" y="27640"/>
                      <a:pt x="69489" y="26808"/>
                    </a:cubicBezTo>
                    <a:close/>
                    <a:moveTo>
                      <a:pt x="833" y="27612"/>
                    </a:moveTo>
                    <a:cubicBezTo>
                      <a:pt x="655" y="28445"/>
                      <a:pt x="491" y="29292"/>
                      <a:pt x="369" y="30124"/>
                    </a:cubicBezTo>
                    <a:lnTo>
                      <a:pt x="1037" y="30233"/>
                    </a:lnTo>
                    <a:cubicBezTo>
                      <a:pt x="1161" y="29401"/>
                      <a:pt x="1310" y="28568"/>
                      <a:pt x="1488" y="27763"/>
                    </a:cubicBezTo>
                    <a:lnTo>
                      <a:pt x="833" y="27612"/>
                    </a:lnTo>
                    <a:close/>
                    <a:moveTo>
                      <a:pt x="70089" y="29878"/>
                    </a:moveTo>
                    <a:lnTo>
                      <a:pt x="69420" y="29987"/>
                    </a:lnTo>
                    <a:cubicBezTo>
                      <a:pt x="69556" y="30806"/>
                      <a:pt x="69653" y="31652"/>
                      <a:pt x="69720" y="32486"/>
                    </a:cubicBezTo>
                    <a:lnTo>
                      <a:pt x="70390" y="32431"/>
                    </a:lnTo>
                    <a:cubicBezTo>
                      <a:pt x="70321" y="31571"/>
                      <a:pt x="70226" y="30724"/>
                      <a:pt x="70089" y="29878"/>
                    </a:cubicBezTo>
                    <a:close/>
                    <a:moveTo>
                      <a:pt x="300" y="30697"/>
                    </a:moveTo>
                    <a:cubicBezTo>
                      <a:pt x="191" y="31530"/>
                      <a:pt x="109" y="32389"/>
                      <a:pt x="55" y="33250"/>
                    </a:cubicBezTo>
                    <a:lnTo>
                      <a:pt x="737" y="33277"/>
                    </a:lnTo>
                    <a:cubicBezTo>
                      <a:pt x="779" y="32444"/>
                      <a:pt x="861" y="31612"/>
                      <a:pt x="970" y="30779"/>
                    </a:cubicBezTo>
                    <a:lnTo>
                      <a:pt x="300" y="30697"/>
                    </a:lnTo>
                    <a:close/>
                    <a:moveTo>
                      <a:pt x="27" y="33809"/>
                    </a:moveTo>
                    <a:cubicBezTo>
                      <a:pt x="14" y="34287"/>
                      <a:pt x="0" y="34764"/>
                      <a:pt x="0" y="35243"/>
                    </a:cubicBezTo>
                    <a:cubicBezTo>
                      <a:pt x="0" y="35625"/>
                      <a:pt x="14" y="36007"/>
                      <a:pt x="27" y="36375"/>
                    </a:cubicBezTo>
                    <a:lnTo>
                      <a:pt x="697" y="36348"/>
                    </a:lnTo>
                    <a:cubicBezTo>
                      <a:pt x="683" y="35993"/>
                      <a:pt x="683" y="35611"/>
                      <a:pt x="683" y="35243"/>
                    </a:cubicBezTo>
                    <a:cubicBezTo>
                      <a:pt x="683" y="34779"/>
                      <a:pt x="697" y="34300"/>
                      <a:pt x="710" y="33836"/>
                    </a:cubicBezTo>
                    <a:lnTo>
                      <a:pt x="27" y="33809"/>
                    </a:lnTo>
                    <a:close/>
                    <a:moveTo>
                      <a:pt x="70430" y="32990"/>
                    </a:moveTo>
                    <a:lnTo>
                      <a:pt x="69748" y="33032"/>
                    </a:lnTo>
                    <a:cubicBezTo>
                      <a:pt x="69802" y="33769"/>
                      <a:pt x="69829" y="34506"/>
                      <a:pt x="69829" y="35243"/>
                    </a:cubicBezTo>
                    <a:cubicBezTo>
                      <a:pt x="69829" y="36075"/>
                      <a:pt x="69789" y="36921"/>
                      <a:pt x="69734" y="37754"/>
                    </a:cubicBezTo>
                    <a:lnTo>
                      <a:pt x="70403" y="37809"/>
                    </a:lnTo>
                    <a:cubicBezTo>
                      <a:pt x="70471" y="36962"/>
                      <a:pt x="70499" y="36102"/>
                      <a:pt x="70499" y="35243"/>
                    </a:cubicBezTo>
                    <a:cubicBezTo>
                      <a:pt x="70499" y="34491"/>
                      <a:pt x="70471" y="33741"/>
                      <a:pt x="70430" y="32990"/>
                    </a:cubicBezTo>
                    <a:close/>
                    <a:moveTo>
                      <a:pt x="724" y="36908"/>
                    </a:moveTo>
                    <a:lnTo>
                      <a:pt x="42" y="36948"/>
                    </a:lnTo>
                    <a:cubicBezTo>
                      <a:pt x="82" y="37795"/>
                      <a:pt x="151" y="38655"/>
                      <a:pt x="260" y="39501"/>
                    </a:cubicBezTo>
                    <a:lnTo>
                      <a:pt x="928" y="39419"/>
                    </a:lnTo>
                    <a:cubicBezTo>
                      <a:pt x="833" y="38586"/>
                      <a:pt x="764" y="37754"/>
                      <a:pt x="724" y="36908"/>
                    </a:cubicBezTo>
                    <a:close/>
                    <a:moveTo>
                      <a:pt x="69693" y="38313"/>
                    </a:moveTo>
                    <a:cubicBezTo>
                      <a:pt x="69611" y="39146"/>
                      <a:pt x="69516" y="39978"/>
                      <a:pt x="69380" y="40812"/>
                    </a:cubicBezTo>
                    <a:lnTo>
                      <a:pt x="70048" y="40921"/>
                    </a:lnTo>
                    <a:cubicBezTo>
                      <a:pt x="70184" y="40074"/>
                      <a:pt x="70293" y="39214"/>
                      <a:pt x="70362" y="38368"/>
                    </a:cubicBezTo>
                    <a:lnTo>
                      <a:pt x="69693" y="38313"/>
                    </a:lnTo>
                    <a:close/>
                    <a:moveTo>
                      <a:pt x="997" y="39965"/>
                    </a:moveTo>
                    <a:lnTo>
                      <a:pt x="328" y="40060"/>
                    </a:lnTo>
                    <a:cubicBezTo>
                      <a:pt x="451" y="40907"/>
                      <a:pt x="588" y="41753"/>
                      <a:pt x="764" y="42586"/>
                    </a:cubicBezTo>
                    <a:lnTo>
                      <a:pt x="1434" y="42449"/>
                    </a:lnTo>
                    <a:cubicBezTo>
                      <a:pt x="1256" y="41630"/>
                      <a:pt x="1119" y="40797"/>
                      <a:pt x="997" y="39965"/>
                    </a:cubicBezTo>
                    <a:close/>
                    <a:moveTo>
                      <a:pt x="69283" y="41357"/>
                    </a:moveTo>
                    <a:cubicBezTo>
                      <a:pt x="69134" y="42176"/>
                      <a:pt x="68956" y="43008"/>
                      <a:pt x="68752" y="43814"/>
                    </a:cubicBezTo>
                    <a:lnTo>
                      <a:pt x="69407" y="43978"/>
                    </a:lnTo>
                    <a:cubicBezTo>
                      <a:pt x="69625" y="43159"/>
                      <a:pt x="69802" y="42313"/>
                      <a:pt x="69953" y="41480"/>
                    </a:cubicBezTo>
                    <a:lnTo>
                      <a:pt x="69283" y="41357"/>
                    </a:lnTo>
                    <a:close/>
                    <a:moveTo>
                      <a:pt x="1556" y="42995"/>
                    </a:moveTo>
                    <a:lnTo>
                      <a:pt x="888" y="43145"/>
                    </a:lnTo>
                    <a:cubicBezTo>
                      <a:pt x="1079" y="43964"/>
                      <a:pt x="1297" y="44797"/>
                      <a:pt x="1556" y="45616"/>
                    </a:cubicBezTo>
                    <a:lnTo>
                      <a:pt x="2198" y="45411"/>
                    </a:lnTo>
                    <a:cubicBezTo>
                      <a:pt x="1952" y="44619"/>
                      <a:pt x="1734" y="43800"/>
                      <a:pt x="1556" y="42995"/>
                    </a:cubicBezTo>
                    <a:close/>
                    <a:moveTo>
                      <a:pt x="68615" y="44360"/>
                    </a:moveTo>
                    <a:cubicBezTo>
                      <a:pt x="68397" y="45165"/>
                      <a:pt x="68137" y="45971"/>
                      <a:pt x="67864" y="46748"/>
                    </a:cubicBezTo>
                    <a:lnTo>
                      <a:pt x="68506" y="46981"/>
                    </a:lnTo>
                    <a:cubicBezTo>
                      <a:pt x="68779" y="46175"/>
                      <a:pt x="69038" y="45356"/>
                      <a:pt x="69270" y="44537"/>
                    </a:cubicBezTo>
                    <a:lnTo>
                      <a:pt x="68615" y="44360"/>
                    </a:lnTo>
                    <a:close/>
                    <a:moveTo>
                      <a:pt x="2375" y="45957"/>
                    </a:moveTo>
                    <a:lnTo>
                      <a:pt x="1720" y="46162"/>
                    </a:lnTo>
                    <a:cubicBezTo>
                      <a:pt x="1993" y="46967"/>
                      <a:pt x="2280" y="47773"/>
                      <a:pt x="2608" y="48564"/>
                    </a:cubicBezTo>
                    <a:lnTo>
                      <a:pt x="3235" y="48304"/>
                    </a:lnTo>
                    <a:cubicBezTo>
                      <a:pt x="2921" y="47540"/>
                      <a:pt x="2621" y="46748"/>
                      <a:pt x="2375" y="45957"/>
                    </a:cubicBezTo>
                    <a:close/>
                    <a:moveTo>
                      <a:pt x="67673" y="47281"/>
                    </a:moveTo>
                    <a:cubicBezTo>
                      <a:pt x="67387" y="48059"/>
                      <a:pt x="67059" y="48837"/>
                      <a:pt x="66704" y="49602"/>
                    </a:cubicBezTo>
                    <a:lnTo>
                      <a:pt x="67332" y="49888"/>
                    </a:lnTo>
                    <a:cubicBezTo>
                      <a:pt x="67687" y="49110"/>
                      <a:pt x="68015" y="48319"/>
                      <a:pt x="68301" y="47513"/>
                    </a:cubicBezTo>
                    <a:lnTo>
                      <a:pt x="67673" y="47281"/>
                    </a:lnTo>
                    <a:close/>
                    <a:moveTo>
                      <a:pt x="3454" y="48823"/>
                    </a:moveTo>
                    <a:lnTo>
                      <a:pt x="2826" y="49083"/>
                    </a:lnTo>
                    <a:cubicBezTo>
                      <a:pt x="3154" y="49875"/>
                      <a:pt x="3522" y="50652"/>
                      <a:pt x="3918" y="51403"/>
                    </a:cubicBezTo>
                    <a:lnTo>
                      <a:pt x="4519" y="51089"/>
                    </a:lnTo>
                    <a:cubicBezTo>
                      <a:pt x="4136" y="50352"/>
                      <a:pt x="3781" y="49587"/>
                      <a:pt x="3454" y="48823"/>
                    </a:cubicBezTo>
                    <a:close/>
                    <a:moveTo>
                      <a:pt x="66472" y="50106"/>
                    </a:moveTo>
                    <a:cubicBezTo>
                      <a:pt x="66117" y="50870"/>
                      <a:pt x="65722" y="51622"/>
                      <a:pt x="65312" y="52345"/>
                    </a:cubicBezTo>
                    <a:lnTo>
                      <a:pt x="65898" y="52672"/>
                    </a:lnTo>
                    <a:cubicBezTo>
                      <a:pt x="66322" y="51935"/>
                      <a:pt x="66717" y="51171"/>
                      <a:pt x="67086" y="50406"/>
                    </a:cubicBezTo>
                    <a:lnTo>
                      <a:pt x="66472" y="50106"/>
                    </a:lnTo>
                    <a:close/>
                    <a:moveTo>
                      <a:pt x="4777" y="51580"/>
                    </a:moveTo>
                    <a:lnTo>
                      <a:pt x="4177" y="51908"/>
                    </a:lnTo>
                    <a:cubicBezTo>
                      <a:pt x="4586" y="52659"/>
                      <a:pt x="5023" y="53396"/>
                      <a:pt x="5474" y="54119"/>
                    </a:cubicBezTo>
                    <a:lnTo>
                      <a:pt x="6047" y="53751"/>
                    </a:lnTo>
                    <a:cubicBezTo>
                      <a:pt x="5596" y="53054"/>
                      <a:pt x="5174" y="52317"/>
                      <a:pt x="4777" y="51580"/>
                    </a:cubicBezTo>
                    <a:close/>
                    <a:moveTo>
                      <a:pt x="6347" y="54228"/>
                    </a:moveTo>
                    <a:lnTo>
                      <a:pt x="5787" y="54597"/>
                    </a:lnTo>
                    <a:cubicBezTo>
                      <a:pt x="5938" y="54829"/>
                      <a:pt x="6102" y="55074"/>
                      <a:pt x="6266" y="55307"/>
                    </a:cubicBezTo>
                    <a:lnTo>
                      <a:pt x="6825" y="54925"/>
                    </a:lnTo>
                    <a:cubicBezTo>
                      <a:pt x="6661" y="54692"/>
                      <a:pt x="6497" y="54461"/>
                      <a:pt x="6347" y="54228"/>
                    </a:cubicBezTo>
                    <a:close/>
                    <a:moveTo>
                      <a:pt x="65025" y="52823"/>
                    </a:moveTo>
                    <a:cubicBezTo>
                      <a:pt x="64602" y="53546"/>
                      <a:pt x="64151" y="54255"/>
                      <a:pt x="63674" y="54938"/>
                    </a:cubicBezTo>
                    <a:lnTo>
                      <a:pt x="64220" y="55320"/>
                    </a:lnTo>
                    <a:cubicBezTo>
                      <a:pt x="64712" y="54624"/>
                      <a:pt x="65176" y="53901"/>
                      <a:pt x="65612" y="53163"/>
                    </a:cubicBezTo>
                    <a:lnTo>
                      <a:pt x="65025" y="52823"/>
                    </a:lnTo>
                    <a:close/>
                    <a:moveTo>
                      <a:pt x="6975" y="55156"/>
                    </a:moveTo>
                    <a:lnTo>
                      <a:pt x="6429" y="55538"/>
                    </a:lnTo>
                    <a:cubicBezTo>
                      <a:pt x="6702" y="55921"/>
                      <a:pt x="6975" y="56303"/>
                      <a:pt x="7261" y="56685"/>
                    </a:cubicBezTo>
                    <a:lnTo>
                      <a:pt x="7807" y="56275"/>
                    </a:lnTo>
                    <a:cubicBezTo>
                      <a:pt x="7521" y="55907"/>
                      <a:pt x="7248" y="55525"/>
                      <a:pt x="6975" y="55156"/>
                    </a:cubicBezTo>
                    <a:close/>
                    <a:moveTo>
                      <a:pt x="63347" y="55402"/>
                    </a:moveTo>
                    <a:cubicBezTo>
                      <a:pt x="62855" y="56071"/>
                      <a:pt x="62350" y="56740"/>
                      <a:pt x="61804" y="57382"/>
                    </a:cubicBezTo>
                    <a:lnTo>
                      <a:pt x="62322" y="57818"/>
                    </a:lnTo>
                    <a:cubicBezTo>
                      <a:pt x="62868" y="57163"/>
                      <a:pt x="63401" y="56481"/>
                      <a:pt x="63893" y="55798"/>
                    </a:cubicBezTo>
                    <a:lnTo>
                      <a:pt x="63347" y="55402"/>
                    </a:lnTo>
                    <a:close/>
                    <a:moveTo>
                      <a:pt x="8149" y="56712"/>
                    </a:moveTo>
                    <a:lnTo>
                      <a:pt x="7616" y="57136"/>
                    </a:lnTo>
                    <a:cubicBezTo>
                      <a:pt x="8149" y="57791"/>
                      <a:pt x="8708" y="58446"/>
                      <a:pt x="9282" y="59074"/>
                    </a:cubicBezTo>
                    <a:lnTo>
                      <a:pt x="9773" y="58623"/>
                    </a:lnTo>
                    <a:cubicBezTo>
                      <a:pt x="9214" y="58009"/>
                      <a:pt x="8668" y="57367"/>
                      <a:pt x="8149" y="56712"/>
                    </a:cubicBezTo>
                    <a:close/>
                    <a:moveTo>
                      <a:pt x="61449" y="57804"/>
                    </a:moveTo>
                    <a:cubicBezTo>
                      <a:pt x="60903" y="58446"/>
                      <a:pt x="60330" y="59060"/>
                      <a:pt x="59743" y="59647"/>
                    </a:cubicBezTo>
                    <a:lnTo>
                      <a:pt x="60220" y="60125"/>
                    </a:lnTo>
                    <a:cubicBezTo>
                      <a:pt x="60821" y="59524"/>
                      <a:pt x="61408" y="58896"/>
                      <a:pt x="61954" y="58255"/>
                    </a:cubicBezTo>
                    <a:lnTo>
                      <a:pt x="61449" y="57804"/>
                    </a:lnTo>
                    <a:close/>
                    <a:moveTo>
                      <a:pt x="10155" y="59033"/>
                    </a:moveTo>
                    <a:lnTo>
                      <a:pt x="9664" y="59497"/>
                    </a:lnTo>
                    <a:cubicBezTo>
                      <a:pt x="10251" y="60111"/>
                      <a:pt x="10865" y="60712"/>
                      <a:pt x="11493" y="61285"/>
                    </a:cubicBezTo>
                    <a:lnTo>
                      <a:pt x="11957" y="60794"/>
                    </a:lnTo>
                    <a:cubicBezTo>
                      <a:pt x="11343" y="60234"/>
                      <a:pt x="10728" y="59633"/>
                      <a:pt x="10155" y="59033"/>
                    </a:cubicBezTo>
                    <a:close/>
                    <a:moveTo>
                      <a:pt x="59334" y="60043"/>
                    </a:moveTo>
                    <a:cubicBezTo>
                      <a:pt x="58746" y="60630"/>
                      <a:pt x="58118" y="61189"/>
                      <a:pt x="57477" y="61735"/>
                    </a:cubicBezTo>
                    <a:lnTo>
                      <a:pt x="57914" y="62254"/>
                    </a:lnTo>
                    <a:cubicBezTo>
                      <a:pt x="58555" y="61695"/>
                      <a:pt x="59197" y="61121"/>
                      <a:pt x="59811" y="60534"/>
                    </a:cubicBezTo>
                    <a:lnTo>
                      <a:pt x="59334" y="60043"/>
                    </a:lnTo>
                    <a:close/>
                    <a:moveTo>
                      <a:pt x="12366" y="61162"/>
                    </a:moveTo>
                    <a:lnTo>
                      <a:pt x="11916" y="61667"/>
                    </a:lnTo>
                    <a:cubicBezTo>
                      <a:pt x="12557" y="62226"/>
                      <a:pt x="13227" y="62787"/>
                      <a:pt x="13895" y="63291"/>
                    </a:cubicBezTo>
                    <a:lnTo>
                      <a:pt x="14304" y="62759"/>
                    </a:lnTo>
                    <a:cubicBezTo>
                      <a:pt x="13649" y="62254"/>
                      <a:pt x="12994" y="61722"/>
                      <a:pt x="12366" y="61162"/>
                    </a:cubicBezTo>
                    <a:close/>
                    <a:moveTo>
                      <a:pt x="57041" y="62090"/>
                    </a:moveTo>
                    <a:cubicBezTo>
                      <a:pt x="56440" y="62581"/>
                      <a:pt x="55798" y="63060"/>
                      <a:pt x="55157" y="63524"/>
                    </a:cubicBezTo>
                    <a:lnTo>
                      <a:pt x="55539" y="64070"/>
                    </a:lnTo>
                    <a:cubicBezTo>
                      <a:pt x="56194" y="63606"/>
                      <a:pt x="56850" y="63114"/>
                      <a:pt x="57477" y="62609"/>
                    </a:cubicBezTo>
                    <a:lnTo>
                      <a:pt x="57041" y="62090"/>
                    </a:lnTo>
                    <a:close/>
                    <a:moveTo>
                      <a:pt x="14755" y="63087"/>
                    </a:moveTo>
                    <a:lnTo>
                      <a:pt x="14359" y="63633"/>
                    </a:lnTo>
                    <a:cubicBezTo>
                      <a:pt x="15041" y="64137"/>
                      <a:pt x="15751" y="64629"/>
                      <a:pt x="16475" y="65080"/>
                    </a:cubicBezTo>
                    <a:lnTo>
                      <a:pt x="16830" y="64506"/>
                    </a:lnTo>
                    <a:cubicBezTo>
                      <a:pt x="16133" y="64070"/>
                      <a:pt x="15438" y="63591"/>
                      <a:pt x="14755" y="63087"/>
                    </a:cubicBezTo>
                    <a:close/>
                    <a:moveTo>
                      <a:pt x="54584" y="63919"/>
                    </a:moveTo>
                    <a:cubicBezTo>
                      <a:pt x="53887" y="64383"/>
                      <a:pt x="53177" y="64834"/>
                      <a:pt x="52455" y="65243"/>
                    </a:cubicBezTo>
                    <a:lnTo>
                      <a:pt x="52782" y="65830"/>
                    </a:lnTo>
                    <a:cubicBezTo>
                      <a:pt x="53519" y="65407"/>
                      <a:pt x="54256" y="64956"/>
                      <a:pt x="54966" y="64479"/>
                    </a:cubicBezTo>
                    <a:lnTo>
                      <a:pt x="54584" y="63919"/>
                    </a:lnTo>
                    <a:close/>
                    <a:moveTo>
                      <a:pt x="17307" y="64807"/>
                    </a:moveTo>
                    <a:lnTo>
                      <a:pt x="16952" y="65380"/>
                    </a:lnTo>
                    <a:cubicBezTo>
                      <a:pt x="17689" y="65830"/>
                      <a:pt x="18441" y="66254"/>
                      <a:pt x="19191" y="66636"/>
                    </a:cubicBezTo>
                    <a:lnTo>
                      <a:pt x="19505" y="66035"/>
                    </a:lnTo>
                    <a:cubicBezTo>
                      <a:pt x="18768" y="65653"/>
                      <a:pt x="18031" y="65243"/>
                      <a:pt x="17307" y="64807"/>
                    </a:cubicBezTo>
                    <a:close/>
                    <a:moveTo>
                      <a:pt x="51963" y="65516"/>
                    </a:moveTo>
                    <a:cubicBezTo>
                      <a:pt x="51239" y="65926"/>
                      <a:pt x="50475" y="66308"/>
                      <a:pt x="49725" y="66649"/>
                    </a:cubicBezTo>
                    <a:lnTo>
                      <a:pt x="50011" y="67264"/>
                    </a:lnTo>
                    <a:cubicBezTo>
                      <a:pt x="50775" y="66909"/>
                      <a:pt x="51554" y="66527"/>
                      <a:pt x="52291" y="66103"/>
                    </a:cubicBezTo>
                    <a:lnTo>
                      <a:pt x="51963" y="65516"/>
                    </a:lnTo>
                    <a:close/>
                    <a:moveTo>
                      <a:pt x="20010" y="66281"/>
                    </a:moveTo>
                    <a:lnTo>
                      <a:pt x="19710" y="66894"/>
                    </a:lnTo>
                    <a:cubicBezTo>
                      <a:pt x="20474" y="67264"/>
                      <a:pt x="21252" y="67618"/>
                      <a:pt x="22044" y="67932"/>
                    </a:cubicBezTo>
                    <a:lnTo>
                      <a:pt x="22303" y="67318"/>
                    </a:lnTo>
                    <a:cubicBezTo>
                      <a:pt x="21525" y="67004"/>
                      <a:pt x="20761" y="66649"/>
                      <a:pt x="20010" y="66281"/>
                    </a:cubicBezTo>
                    <a:close/>
                    <a:moveTo>
                      <a:pt x="49219" y="66881"/>
                    </a:moveTo>
                    <a:cubicBezTo>
                      <a:pt x="48455" y="67222"/>
                      <a:pt x="47677" y="67537"/>
                      <a:pt x="46886" y="67810"/>
                    </a:cubicBezTo>
                    <a:lnTo>
                      <a:pt x="47117" y="68450"/>
                    </a:lnTo>
                    <a:cubicBezTo>
                      <a:pt x="47909" y="68164"/>
                      <a:pt x="48715" y="67850"/>
                      <a:pt x="49492" y="67495"/>
                    </a:cubicBezTo>
                    <a:lnTo>
                      <a:pt x="49219" y="66881"/>
                    </a:lnTo>
                    <a:close/>
                    <a:moveTo>
                      <a:pt x="22822" y="67522"/>
                    </a:moveTo>
                    <a:lnTo>
                      <a:pt x="22576" y="68150"/>
                    </a:lnTo>
                    <a:cubicBezTo>
                      <a:pt x="23368" y="68450"/>
                      <a:pt x="24186" y="68738"/>
                      <a:pt x="25005" y="68983"/>
                    </a:cubicBezTo>
                    <a:lnTo>
                      <a:pt x="25197" y="68341"/>
                    </a:lnTo>
                    <a:cubicBezTo>
                      <a:pt x="24405" y="68096"/>
                      <a:pt x="23600" y="67823"/>
                      <a:pt x="22822" y="67522"/>
                    </a:cubicBezTo>
                    <a:close/>
                    <a:moveTo>
                      <a:pt x="46353" y="68001"/>
                    </a:moveTo>
                    <a:cubicBezTo>
                      <a:pt x="45575" y="68259"/>
                      <a:pt x="44756" y="68505"/>
                      <a:pt x="43951" y="68710"/>
                    </a:cubicBezTo>
                    <a:lnTo>
                      <a:pt x="44114" y="69366"/>
                    </a:lnTo>
                    <a:cubicBezTo>
                      <a:pt x="44947" y="69160"/>
                      <a:pt x="45766" y="68915"/>
                      <a:pt x="46571" y="68642"/>
                    </a:cubicBezTo>
                    <a:lnTo>
                      <a:pt x="46353" y="68001"/>
                    </a:lnTo>
                    <a:close/>
                    <a:moveTo>
                      <a:pt x="25742" y="68492"/>
                    </a:moveTo>
                    <a:lnTo>
                      <a:pt x="25551" y="69147"/>
                    </a:lnTo>
                    <a:cubicBezTo>
                      <a:pt x="26370" y="69379"/>
                      <a:pt x="27203" y="69584"/>
                      <a:pt x="28036" y="69761"/>
                    </a:cubicBezTo>
                    <a:lnTo>
                      <a:pt x="28172" y="69093"/>
                    </a:lnTo>
                    <a:cubicBezTo>
                      <a:pt x="27367" y="68929"/>
                      <a:pt x="26534" y="68723"/>
                      <a:pt x="25742" y="68492"/>
                    </a:cubicBezTo>
                    <a:close/>
                    <a:moveTo>
                      <a:pt x="43405" y="68847"/>
                    </a:moveTo>
                    <a:cubicBezTo>
                      <a:pt x="42600" y="69051"/>
                      <a:pt x="41767" y="69215"/>
                      <a:pt x="40948" y="69351"/>
                    </a:cubicBezTo>
                    <a:lnTo>
                      <a:pt x="41057" y="70021"/>
                    </a:lnTo>
                    <a:cubicBezTo>
                      <a:pt x="41903" y="69884"/>
                      <a:pt x="42749" y="69706"/>
                      <a:pt x="43568" y="69502"/>
                    </a:cubicBezTo>
                    <a:lnTo>
                      <a:pt x="43405" y="68847"/>
                    </a:lnTo>
                    <a:close/>
                    <a:moveTo>
                      <a:pt x="28718" y="69202"/>
                    </a:moveTo>
                    <a:lnTo>
                      <a:pt x="28596" y="69870"/>
                    </a:lnTo>
                    <a:cubicBezTo>
                      <a:pt x="29428" y="70021"/>
                      <a:pt x="30288" y="70157"/>
                      <a:pt x="31134" y="70252"/>
                    </a:cubicBezTo>
                    <a:lnTo>
                      <a:pt x="31202" y="69584"/>
                    </a:lnTo>
                    <a:cubicBezTo>
                      <a:pt x="30370" y="69488"/>
                      <a:pt x="29537" y="69366"/>
                      <a:pt x="28718" y="69202"/>
                    </a:cubicBezTo>
                    <a:close/>
                    <a:moveTo>
                      <a:pt x="40402" y="69433"/>
                    </a:moveTo>
                    <a:cubicBezTo>
                      <a:pt x="39570" y="69557"/>
                      <a:pt x="38737" y="69652"/>
                      <a:pt x="37904" y="69720"/>
                    </a:cubicBezTo>
                    <a:lnTo>
                      <a:pt x="37945" y="70389"/>
                    </a:lnTo>
                    <a:cubicBezTo>
                      <a:pt x="38805" y="70334"/>
                      <a:pt x="39652" y="70239"/>
                      <a:pt x="40498" y="70103"/>
                    </a:cubicBezTo>
                    <a:lnTo>
                      <a:pt x="40402" y="69433"/>
                    </a:lnTo>
                    <a:close/>
                    <a:moveTo>
                      <a:pt x="31762" y="69639"/>
                    </a:moveTo>
                    <a:lnTo>
                      <a:pt x="31694" y="70321"/>
                    </a:lnTo>
                    <a:cubicBezTo>
                      <a:pt x="32540" y="70403"/>
                      <a:pt x="33400" y="70457"/>
                      <a:pt x="34246" y="70485"/>
                    </a:cubicBezTo>
                    <a:lnTo>
                      <a:pt x="34274" y="69802"/>
                    </a:lnTo>
                    <a:cubicBezTo>
                      <a:pt x="33441" y="69788"/>
                      <a:pt x="32594" y="69734"/>
                      <a:pt x="31762" y="69639"/>
                    </a:cubicBezTo>
                    <a:close/>
                    <a:moveTo>
                      <a:pt x="37344" y="69761"/>
                    </a:moveTo>
                    <a:cubicBezTo>
                      <a:pt x="36649" y="69802"/>
                      <a:pt x="35952" y="69815"/>
                      <a:pt x="35270" y="69815"/>
                    </a:cubicBezTo>
                    <a:lnTo>
                      <a:pt x="34833" y="69815"/>
                    </a:lnTo>
                    <a:lnTo>
                      <a:pt x="34820" y="70498"/>
                    </a:lnTo>
                    <a:lnTo>
                      <a:pt x="35257" y="70498"/>
                    </a:lnTo>
                    <a:cubicBezTo>
                      <a:pt x="35966" y="70498"/>
                      <a:pt x="36676" y="70471"/>
                      <a:pt x="37386" y="70430"/>
                    </a:cubicBezTo>
                    <a:lnTo>
                      <a:pt x="37344" y="6976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1681;p42">
                <a:extLst>
                  <a:ext uri="{FF2B5EF4-FFF2-40B4-BE49-F238E27FC236}">
                    <a16:creationId xmlns:a16="http://schemas.microsoft.com/office/drawing/2014/main" id="{83DC1294-5F4B-A7A2-AE10-668E9ABF8A73}"/>
                  </a:ext>
                </a:extLst>
              </p:cNvPr>
              <p:cNvSpPr/>
              <p:nvPr/>
            </p:nvSpPr>
            <p:spPr>
              <a:xfrm rot="-5400000">
                <a:off x="1201838" y="1887550"/>
                <a:ext cx="1965900" cy="1965900"/>
              </a:xfrm>
              <a:prstGeom prst="blockArc">
                <a:avLst>
                  <a:gd name="adj1" fmla="val 13560149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1682;p42">
                <a:extLst>
                  <a:ext uri="{FF2B5EF4-FFF2-40B4-BE49-F238E27FC236}">
                    <a16:creationId xmlns:a16="http://schemas.microsoft.com/office/drawing/2014/main" id="{CAAAD4E7-96A1-8D84-5B2E-B35414CF26ED}"/>
                  </a:ext>
                </a:extLst>
              </p:cNvPr>
              <p:cNvSpPr/>
              <p:nvPr/>
            </p:nvSpPr>
            <p:spPr>
              <a:xfrm rot="3949254">
                <a:off x="1201770" y="1887509"/>
                <a:ext cx="1965866" cy="1965866"/>
              </a:xfrm>
              <a:prstGeom prst="blockArc">
                <a:avLst>
                  <a:gd name="adj1" fmla="val 17246835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" name="Google Shape;1657;p42">
              <a:extLst>
                <a:ext uri="{FF2B5EF4-FFF2-40B4-BE49-F238E27FC236}">
                  <a16:creationId xmlns:a16="http://schemas.microsoft.com/office/drawing/2014/main" id="{B9D2702E-9B65-7AE7-3616-0D5A5ADC0105}"/>
                </a:ext>
              </a:extLst>
            </p:cNvPr>
            <p:cNvGrpSpPr/>
            <p:nvPr/>
          </p:nvGrpSpPr>
          <p:grpSpPr>
            <a:xfrm>
              <a:off x="3017383" y="563884"/>
              <a:ext cx="635477" cy="633411"/>
              <a:chOff x="6039282" y="1042577"/>
              <a:chExt cx="734315" cy="731929"/>
            </a:xfrm>
          </p:grpSpPr>
          <p:sp>
            <p:nvSpPr>
              <p:cNvPr id="10" name="Google Shape;1658;p42">
                <a:extLst>
                  <a:ext uri="{FF2B5EF4-FFF2-40B4-BE49-F238E27FC236}">
                    <a16:creationId xmlns:a16="http://schemas.microsoft.com/office/drawing/2014/main" id="{C0F59163-2543-1CFE-2AE8-EC762EED1889}"/>
                  </a:ext>
                </a:extLst>
              </p:cNvPr>
              <p:cNvSpPr/>
              <p:nvPr/>
            </p:nvSpPr>
            <p:spPr>
              <a:xfrm>
                <a:off x="6045348" y="1300071"/>
                <a:ext cx="131951" cy="65352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701" extrusionOk="0">
                    <a:moveTo>
                      <a:pt x="108" y="0"/>
                    </a:moveTo>
                    <a:lnTo>
                      <a:pt x="51" y="224"/>
                    </a:lnTo>
                    <a:cubicBezTo>
                      <a:pt x="29" y="303"/>
                      <a:pt x="7" y="375"/>
                      <a:pt x="0" y="455"/>
                    </a:cubicBezTo>
                    <a:lnTo>
                      <a:pt x="1342" y="700"/>
                    </a:lnTo>
                    <a:cubicBezTo>
                      <a:pt x="1349" y="650"/>
                      <a:pt x="1363" y="599"/>
                      <a:pt x="1378" y="549"/>
                    </a:cubicBezTo>
                    <a:lnTo>
                      <a:pt x="1414" y="397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1659;p42">
                <a:extLst>
                  <a:ext uri="{FF2B5EF4-FFF2-40B4-BE49-F238E27FC236}">
                    <a16:creationId xmlns:a16="http://schemas.microsoft.com/office/drawing/2014/main" id="{85E0E5AE-B0F0-A4BA-3A0F-3EE57A0846D1}"/>
                  </a:ext>
                </a:extLst>
              </p:cNvPr>
              <p:cNvSpPr/>
              <p:nvPr/>
            </p:nvSpPr>
            <p:spPr>
              <a:xfrm>
                <a:off x="6080342" y="1201250"/>
                <a:ext cx="127938" cy="96863"/>
              </a:xfrm>
              <a:custGeom>
                <a:avLst/>
                <a:gdLst/>
                <a:ahLst/>
                <a:cxnLst/>
                <a:rect l="l" t="t" r="r" b="b"/>
                <a:pathLst>
                  <a:path w="1371" h="1039" extrusionOk="0">
                    <a:moveTo>
                      <a:pt x="245" y="0"/>
                    </a:moveTo>
                    <a:cubicBezTo>
                      <a:pt x="159" y="137"/>
                      <a:pt x="72" y="267"/>
                      <a:pt x="0" y="404"/>
                    </a:cubicBezTo>
                    <a:lnTo>
                      <a:pt x="1219" y="1039"/>
                    </a:lnTo>
                    <a:cubicBezTo>
                      <a:pt x="1262" y="945"/>
                      <a:pt x="1320" y="866"/>
                      <a:pt x="1371" y="772"/>
                    </a:cubicBezTo>
                    <a:lnTo>
                      <a:pt x="245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1660;p42">
                <a:extLst>
                  <a:ext uri="{FF2B5EF4-FFF2-40B4-BE49-F238E27FC236}">
                    <a16:creationId xmlns:a16="http://schemas.microsoft.com/office/drawing/2014/main" id="{ABB26EA9-5B25-BA5F-2B42-19458C458976}"/>
                  </a:ext>
                </a:extLst>
              </p:cNvPr>
              <p:cNvSpPr/>
              <p:nvPr/>
            </p:nvSpPr>
            <p:spPr>
              <a:xfrm>
                <a:off x="6144918" y="1121167"/>
                <a:ext cx="112541" cy="119145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1278" extrusionOk="0">
                    <a:moveTo>
                      <a:pt x="347" y="1"/>
                    </a:moveTo>
                    <a:cubicBezTo>
                      <a:pt x="224" y="95"/>
                      <a:pt x="116" y="210"/>
                      <a:pt x="1" y="318"/>
                    </a:cubicBezTo>
                    <a:lnTo>
                      <a:pt x="974" y="1278"/>
                    </a:lnTo>
                    <a:cubicBezTo>
                      <a:pt x="1046" y="1205"/>
                      <a:pt x="1126" y="1133"/>
                      <a:pt x="1205" y="1068"/>
                    </a:cubicBezTo>
                    <a:lnTo>
                      <a:pt x="347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661;p42">
                <a:extLst>
                  <a:ext uri="{FF2B5EF4-FFF2-40B4-BE49-F238E27FC236}">
                    <a16:creationId xmlns:a16="http://schemas.microsoft.com/office/drawing/2014/main" id="{C860D9D7-72DC-EB34-8E05-72891C64F3F7}"/>
                  </a:ext>
                </a:extLst>
              </p:cNvPr>
              <p:cNvSpPr/>
              <p:nvPr/>
            </p:nvSpPr>
            <p:spPr>
              <a:xfrm>
                <a:off x="6232449" y="1066723"/>
                <a:ext cx="86879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931" h="1400" extrusionOk="0">
                    <a:moveTo>
                      <a:pt x="426" y="1"/>
                    </a:moveTo>
                    <a:cubicBezTo>
                      <a:pt x="354" y="22"/>
                      <a:pt x="282" y="58"/>
                      <a:pt x="209" y="94"/>
                    </a:cubicBezTo>
                    <a:lnTo>
                      <a:pt x="0" y="195"/>
                    </a:lnTo>
                    <a:lnTo>
                      <a:pt x="649" y="1400"/>
                    </a:lnTo>
                    <a:lnTo>
                      <a:pt x="786" y="1335"/>
                    </a:lnTo>
                    <a:cubicBezTo>
                      <a:pt x="830" y="1306"/>
                      <a:pt x="880" y="1285"/>
                      <a:pt x="931" y="1270"/>
                    </a:cubicBezTo>
                    <a:lnTo>
                      <a:pt x="426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662;p42">
                <a:extLst>
                  <a:ext uri="{FF2B5EF4-FFF2-40B4-BE49-F238E27FC236}">
                    <a16:creationId xmlns:a16="http://schemas.microsoft.com/office/drawing/2014/main" id="{4ED328D2-DDD2-F06B-918C-E84CFDFFF0DE}"/>
                  </a:ext>
                </a:extLst>
              </p:cNvPr>
              <p:cNvSpPr/>
              <p:nvPr/>
            </p:nvSpPr>
            <p:spPr>
              <a:xfrm>
                <a:off x="6335379" y="1042577"/>
                <a:ext cx="53284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571" h="1400" extrusionOk="0">
                    <a:moveTo>
                      <a:pt x="470" y="0"/>
                    </a:moveTo>
                    <a:cubicBezTo>
                      <a:pt x="390" y="0"/>
                      <a:pt x="311" y="7"/>
                      <a:pt x="239" y="22"/>
                    </a:cubicBezTo>
                    <a:lnTo>
                      <a:pt x="1" y="58"/>
                    </a:lnTo>
                    <a:lnTo>
                      <a:pt x="268" y="1399"/>
                    </a:lnTo>
                    <a:lnTo>
                      <a:pt x="419" y="1378"/>
                    </a:lnTo>
                    <a:cubicBezTo>
                      <a:pt x="470" y="1370"/>
                      <a:pt x="520" y="1363"/>
                      <a:pt x="571" y="1363"/>
                    </a:cubicBezTo>
                    <a:lnTo>
                      <a:pt x="470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663;p42">
                <a:extLst>
                  <a:ext uri="{FF2B5EF4-FFF2-40B4-BE49-F238E27FC236}">
                    <a16:creationId xmlns:a16="http://schemas.microsoft.com/office/drawing/2014/main" id="{E2FF7943-6BFF-27CD-FE84-D351F0A417B3}"/>
                  </a:ext>
                </a:extLst>
              </p:cNvPr>
              <p:cNvSpPr/>
              <p:nvPr/>
            </p:nvSpPr>
            <p:spPr>
              <a:xfrm>
                <a:off x="6431682" y="1043229"/>
                <a:ext cx="56550" cy="131824"/>
              </a:xfrm>
              <a:custGeom>
                <a:avLst/>
                <a:gdLst/>
                <a:ahLst/>
                <a:cxnLst/>
                <a:rect l="l" t="t" r="r" b="b"/>
                <a:pathLst>
                  <a:path w="606" h="1414" extrusionOk="0">
                    <a:moveTo>
                      <a:pt x="144" y="0"/>
                    </a:moveTo>
                    <a:lnTo>
                      <a:pt x="0" y="1356"/>
                    </a:lnTo>
                    <a:cubicBezTo>
                      <a:pt x="101" y="1378"/>
                      <a:pt x="202" y="1385"/>
                      <a:pt x="303" y="1414"/>
                    </a:cubicBezTo>
                    <a:lnTo>
                      <a:pt x="606" y="80"/>
                    </a:lnTo>
                    <a:cubicBezTo>
                      <a:pt x="454" y="36"/>
                      <a:pt x="296" y="22"/>
                      <a:pt x="14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64;p42">
                <a:extLst>
                  <a:ext uri="{FF2B5EF4-FFF2-40B4-BE49-F238E27FC236}">
                    <a16:creationId xmlns:a16="http://schemas.microsoft.com/office/drawing/2014/main" id="{48D77116-246A-6817-25D6-4847ADB35A99}"/>
                  </a:ext>
                </a:extLst>
              </p:cNvPr>
              <p:cNvSpPr/>
              <p:nvPr/>
            </p:nvSpPr>
            <p:spPr>
              <a:xfrm>
                <a:off x="6500924" y="1070731"/>
                <a:ext cx="89678" cy="130612"/>
              </a:xfrm>
              <a:custGeom>
                <a:avLst/>
                <a:gdLst/>
                <a:ahLst/>
                <a:cxnLst/>
                <a:rect l="l" t="t" r="r" b="b"/>
                <a:pathLst>
                  <a:path w="961" h="1401" extrusionOk="0">
                    <a:moveTo>
                      <a:pt x="542" y="1"/>
                    </a:moveTo>
                    <a:lnTo>
                      <a:pt x="1" y="1256"/>
                    </a:lnTo>
                    <a:lnTo>
                      <a:pt x="138" y="1321"/>
                    </a:lnTo>
                    <a:cubicBezTo>
                      <a:pt x="181" y="1343"/>
                      <a:pt x="232" y="1371"/>
                      <a:pt x="275" y="1400"/>
                    </a:cubicBezTo>
                    <a:lnTo>
                      <a:pt x="960" y="210"/>
                    </a:lnTo>
                    <a:cubicBezTo>
                      <a:pt x="895" y="174"/>
                      <a:pt x="823" y="131"/>
                      <a:pt x="751" y="102"/>
                    </a:cubicBezTo>
                    <a:lnTo>
                      <a:pt x="54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665;p42">
                <a:extLst>
                  <a:ext uri="{FF2B5EF4-FFF2-40B4-BE49-F238E27FC236}">
                    <a16:creationId xmlns:a16="http://schemas.microsoft.com/office/drawing/2014/main" id="{D98C0C7D-4393-6F21-DA1F-1A671D60A3DE}"/>
                  </a:ext>
                </a:extLst>
              </p:cNvPr>
              <p:cNvSpPr/>
              <p:nvPr/>
            </p:nvSpPr>
            <p:spPr>
              <a:xfrm>
                <a:off x="6561580" y="1127973"/>
                <a:ext cx="114501" cy="117746"/>
              </a:xfrm>
              <a:custGeom>
                <a:avLst/>
                <a:gdLst/>
                <a:ahLst/>
                <a:cxnLst/>
                <a:rect l="l" t="t" r="r" b="b"/>
                <a:pathLst>
                  <a:path w="1227" h="1263" extrusionOk="0">
                    <a:moveTo>
                      <a:pt x="887" y="0"/>
                    </a:moveTo>
                    <a:lnTo>
                      <a:pt x="0" y="1046"/>
                    </a:lnTo>
                    <a:cubicBezTo>
                      <a:pt x="79" y="1111"/>
                      <a:pt x="152" y="1183"/>
                      <a:pt x="224" y="1262"/>
                    </a:cubicBezTo>
                    <a:lnTo>
                      <a:pt x="1226" y="332"/>
                    </a:lnTo>
                    <a:cubicBezTo>
                      <a:pt x="1118" y="209"/>
                      <a:pt x="1003" y="101"/>
                      <a:pt x="88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666;p42">
                <a:extLst>
                  <a:ext uri="{FF2B5EF4-FFF2-40B4-BE49-F238E27FC236}">
                    <a16:creationId xmlns:a16="http://schemas.microsoft.com/office/drawing/2014/main" id="{72E1B148-F32D-1336-5A9A-8820A4CFE20E}"/>
                  </a:ext>
                </a:extLst>
              </p:cNvPr>
              <p:cNvSpPr/>
              <p:nvPr/>
            </p:nvSpPr>
            <p:spPr>
              <a:xfrm>
                <a:off x="6636887" y="1310792"/>
                <a:ext cx="132697" cy="61996"/>
              </a:xfrm>
              <a:custGeom>
                <a:avLst/>
                <a:gdLst/>
                <a:ahLst/>
                <a:cxnLst/>
                <a:rect l="l" t="t" r="r" b="b"/>
                <a:pathLst>
                  <a:path w="1422" h="665" extrusionOk="0">
                    <a:moveTo>
                      <a:pt x="1321" y="1"/>
                    </a:moveTo>
                    <a:lnTo>
                      <a:pt x="1" y="361"/>
                    </a:lnTo>
                    <a:lnTo>
                      <a:pt x="44" y="506"/>
                    </a:lnTo>
                    <a:cubicBezTo>
                      <a:pt x="51" y="556"/>
                      <a:pt x="59" y="614"/>
                      <a:pt x="66" y="664"/>
                    </a:cubicBezTo>
                    <a:lnTo>
                      <a:pt x="1422" y="462"/>
                    </a:lnTo>
                    <a:cubicBezTo>
                      <a:pt x="1407" y="383"/>
                      <a:pt x="1400" y="304"/>
                      <a:pt x="1378" y="232"/>
                    </a:cubicBezTo>
                    <a:lnTo>
                      <a:pt x="1321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667;p42">
                <a:extLst>
                  <a:ext uri="{FF2B5EF4-FFF2-40B4-BE49-F238E27FC236}">
                    <a16:creationId xmlns:a16="http://schemas.microsoft.com/office/drawing/2014/main" id="{10C7F66F-BDE5-9813-9C36-B92EDF309877}"/>
                  </a:ext>
                </a:extLst>
              </p:cNvPr>
              <p:cNvSpPr/>
              <p:nvPr/>
            </p:nvSpPr>
            <p:spPr>
              <a:xfrm>
                <a:off x="6642953" y="1415020"/>
                <a:ext cx="130645" cy="47826"/>
              </a:xfrm>
              <a:custGeom>
                <a:avLst/>
                <a:gdLst/>
                <a:ahLst/>
                <a:cxnLst/>
                <a:rect l="l" t="t" r="r" b="b"/>
                <a:pathLst>
                  <a:path w="1400" h="513" extrusionOk="0">
                    <a:moveTo>
                      <a:pt x="30" y="1"/>
                    </a:moveTo>
                    <a:cubicBezTo>
                      <a:pt x="30" y="109"/>
                      <a:pt x="15" y="210"/>
                      <a:pt x="1" y="311"/>
                    </a:cubicBezTo>
                    <a:lnTo>
                      <a:pt x="1357" y="513"/>
                    </a:lnTo>
                    <a:cubicBezTo>
                      <a:pt x="1378" y="354"/>
                      <a:pt x="1393" y="203"/>
                      <a:pt x="1400" y="44"/>
                    </a:cubicBezTo>
                    <a:lnTo>
                      <a:pt x="30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1668;p42">
                <a:extLst>
                  <a:ext uri="{FF2B5EF4-FFF2-40B4-BE49-F238E27FC236}">
                    <a16:creationId xmlns:a16="http://schemas.microsoft.com/office/drawing/2014/main" id="{59987DC1-23C8-8B7B-0A2C-96593F4D16C2}"/>
                  </a:ext>
                </a:extLst>
              </p:cNvPr>
              <p:cNvSpPr/>
              <p:nvPr/>
            </p:nvSpPr>
            <p:spPr>
              <a:xfrm>
                <a:off x="6622143" y="1485687"/>
                <a:ext cx="131951" cy="81388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73" extrusionOk="0">
                    <a:moveTo>
                      <a:pt x="123" y="0"/>
                    </a:moveTo>
                    <a:lnTo>
                      <a:pt x="65" y="144"/>
                    </a:lnTo>
                    <a:cubicBezTo>
                      <a:pt x="51" y="195"/>
                      <a:pt x="22" y="238"/>
                      <a:pt x="0" y="281"/>
                    </a:cubicBezTo>
                    <a:lnTo>
                      <a:pt x="1234" y="873"/>
                    </a:lnTo>
                    <a:cubicBezTo>
                      <a:pt x="1270" y="801"/>
                      <a:pt x="1306" y="736"/>
                      <a:pt x="1335" y="664"/>
                    </a:cubicBezTo>
                    <a:lnTo>
                      <a:pt x="1414" y="440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1669;p42">
                <a:extLst>
                  <a:ext uri="{FF2B5EF4-FFF2-40B4-BE49-F238E27FC236}">
                    <a16:creationId xmlns:a16="http://schemas.microsoft.com/office/drawing/2014/main" id="{BDC3A239-3DAE-027B-5EFA-E1072629C77E}"/>
                  </a:ext>
                </a:extLst>
              </p:cNvPr>
              <p:cNvSpPr/>
              <p:nvPr/>
            </p:nvSpPr>
            <p:spPr>
              <a:xfrm>
                <a:off x="6582390" y="1548895"/>
                <a:ext cx="121219" cy="108983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169" extrusionOk="0">
                    <a:moveTo>
                      <a:pt x="195" y="0"/>
                    </a:moveTo>
                    <a:lnTo>
                      <a:pt x="102" y="123"/>
                    </a:lnTo>
                    <a:lnTo>
                      <a:pt x="1" y="238"/>
                    </a:lnTo>
                    <a:lnTo>
                      <a:pt x="1003" y="1168"/>
                    </a:lnTo>
                    <a:lnTo>
                      <a:pt x="1155" y="988"/>
                    </a:lnTo>
                    <a:lnTo>
                      <a:pt x="1299" y="801"/>
                    </a:lnTo>
                    <a:lnTo>
                      <a:pt x="19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1670;p42">
                <a:extLst>
                  <a:ext uri="{FF2B5EF4-FFF2-40B4-BE49-F238E27FC236}">
                    <a16:creationId xmlns:a16="http://schemas.microsoft.com/office/drawing/2014/main" id="{9D567988-9AC6-C8EB-486C-EB3B8F20B45A}"/>
                  </a:ext>
                </a:extLst>
              </p:cNvPr>
              <p:cNvSpPr/>
              <p:nvPr/>
            </p:nvSpPr>
            <p:spPr>
              <a:xfrm>
                <a:off x="6526586" y="1599238"/>
                <a:ext cx="100316" cy="126510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1357" extrusionOk="0">
                    <a:moveTo>
                      <a:pt x="252" y="1"/>
                    </a:moveTo>
                    <a:cubicBezTo>
                      <a:pt x="209" y="37"/>
                      <a:pt x="173" y="66"/>
                      <a:pt x="130" y="95"/>
                    </a:cubicBezTo>
                    <a:lnTo>
                      <a:pt x="0" y="174"/>
                    </a:lnTo>
                    <a:lnTo>
                      <a:pt x="685" y="1357"/>
                    </a:lnTo>
                    <a:lnTo>
                      <a:pt x="880" y="1234"/>
                    </a:lnTo>
                    <a:cubicBezTo>
                      <a:pt x="952" y="1191"/>
                      <a:pt x="1010" y="1141"/>
                      <a:pt x="1075" y="1097"/>
                    </a:cubicBezTo>
                    <a:lnTo>
                      <a:pt x="25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1671;p42">
                <a:extLst>
                  <a:ext uri="{FF2B5EF4-FFF2-40B4-BE49-F238E27FC236}">
                    <a16:creationId xmlns:a16="http://schemas.microsoft.com/office/drawing/2014/main" id="{69D983BE-2CB1-72B6-0FB6-52E7651C2C10}"/>
                  </a:ext>
                </a:extLst>
              </p:cNvPr>
              <p:cNvSpPr/>
              <p:nvPr/>
            </p:nvSpPr>
            <p:spPr>
              <a:xfrm>
                <a:off x="6459957" y="1632893"/>
                <a:ext cx="70735" cy="132570"/>
              </a:xfrm>
              <a:custGeom>
                <a:avLst/>
                <a:gdLst/>
                <a:ahLst/>
                <a:cxnLst/>
                <a:rect l="l" t="t" r="r" b="b"/>
                <a:pathLst>
                  <a:path w="758" h="1422" extrusionOk="0">
                    <a:moveTo>
                      <a:pt x="296" y="1"/>
                    </a:moveTo>
                    <a:cubicBezTo>
                      <a:pt x="195" y="37"/>
                      <a:pt x="101" y="73"/>
                      <a:pt x="0" y="94"/>
                    </a:cubicBezTo>
                    <a:lnTo>
                      <a:pt x="303" y="1421"/>
                    </a:lnTo>
                    <a:cubicBezTo>
                      <a:pt x="454" y="1393"/>
                      <a:pt x="606" y="1342"/>
                      <a:pt x="757" y="1292"/>
                    </a:cubicBezTo>
                    <a:lnTo>
                      <a:pt x="296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1672;p42">
                <a:extLst>
                  <a:ext uri="{FF2B5EF4-FFF2-40B4-BE49-F238E27FC236}">
                    <a16:creationId xmlns:a16="http://schemas.microsoft.com/office/drawing/2014/main" id="{8E40E05C-36CB-AE0B-5217-843058EB015C}"/>
                  </a:ext>
                </a:extLst>
              </p:cNvPr>
              <p:cNvSpPr/>
              <p:nvPr/>
            </p:nvSpPr>
            <p:spPr>
              <a:xfrm>
                <a:off x="6379145" y="1646318"/>
                <a:ext cx="43859" cy="128188"/>
              </a:xfrm>
              <a:custGeom>
                <a:avLst/>
                <a:gdLst/>
                <a:ahLst/>
                <a:cxnLst/>
                <a:rect l="l" t="t" r="r" b="b"/>
                <a:pathLst>
                  <a:path w="470" h="1375" extrusionOk="0">
                    <a:moveTo>
                      <a:pt x="102" y="1"/>
                    </a:moveTo>
                    <a:lnTo>
                      <a:pt x="1" y="1364"/>
                    </a:lnTo>
                    <a:cubicBezTo>
                      <a:pt x="113" y="1369"/>
                      <a:pt x="221" y="1374"/>
                      <a:pt x="331" y="1374"/>
                    </a:cubicBezTo>
                    <a:cubicBezTo>
                      <a:pt x="377" y="1374"/>
                      <a:pt x="423" y="1373"/>
                      <a:pt x="469" y="1371"/>
                    </a:cubicBezTo>
                    <a:lnTo>
                      <a:pt x="412" y="1"/>
                    </a:lnTo>
                    <a:cubicBezTo>
                      <a:pt x="361" y="4"/>
                      <a:pt x="309" y="6"/>
                      <a:pt x="257" y="6"/>
                    </a:cubicBezTo>
                    <a:cubicBezTo>
                      <a:pt x="204" y="6"/>
                      <a:pt x="152" y="4"/>
                      <a:pt x="1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1673;p42">
                <a:extLst>
                  <a:ext uri="{FF2B5EF4-FFF2-40B4-BE49-F238E27FC236}">
                    <a16:creationId xmlns:a16="http://schemas.microsoft.com/office/drawing/2014/main" id="{00F47EC7-5C7B-3A90-33FD-F88EB68C6EED}"/>
                  </a:ext>
                </a:extLst>
              </p:cNvPr>
              <p:cNvSpPr/>
              <p:nvPr/>
            </p:nvSpPr>
            <p:spPr>
              <a:xfrm>
                <a:off x="6272109" y="1630842"/>
                <a:ext cx="74187" cy="131917"/>
              </a:xfrm>
              <a:custGeom>
                <a:avLst/>
                <a:gdLst/>
                <a:ahLst/>
                <a:cxnLst/>
                <a:rect l="l" t="t" r="r" b="b"/>
                <a:pathLst>
                  <a:path w="795" h="1415" extrusionOk="0">
                    <a:moveTo>
                      <a:pt x="506" y="1"/>
                    </a:moveTo>
                    <a:lnTo>
                      <a:pt x="1" y="1270"/>
                    </a:lnTo>
                    <a:cubicBezTo>
                      <a:pt x="145" y="1328"/>
                      <a:pt x="296" y="1379"/>
                      <a:pt x="448" y="1415"/>
                    </a:cubicBezTo>
                    <a:lnTo>
                      <a:pt x="794" y="95"/>
                    </a:lnTo>
                    <a:cubicBezTo>
                      <a:pt x="693" y="66"/>
                      <a:pt x="599" y="37"/>
                      <a:pt x="5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1674;p42">
                <a:extLst>
                  <a:ext uri="{FF2B5EF4-FFF2-40B4-BE49-F238E27FC236}">
                    <a16:creationId xmlns:a16="http://schemas.microsoft.com/office/drawing/2014/main" id="{98EE4664-D36F-46AE-B015-46CCF6E3C4C7}"/>
                  </a:ext>
                </a:extLst>
              </p:cNvPr>
              <p:cNvSpPr/>
              <p:nvPr/>
            </p:nvSpPr>
            <p:spPr>
              <a:xfrm>
                <a:off x="6177205" y="1595229"/>
                <a:ext cx="103769" cy="125205"/>
              </a:xfrm>
              <a:custGeom>
                <a:avLst/>
                <a:gdLst/>
                <a:ahLst/>
                <a:cxnLst/>
                <a:rect l="l" t="t" r="r" b="b"/>
                <a:pathLst>
                  <a:path w="1112" h="1343" extrusionOk="0">
                    <a:moveTo>
                      <a:pt x="859" y="1"/>
                    </a:moveTo>
                    <a:lnTo>
                      <a:pt x="1" y="1068"/>
                    </a:lnTo>
                    <a:cubicBezTo>
                      <a:pt x="123" y="1169"/>
                      <a:pt x="253" y="1256"/>
                      <a:pt x="390" y="1342"/>
                    </a:cubicBezTo>
                    <a:lnTo>
                      <a:pt x="1112" y="174"/>
                    </a:lnTo>
                    <a:cubicBezTo>
                      <a:pt x="1018" y="123"/>
                      <a:pt x="938" y="66"/>
                      <a:pt x="85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1675;p42">
                <a:extLst>
                  <a:ext uri="{FF2B5EF4-FFF2-40B4-BE49-F238E27FC236}">
                    <a16:creationId xmlns:a16="http://schemas.microsoft.com/office/drawing/2014/main" id="{4C584104-B6D2-2501-9D16-764E42AAF923}"/>
                  </a:ext>
                </a:extLst>
              </p:cNvPr>
              <p:cNvSpPr/>
              <p:nvPr/>
            </p:nvSpPr>
            <p:spPr>
              <a:xfrm>
                <a:off x="6103205" y="1542835"/>
                <a:ext cx="123272" cy="106932"/>
              </a:xfrm>
              <a:custGeom>
                <a:avLst/>
                <a:gdLst/>
                <a:ahLst/>
                <a:cxnLst/>
                <a:rect l="l" t="t" r="r" b="b"/>
                <a:pathLst>
                  <a:path w="1321" h="1147" extrusionOk="0">
                    <a:moveTo>
                      <a:pt x="1126" y="0"/>
                    </a:moveTo>
                    <a:lnTo>
                      <a:pt x="0" y="772"/>
                    </a:lnTo>
                    <a:lnTo>
                      <a:pt x="137" y="959"/>
                    </a:lnTo>
                    <a:lnTo>
                      <a:pt x="210" y="1053"/>
                    </a:lnTo>
                    <a:lnTo>
                      <a:pt x="289" y="1147"/>
                    </a:lnTo>
                    <a:lnTo>
                      <a:pt x="1320" y="245"/>
                    </a:lnTo>
                    <a:lnTo>
                      <a:pt x="1263" y="188"/>
                    </a:lnTo>
                    <a:lnTo>
                      <a:pt x="1219" y="123"/>
                    </a:lnTo>
                    <a:lnTo>
                      <a:pt x="112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1676;p42">
                <a:extLst>
                  <a:ext uri="{FF2B5EF4-FFF2-40B4-BE49-F238E27FC236}">
                    <a16:creationId xmlns:a16="http://schemas.microsoft.com/office/drawing/2014/main" id="{330A9485-3AE9-C4C3-95B8-2BF95F565E08}"/>
                  </a:ext>
                </a:extLst>
              </p:cNvPr>
              <p:cNvSpPr/>
              <p:nvPr/>
            </p:nvSpPr>
            <p:spPr>
              <a:xfrm>
                <a:off x="6055426" y="1478881"/>
                <a:ext cx="131951" cy="78777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45" extrusionOk="0">
                    <a:moveTo>
                      <a:pt x="1306" y="1"/>
                    </a:moveTo>
                    <a:lnTo>
                      <a:pt x="0" y="405"/>
                    </a:lnTo>
                    <a:cubicBezTo>
                      <a:pt x="51" y="549"/>
                      <a:pt x="101" y="701"/>
                      <a:pt x="166" y="845"/>
                    </a:cubicBezTo>
                    <a:lnTo>
                      <a:pt x="1414" y="282"/>
                    </a:lnTo>
                    <a:cubicBezTo>
                      <a:pt x="1371" y="196"/>
                      <a:pt x="1342" y="95"/>
                      <a:pt x="13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1677;p42">
                <a:extLst>
                  <a:ext uri="{FF2B5EF4-FFF2-40B4-BE49-F238E27FC236}">
                    <a16:creationId xmlns:a16="http://schemas.microsoft.com/office/drawing/2014/main" id="{67CD0D51-0F75-75A3-1A03-8784271ED0BE}"/>
                  </a:ext>
                </a:extLst>
              </p:cNvPr>
              <p:cNvSpPr/>
              <p:nvPr/>
            </p:nvSpPr>
            <p:spPr>
              <a:xfrm>
                <a:off x="6039282" y="1408308"/>
                <a:ext cx="129338" cy="43817"/>
              </a:xfrm>
              <a:custGeom>
                <a:avLst/>
                <a:gdLst/>
                <a:ahLst/>
                <a:cxnLst/>
                <a:rect l="l" t="t" r="r" b="b"/>
                <a:pathLst>
                  <a:path w="1386" h="470" extrusionOk="0">
                    <a:moveTo>
                      <a:pt x="0" y="1"/>
                    </a:moveTo>
                    <a:cubicBezTo>
                      <a:pt x="7" y="152"/>
                      <a:pt x="7" y="311"/>
                      <a:pt x="29" y="469"/>
                    </a:cubicBezTo>
                    <a:lnTo>
                      <a:pt x="1385" y="304"/>
                    </a:lnTo>
                    <a:cubicBezTo>
                      <a:pt x="1371" y="203"/>
                      <a:pt x="1378" y="102"/>
                      <a:pt x="13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1678;p42">
                <a:extLst>
                  <a:ext uri="{FF2B5EF4-FFF2-40B4-BE49-F238E27FC236}">
                    <a16:creationId xmlns:a16="http://schemas.microsoft.com/office/drawing/2014/main" id="{A569C182-A09F-442C-B14B-4DD134216611}"/>
                  </a:ext>
                </a:extLst>
              </p:cNvPr>
              <p:cNvSpPr/>
              <p:nvPr/>
            </p:nvSpPr>
            <p:spPr>
              <a:xfrm>
                <a:off x="6608612" y="1210666"/>
                <a:ext cx="128685" cy="93507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003" extrusionOk="0">
                    <a:moveTo>
                      <a:pt x="1155" y="0"/>
                    </a:moveTo>
                    <a:lnTo>
                      <a:pt x="1" y="736"/>
                    </a:lnTo>
                    <a:lnTo>
                      <a:pt x="80" y="866"/>
                    </a:lnTo>
                    <a:cubicBezTo>
                      <a:pt x="102" y="909"/>
                      <a:pt x="131" y="959"/>
                      <a:pt x="145" y="1003"/>
                    </a:cubicBezTo>
                    <a:lnTo>
                      <a:pt x="1379" y="411"/>
                    </a:lnTo>
                    <a:cubicBezTo>
                      <a:pt x="1342" y="339"/>
                      <a:pt x="1314" y="267"/>
                      <a:pt x="1278" y="202"/>
                    </a:cubicBezTo>
                    <a:lnTo>
                      <a:pt x="115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" name="Google Shape;184;p31">
              <a:extLst>
                <a:ext uri="{FF2B5EF4-FFF2-40B4-BE49-F238E27FC236}">
                  <a16:creationId xmlns:a16="http://schemas.microsoft.com/office/drawing/2014/main" id="{ED588BC4-60D2-5EAE-F113-BB2ADDD6A9D8}"/>
                </a:ext>
              </a:extLst>
            </p:cNvPr>
            <p:cNvSpPr txBox="1">
              <a:spLocks/>
            </p:cNvSpPr>
            <p:nvPr/>
          </p:nvSpPr>
          <p:spPr>
            <a:xfrm>
              <a:off x="4022116" y="539105"/>
              <a:ext cx="6260442" cy="7204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9pPr>
            </a:lstStyle>
            <a:p>
              <a:pPr marL="0" indent="0">
                <a:buSzPts val="3000"/>
              </a:pPr>
              <a:r>
                <a:rPr lang="en" altLang="zh-TW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BLE</a:t>
              </a:r>
              <a:r>
                <a:rPr lang="zh-TW" altLang="en-US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藍牙</a:t>
              </a:r>
              <a:r>
                <a:rPr lang="en-US" altLang="zh-TW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4.0</a:t>
              </a:r>
              <a:r>
                <a:rPr lang="zh-TW" altLang="en-US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模組規格表</a:t>
              </a:r>
            </a:p>
          </p:txBody>
        </p:sp>
      </p:grp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13D35B8A-965D-4338-7E9B-347FEEF2E582}"/>
              </a:ext>
            </a:extLst>
          </p:cNvPr>
          <p:cNvGraphicFramePr>
            <a:graphicFrameLocks noGrp="1"/>
          </p:cNvGraphicFramePr>
          <p:nvPr/>
        </p:nvGraphicFramePr>
        <p:xfrm>
          <a:off x="1524000" y="1810891"/>
          <a:ext cx="6096000" cy="2595880"/>
        </p:xfrm>
        <a:graphic>
          <a:graphicData uri="http://schemas.openxmlformats.org/drawingml/2006/table">
            <a:tbl>
              <a:tblPr firstRow="1" bandRow="1">
                <a:tableStyleId>{42E02367-6310-4FDD-A0BC-0D42DE320BC0}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3221964969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15341775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項目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規格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913873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晶片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CC2541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329531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工作頻率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2.4GHz ISM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132323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傳輸速率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6kbps</a:t>
                      </a:r>
                      <a:endParaRPr lang="en" altLang="zh-TW" sz="1800" b="0" i="0" u="none" strike="noStrike" cap="none" dirty="0">
                        <a:solidFill>
                          <a:schemeClr val="accent4"/>
                        </a:solidFill>
                        <a:effectLst/>
                        <a:latin typeface="Times New Roman" panose="02020603050405020304" pitchFamily="18" charset="0"/>
                        <a:ea typeface="SoukouMincho" panose="02000600000000000000" pitchFamily="2" charset="-128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743040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傳輸距離上限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60m</a:t>
                      </a:r>
                      <a:endParaRPr lang="en" altLang="zh-TW" sz="1800" b="0" i="0" u="none" strike="noStrike" cap="none" dirty="0">
                        <a:solidFill>
                          <a:schemeClr val="accent4"/>
                        </a:solidFill>
                        <a:effectLst/>
                        <a:latin typeface="Times New Roman" panose="02020603050405020304" pitchFamily="18" charset="0"/>
                        <a:ea typeface="SoukouMincho" panose="02000600000000000000" pitchFamily="2" charset="-128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311476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反應時間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約</a:t>
                      </a:r>
                      <a:r>
                        <a:rPr lang="en-US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0.4</a:t>
                      </a: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秒</a:t>
                      </a:r>
                      <a:endParaRPr lang="en" altLang="zh-TW" sz="1800" b="0" i="0" u="none" strike="noStrike" cap="none" dirty="0">
                        <a:solidFill>
                          <a:schemeClr val="accent4"/>
                        </a:solidFill>
                        <a:effectLst/>
                        <a:latin typeface="Times New Roman" panose="02020603050405020304" pitchFamily="18" charset="0"/>
                        <a:ea typeface="SoukouMincho" panose="02000600000000000000" pitchFamily="2" charset="-128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387279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支援平台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Android</a:t>
                      </a:r>
                      <a:r>
                        <a:rPr lang="en-US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, iOS, PC, MAC</a:t>
                      </a: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等</a:t>
                      </a:r>
                      <a:endParaRPr lang="en" altLang="zh-TW" sz="1800" b="0" i="0" u="none" strike="noStrike" cap="none" dirty="0">
                        <a:solidFill>
                          <a:schemeClr val="accent4"/>
                        </a:solidFill>
                        <a:effectLst/>
                        <a:latin typeface="Times New Roman" panose="02020603050405020304" pitchFamily="18" charset="0"/>
                        <a:ea typeface="SoukouMincho" panose="02000600000000000000" pitchFamily="2" charset="-128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206439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9120810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>
          <a:extLst>
            <a:ext uri="{FF2B5EF4-FFF2-40B4-BE49-F238E27FC236}">
              <a16:creationId xmlns:a16="http://schemas.microsoft.com/office/drawing/2014/main" id="{D0957D7F-81AB-C744-9B01-4FFAD48FE7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15;p26">
            <a:extLst>
              <a:ext uri="{FF2B5EF4-FFF2-40B4-BE49-F238E27FC236}">
                <a16:creationId xmlns:a16="http://schemas.microsoft.com/office/drawing/2014/main" id="{184CB45C-A5CD-EA32-5502-43DE1E6DD5EB}"/>
              </a:ext>
            </a:extLst>
          </p:cNvPr>
          <p:cNvSpPr txBox="1">
            <a:spLocks/>
          </p:cNvSpPr>
          <p:nvPr/>
        </p:nvSpPr>
        <p:spPr>
          <a:xfrm>
            <a:off x="3698469" y="1802800"/>
            <a:ext cx="5145494" cy="15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zh-TW" altLang="en-US" sz="72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致動器規格</a:t>
            </a:r>
          </a:p>
        </p:txBody>
      </p:sp>
      <p:sp>
        <p:nvSpPr>
          <p:cNvPr id="7" name="Google Shape;124;p26">
            <a:extLst>
              <a:ext uri="{FF2B5EF4-FFF2-40B4-BE49-F238E27FC236}">
                <a16:creationId xmlns:a16="http://schemas.microsoft.com/office/drawing/2014/main" id="{406156E7-ECCD-D746-5A61-E943959203A1}"/>
              </a:ext>
            </a:extLst>
          </p:cNvPr>
          <p:cNvSpPr txBox="1">
            <a:spLocks/>
          </p:cNvSpPr>
          <p:nvPr/>
        </p:nvSpPr>
        <p:spPr>
          <a:xfrm>
            <a:off x="478901" y="1802800"/>
            <a:ext cx="2940936" cy="153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1400"/>
            </a:pPr>
            <a:r>
              <a:rPr lang="en" sz="72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10-02</a:t>
            </a:r>
          </a:p>
        </p:txBody>
      </p:sp>
      <p:cxnSp>
        <p:nvCxnSpPr>
          <p:cNvPr id="8" name="Google Shape;130;p26">
            <a:extLst>
              <a:ext uri="{FF2B5EF4-FFF2-40B4-BE49-F238E27FC236}">
                <a16:creationId xmlns:a16="http://schemas.microsoft.com/office/drawing/2014/main" id="{B9967C08-F4B1-86B7-AF0D-B7F174E8B659}"/>
              </a:ext>
            </a:extLst>
          </p:cNvPr>
          <p:cNvCxnSpPr>
            <a:cxnSpLocks/>
          </p:cNvCxnSpPr>
          <p:nvPr/>
        </p:nvCxnSpPr>
        <p:spPr>
          <a:xfrm>
            <a:off x="3578171" y="1802800"/>
            <a:ext cx="0" cy="1439333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144566714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>
          <a:extLst>
            <a:ext uri="{FF2B5EF4-FFF2-40B4-BE49-F238E27FC236}">
              <a16:creationId xmlns:a16="http://schemas.microsoft.com/office/drawing/2014/main" id="{2915D619-7178-4F85-7723-DC3ECD5168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群組 5">
            <a:extLst>
              <a:ext uri="{FF2B5EF4-FFF2-40B4-BE49-F238E27FC236}">
                <a16:creationId xmlns:a16="http://schemas.microsoft.com/office/drawing/2014/main" id="{FA539051-7500-6F94-ACF9-4930EE15E8A4}"/>
              </a:ext>
            </a:extLst>
          </p:cNvPr>
          <p:cNvGrpSpPr/>
          <p:nvPr/>
        </p:nvGrpSpPr>
        <p:grpSpPr>
          <a:xfrm>
            <a:off x="1360097" y="164345"/>
            <a:ext cx="6423806" cy="1359428"/>
            <a:chOff x="2655826" y="205510"/>
            <a:chExt cx="6423806" cy="1359428"/>
          </a:xfrm>
        </p:grpSpPr>
        <p:grpSp>
          <p:nvGrpSpPr>
            <p:cNvPr id="7" name="Google Shape;1679;p42">
              <a:extLst>
                <a:ext uri="{FF2B5EF4-FFF2-40B4-BE49-F238E27FC236}">
                  <a16:creationId xmlns:a16="http://schemas.microsoft.com/office/drawing/2014/main" id="{23E23E4E-47C8-7FB0-1D7F-01156ED9B215}"/>
                </a:ext>
              </a:extLst>
            </p:cNvPr>
            <p:cNvGrpSpPr/>
            <p:nvPr/>
          </p:nvGrpSpPr>
          <p:grpSpPr>
            <a:xfrm rot="3938964">
              <a:off x="2655826" y="205510"/>
              <a:ext cx="1359428" cy="1359428"/>
              <a:chOff x="885403" y="1571142"/>
              <a:chExt cx="2598600" cy="2598600"/>
            </a:xfrm>
          </p:grpSpPr>
          <p:sp>
            <p:nvSpPr>
              <p:cNvPr id="31" name="Google Shape;1680;p42">
                <a:extLst>
                  <a:ext uri="{FF2B5EF4-FFF2-40B4-BE49-F238E27FC236}">
                    <a16:creationId xmlns:a16="http://schemas.microsoft.com/office/drawing/2014/main" id="{FB6EDA37-49FA-B783-1FBB-1F3B36D766C7}"/>
                  </a:ext>
                </a:extLst>
              </p:cNvPr>
              <p:cNvSpPr/>
              <p:nvPr/>
            </p:nvSpPr>
            <p:spPr>
              <a:xfrm>
                <a:off x="1303550" y="1980350"/>
                <a:ext cx="1762475" cy="1762450"/>
              </a:xfrm>
              <a:custGeom>
                <a:avLst/>
                <a:gdLst/>
                <a:ahLst/>
                <a:cxnLst/>
                <a:rect l="l" t="t" r="r" b="b"/>
                <a:pathLst>
                  <a:path w="70499" h="70498" extrusionOk="0">
                    <a:moveTo>
                      <a:pt x="35133" y="1"/>
                    </a:moveTo>
                    <a:lnTo>
                      <a:pt x="35133" y="683"/>
                    </a:lnTo>
                    <a:lnTo>
                      <a:pt x="35257" y="683"/>
                    </a:lnTo>
                    <a:cubicBezTo>
                      <a:pt x="36048" y="683"/>
                      <a:pt x="36853" y="710"/>
                      <a:pt x="37645" y="751"/>
                    </a:cubicBezTo>
                    <a:lnTo>
                      <a:pt x="37686" y="82"/>
                    </a:lnTo>
                    <a:cubicBezTo>
                      <a:pt x="36880" y="28"/>
                      <a:pt x="36061" y="1"/>
                      <a:pt x="35257" y="1"/>
                    </a:cubicBezTo>
                    <a:close/>
                    <a:moveTo>
                      <a:pt x="34560" y="1"/>
                    </a:moveTo>
                    <a:cubicBezTo>
                      <a:pt x="33714" y="28"/>
                      <a:pt x="32840" y="68"/>
                      <a:pt x="32008" y="150"/>
                    </a:cubicBezTo>
                    <a:lnTo>
                      <a:pt x="32063" y="820"/>
                    </a:lnTo>
                    <a:cubicBezTo>
                      <a:pt x="32895" y="751"/>
                      <a:pt x="33741" y="696"/>
                      <a:pt x="34574" y="683"/>
                    </a:cubicBezTo>
                    <a:lnTo>
                      <a:pt x="34560" y="1"/>
                    </a:lnTo>
                    <a:close/>
                    <a:moveTo>
                      <a:pt x="38259" y="123"/>
                    </a:moveTo>
                    <a:lnTo>
                      <a:pt x="38205" y="805"/>
                    </a:lnTo>
                    <a:cubicBezTo>
                      <a:pt x="39037" y="874"/>
                      <a:pt x="39870" y="969"/>
                      <a:pt x="40689" y="1106"/>
                    </a:cubicBezTo>
                    <a:lnTo>
                      <a:pt x="40798" y="437"/>
                    </a:lnTo>
                    <a:cubicBezTo>
                      <a:pt x="39965" y="301"/>
                      <a:pt x="39106" y="192"/>
                      <a:pt x="38259" y="123"/>
                    </a:cubicBezTo>
                    <a:close/>
                    <a:moveTo>
                      <a:pt x="31435" y="205"/>
                    </a:moveTo>
                    <a:cubicBezTo>
                      <a:pt x="30588" y="301"/>
                      <a:pt x="29742" y="423"/>
                      <a:pt x="28896" y="574"/>
                    </a:cubicBezTo>
                    <a:lnTo>
                      <a:pt x="29018" y="1242"/>
                    </a:lnTo>
                    <a:cubicBezTo>
                      <a:pt x="29837" y="1093"/>
                      <a:pt x="30683" y="969"/>
                      <a:pt x="31502" y="874"/>
                    </a:cubicBezTo>
                    <a:lnTo>
                      <a:pt x="31435" y="205"/>
                    </a:lnTo>
                    <a:close/>
                    <a:moveTo>
                      <a:pt x="41357" y="532"/>
                    </a:moveTo>
                    <a:lnTo>
                      <a:pt x="41248" y="1188"/>
                    </a:lnTo>
                    <a:cubicBezTo>
                      <a:pt x="42067" y="1338"/>
                      <a:pt x="42900" y="1515"/>
                      <a:pt x="43705" y="1720"/>
                    </a:cubicBezTo>
                    <a:lnTo>
                      <a:pt x="43869" y="1065"/>
                    </a:lnTo>
                    <a:cubicBezTo>
                      <a:pt x="43037" y="847"/>
                      <a:pt x="42203" y="669"/>
                      <a:pt x="41357" y="532"/>
                    </a:cubicBezTo>
                    <a:close/>
                    <a:moveTo>
                      <a:pt x="28336" y="683"/>
                    </a:moveTo>
                    <a:cubicBezTo>
                      <a:pt x="27504" y="847"/>
                      <a:pt x="26671" y="1038"/>
                      <a:pt x="25852" y="1269"/>
                    </a:cubicBezTo>
                    <a:lnTo>
                      <a:pt x="26030" y="1925"/>
                    </a:lnTo>
                    <a:cubicBezTo>
                      <a:pt x="26834" y="1693"/>
                      <a:pt x="27653" y="1502"/>
                      <a:pt x="28472" y="1338"/>
                    </a:cubicBezTo>
                    <a:lnTo>
                      <a:pt x="28336" y="683"/>
                    </a:lnTo>
                    <a:close/>
                    <a:moveTo>
                      <a:pt x="44415" y="1202"/>
                    </a:moveTo>
                    <a:lnTo>
                      <a:pt x="44238" y="1857"/>
                    </a:lnTo>
                    <a:cubicBezTo>
                      <a:pt x="45042" y="2075"/>
                      <a:pt x="45848" y="2321"/>
                      <a:pt x="46640" y="2594"/>
                    </a:cubicBezTo>
                    <a:lnTo>
                      <a:pt x="46871" y="1952"/>
                    </a:lnTo>
                    <a:cubicBezTo>
                      <a:pt x="46067" y="1679"/>
                      <a:pt x="45234" y="1420"/>
                      <a:pt x="44415" y="1202"/>
                    </a:cubicBezTo>
                    <a:close/>
                    <a:moveTo>
                      <a:pt x="25306" y="1420"/>
                    </a:moveTo>
                    <a:cubicBezTo>
                      <a:pt x="24487" y="1666"/>
                      <a:pt x="23668" y="1939"/>
                      <a:pt x="22863" y="2239"/>
                    </a:cubicBezTo>
                    <a:lnTo>
                      <a:pt x="23109" y="2867"/>
                    </a:lnTo>
                    <a:cubicBezTo>
                      <a:pt x="23886" y="2580"/>
                      <a:pt x="24692" y="2307"/>
                      <a:pt x="25484" y="2075"/>
                    </a:cubicBezTo>
                    <a:lnTo>
                      <a:pt x="25306" y="1420"/>
                    </a:lnTo>
                    <a:close/>
                    <a:moveTo>
                      <a:pt x="47404" y="2157"/>
                    </a:moveTo>
                    <a:lnTo>
                      <a:pt x="47172" y="2785"/>
                    </a:lnTo>
                    <a:cubicBezTo>
                      <a:pt x="47950" y="3071"/>
                      <a:pt x="48742" y="3399"/>
                      <a:pt x="49492" y="3740"/>
                    </a:cubicBezTo>
                    <a:lnTo>
                      <a:pt x="49779" y="3126"/>
                    </a:lnTo>
                    <a:cubicBezTo>
                      <a:pt x="49001" y="2771"/>
                      <a:pt x="48209" y="2443"/>
                      <a:pt x="47404" y="2157"/>
                    </a:cubicBezTo>
                    <a:close/>
                    <a:moveTo>
                      <a:pt x="22344" y="2443"/>
                    </a:moveTo>
                    <a:cubicBezTo>
                      <a:pt x="21553" y="2758"/>
                      <a:pt x="20761" y="3098"/>
                      <a:pt x="19997" y="3467"/>
                    </a:cubicBezTo>
                    <a:lnTo>
                      <a:pt x="20283" y="4068"/>
                    </a:lnTo>
                    <a:cubicBezTo>
                      <a:pt x="21034" y="3713"/>
                      <a:pt x="21812" y="3371"/>
                      <a:pt x="22590" y="3071"/>
                    </a:cubicBezTo>
                    <a:lnTo>
                      <a:pt x="22344" y="2443"/>
                    </a:lnTo>
                    <a:close/>
                    <a:moveTo>
                      <a:pt x="50298" y="3358"/>
                    </a:moveTo>
                    <a:lnTo>
                      <a:pt x="50011" y="3972"/>
                    </a:lnTo>
                    <a:cubicBezTo>
                      <a:pt x="50762" y="4327"/>
                      <a:pt x="51512" y="4723"/>
                      <a:pt x="52236" y="5133"/>
                    </a:cubicBezTo>
                    <a:lnTo>
                      <a:pt x="52577" y="4545"/>
                    </a:lnTo>
                    <a:cubicBezTo>
                      <a:pt x="51827" y="4123"/>
                      <a:pt x="51062" y="3726"/>
                      <a:pt x="50298" y="3358"/>
                    </a:cubicBezTo>
                    <a:close/>
                    <a:moveTo>
                      <a:pt x="19478" y="3713"/>
                    </a:moveTo>
                    <a:cubicBezTo>
                      <a:pt x="18727" y="4095"/>
                      <a:pt x="17962" y="4505"/>
                      <a:pt x="17240" y="4942"/>
                    </a:cubicBezTo>
                    <a:lnTo>
                      <a:pt x="17580" y="5528"/>
                    </a:lnTo>
                    <a:cubicBezTo>
                      <a:pt x="18304" y="5105"/>
                      <a:pt x="19041" y="4696"/>
                      <a:pt x="19791" y="4314"/>
                    </a:cubicBezTo>
                    <a:lnTo>
                      <a:pt x="19478" y="3713"/>
                    </a:lnTo>
                    <a:close/>
                    <a:moveTo>
                      <a:pt x="53068" y="4832"/>
                    </a:moveTo>
                    <a:lnTo>
                      <a:pt x="52728" y="5406"/>
                    </a:lnTo>
                    <a:cubicBezTo>
                      <a:pt x="53450" y="5828"/>
                      <a:pt x="54160" y="6292"/>
                      <a:pt x="54843" y="6756"/>
                    </a:cubicBezTo>
                    <a:lnTo>
                      <a:pt x="55225" y="6210"/>
                    </a:lnTo>
                    <a:cubicBezTo>
                      <a:pt x="54529" y="5719"/>
                      <a:pt x="53805" y="5255"/>
                      <a:pt x="53068" y="4832"/>
                    </a:cubicBezTo>
                    <a:close/>
                    <a:moveTo>
                      <a:pt x="16748" y="5242"/>
                    </a:moveTo>
                    <a:cubicBezTo>
                      <a:pt x="16230" y="5569"/>
                      <a:pt x="15697" y="5910"/>
                      <a:pt x="15192" y="6265"/>
                    </a:cubicBezTo>
                    <a:lnTo>
                      <a:pt x="15574" y="6811"/>
                    </a:lnTo>
                    <a:cubicBezTo>
                      <a:pt x="16079" y="6470"/>
                      <a:pt x="16598" y="6129"/>
                      <a:pt x="17103" y="5815"/>
                    </a:cubicBezTo>
                    <a:lnTo>
                      <a:pt x="16748" y="5242"/>
                    </a:lnTo>
                    <a:close/>
                    <a:moveTo>
                      <a:pt x="14960" y="6429"/>
                    </a:moveTo>
                    <a:cubicBezTo>
                      <a:pt x="14850" y="6498"/>
                      <a:pt x="14728" y="6579"/>
                      <a:pt x="14619" y="6661"/>
                    </a:cubicBezTo>
                    <a:lnTo>
                      <a:pt x="15014" y="7207"/>
                    </a:lnTo>
                    <a:cubicBezTo>
                      <a:pt x="15123" y="7139"/>
                      <a:pt x="15233" y="7057"/>
                      <a:pt x="15342" y="6975"/>
                    </a:cubicBezTo>
                    <a:lnTo>
                      <a:pt x="14960" y="6429"/>
                    </a:lnTo>
                    <a:close/>
                    <a:moveTo>
                      <a:pt x="55703" y="6525"/>
                    </a:moveTo>
                    <a:lnTo>
                      <a:pt x="55307" y="7084"/>
                    </a:lnTo>
                    <a:cubicBezTo>
                      <a:pt x="55989" y="7562"/>
                      <a:pt x="56658" y="8081"/>
                      <a:pt x="57299" y="8613"/>
                    </a:cubicBezTo>
                    <a:lnTo>
                      <a:pt x="57723" y="8094"/>
                    </a:lnTo>
                    <a:cubicBezTo>
                      <a:pt x="57068" y="7548"/>
                      <a:pt x="56386" y="7029"/>
                      <a:pt x="55703" y="6525"/>
                    </a:cubicBezTo>
                    <a:close/>
                    <a:moveTo>
                      <a:pt x="14168" y="7002"/>
                    </a:moveTo>
                    <a:cubicBezTo>
                      <a:pt x="13485" y="7508"/>
                      <a:pt x="12817" y="8054"/>
                      <a:pt x="12175" y="8613"/>
                    </a:cubicBezTo>
                    <a:lnTo>
                      <a:pt x="12612" y="9118"/>
                    </a:lnTo>
                    <a:cubicBezTo>
                      <a:pt x="13240" y="8572"/>
                      <a:pt x="13895" y="8039"/>
                      <a:pt x="14564" y="7548"/>
                    </a:cubicBezTo>
                    <a:lnTo>
                      <a:pt x="14168" y="7002"/>
                    </a:lnTo>
                    <a:close/>
                    <a:moveTo>
                      <a:pt x="58160" y="8463"/>
                    </a:moveTo>
                    <a:lnTo>
                      <a:pt x="57723" y="8968"/>
                    </a:lnTo>
                    <a:cubicBezTo>
                      <a:pt x="58351" y="9514"/>
                      <a:pt x="58979" y="10087"/>
                      <a:pt x="59565" y="10674"/>
                    </a:cubicBezTo>
                    <a:lnTo>
                      <a:pt x="60043" y="10196"/>
                    </a:lnTo>
                    <a:cubicBezTo>
                      <a:pt x="59443" y="9595"/>
                      <a:pt x="58815" y="9009"/>
                      <a:pt x="58160" y="8463"/>
                    </a:cubicBezTo>
                    <a:close/>
                    <a:moveTo>
                      <a:pt x="11738" y="8982"/>
                    </a:moveTo>
                    <a:cubicBezTo>
                      <a:pt x="11111" y="9555"/>
                      <a:pt x="10483" y="10156"/>
                      <a:pt x="9896" y="10756"/>
                    </a:cubicBezTo>
                    <a:lnTo>
                      <a:pt x="10388" y="11233"/>
                    </a:lnTo>
                    <a:cubicBezTo>
                      <a:pt x="10961" y="10633"/>
                      <a:pt x="11575" y="10046"/>
                      <a:pt x="12189" y="9486"/>
                    </a:cubicBezTo>
                    <a:lnTo>
                      <a:pt x="11738" y="8982"/>
                    </a:lnTo>
                    <a:close/>
                    <a:moveTo>
                      <a:pt x="60453" y="10605"/>
                    </a:moveTo>
                    <a:lnTo>
                      <a:pt x="59962" y="11070"/>
                    </a:lnTo>
                    <a:cubicBezTo>
                      <a:pt x="60548" y="11670"/>
                      <a:pt x="61121" y="12298"/>
                      <a:pt x="61654" y="12926"/>
                    </a:cubicBezTo>
                    <a:lnTo>
                      <a:pt x="62173" y="12489"/>
                    </a:lnTo>
                    <a:cubicBezTo>
                      <a:pt x="61627" y="11848"/>
                      <a:pt x="61039" y="11206"/>
                      <a:pt x="60453" y="10605"/>
                    </a:cubicBezTo>
                    <a:close/>
                    <a:moveTo>
                      <a:pt x="9500" y="11179"/>
                    </a:moveTo>
                    <a:cubicBezTo>
                      <a:pt x="8927" y="11793"/>
                      <a:pt x="8353" y="12449"/>
                      <a:pt x="7822" y="13104"/>
                    </a:cubicBezTo>
                    <a:lnTo>
                      <a:pt x="8353" y="13526"/>
                    </a:lnTo>
                    <a:cubicBezTo>
                      <a:pt x="8872" y="12885"/>
                      <a:pt x="9432" y="12243"/>
                      <a:pt x="10005" y="11630"/>
                    </a:cubicBezTo>
                    <a:lnTo>
                      <a:pt x="9500" y="11179"/>
                    </a:lnTo>
                    <a:close/>
                    <a:moveTo>
                      <a:pt x="62541" y="12926"/>
                    </a:moveTo>
                    <a:lnTo>
                      <a:pt x="62009" y="13363"/>
                    </a:lnTo>
                    <a:cubicBezTo>
                      <a:pt x="62541" y="14005"/>
                      <a:pt x="63046" y="14673"/>
                      <a:pt x="63523" y="15342"/>
                    </a:cubicBezTo>
                    <a:lnTo>
                      <a:pt x="64069" y="14960"/>
                    </a:lnTo>
                    <a:cubicBezTo>
                      <a:pt x="63592" y="14263"/>
                      <a:pt x="63074" y="13581"/>
                      <a:pt x="62541" y="12926"/>
                    </a:cubicBezTo>
                    <a:close/>
                    <a:moveTo>
                      <a:pt x="7467" y="13554"/>
                    </a:moveTo>
                    <a:cubicBezTo>
                      <a:pt x="6948" y="14223"/>
                      <a:pt x="6442" y="14919"/>
                      <a:pt x="5965" y="15628"/>
                    </a:cubicBezTo>
                    <a:lnTo>
                      <a:pt x="6524" y="16010"/>
                    </a:lnTo>
                    <a:cubicBezTo>
                      <a:pt x="6988" y="15315"/>
                      <a:pt x="7494" y="14632"/>
                      <a:pt x="7999" y="13963"/>
                    </a:cubicBezTo>
                    <a:lnTo>
                      <a:pt x="7467" y="13554"/>
                    </a:lnTo>
                    <a:close/>
                    <a:moveTo>
                      <a:pt x="64411" y="15437"/>
                    </a:moveTo>
                    <a:lnTo>
                      <a:pt x="63851" y="15819"/>
                    </a:lnTo>
                    <a:cubicBezTo>
                      <a:pt x="64315" y="16516"/>
                      <a:pt x="64766" y="17226"/>
                      <a:pt x="65189" y="17949"/>
                    </a:cubicBezTo>
                    <a:lnTo>
                      <a:pt x="65776" y="17608"/>
                    </a:lnTo>
                    <a:cubicBezTo>
                      <a:pt x="65352" y="16871"/>
                      <a:pt x="64888" y="16147"/>
                      <a:pt x="64411" y="15437"/>
                    </a:cubicBezTo>
                    <a:close/>
                    <a:moveTo>
                      <a:pt x="5651" y="16107"/>
                    </a:moveTo>
                    <a:cubicBezTo>
                      <a:pt x="5187" y="16816"/>
                      <a:pt x="4750" y="17553"/>
                      <a:pt x="4341" y="18304"/>
                    </a:cubicBezTo>
                    <a:lnTo>
                      <a:pt x="4928" y="18631"/>
                    </a:lnTo>
                    <a:cubicBezTo>
                      <a:pt x="5323" y="17894"/>
                      <a:pt x="5760" y="17171"/>
                      <a:pt x="6224" y="16475"/>
                    </a:cubicBezTo>
                    <a:lnTo>
                      <a:pt x="5651" y="16107"/>
                    </a:lnTo>
                    <a:close/>
                    <a:moveTo>
                      <a:pt x="66049" y="18099"/>
                    </a:moveTo>
                    <a:lnTo>
                      <a:pt x="65462" y="18427"/>
                    </a:lnTo>
                    <a:cubicBezTo>
                      <a:pt x="65871" y="19164"/>
                      <a:pt x="66253" y="19914"/>
                      <a:pt x="66608" y="20665"/>
                    </a:cubicBezTo>
                    <a:lnTo>
                      <a:pt x="67223" y="20378"/>
                    </a:lnTo>
                    <a:cubicBezTo>
                      <a:pt x="66868" y="19614"/>
                      <a:pt x="66472" y="18850"/>
                      <a:pt x="66049" y="18099"/>
                    </a:cubicBezTo>
                    <a:close/>
                    <a:moveTo>
                      <a:pt x="4068" y="18809"/>
                    </a:moveTo>
                    <a:cubicBezTo>
                      <a:pt x="3672" y="19559"/>
                      <a:pt x="3290" y="20338"/>
                      <a:pt x="2948" y="21115"/>
                    </a:cubicBezTo>
                    <a:lnTo>
                      <a:pt x="3576" y="21388"/>
                    </a:lnTo>
                    <a:cubicBezTo>
                      <a:pt x="3904" y="20624"/>
                      <a:pt x="4273" y="19860"/>
                      <a:pt x="4668" y="19123"/>
                    </a:cubicBezTo>
                    <a:lnTo>
                      <a:pt x="4068" y="18809"/>
                    </a:lnTo>
                    <a:close/>
                    <a:moveTo>
                      <a:pt x="67454" y="20897"/>
                    </a:moveTo>
                    <a:lnTo>
                      <a:pt x="66841" y="21170"/>
                    </a:lnTo>
                    <a:cubicBezTo>
                      <a:pt x="67181" y="21934"/>
                      <a:pt x="67496" y="22713"/>
                      <a:pt x="67782" y="23504"/>
                    </a:cubicBezTo>
                    <a:lnTo>
                      <a:pt x="68410" y="23272"/>
                    </a:lnTo>
                    <a:cubicBezTo>
                      <a:pt x="68124" y="22467"/>
                      <a:pt x="67796" y="21675"/>
                      <a:pt x="67454" y="20897"/>
                    </a:cubicBezTo>
                    <a:close/>
                    <a:moveTo>
                      <a:pt x="2730" y="21648"/>
                    </a:moveTo>
                    <a:cubicBezTo>
                      <a:pt x="2402" y="22426"/>
                      <a:pt x="2089" y="23231"/>
                      <a:pt x="1816" y="24036"/>
                    </a:cubicBezTo>
                    <a:lnTo>
                      <a:pt x="2457" y="24255"/>
                    </a:lnTo>
                    <a:cubicBezTo>
                      <a:pt x="2730" y="23463"/>
                      <a:pt x="3030" y="22671"/>
                      <a:pt x="3345" y="21907"/>
                    </a:cubicBezTo>
                    <a:lnTo>
                      <a:pt x="2730" y="21648"/>
                    </a:lnTo>
                    <a:close/>
                    <a:moveTo>
                      <a:pt x="68601" y="23805"/>
                    </a:moveTo>
                    <a:lnTo>
                      <a:pt x="67960" y="24023"/>
                    </a:lnTo>
                    <a:cubicBezTo>
                      <a:pt x="68233" y="24815"/>
                      <a:pt x="68479" y="25619"/>
                      <a:pt x="68683" y="26425"/>
                    </a:cubicBezTo>
                    <a:lnTo>
                      <a:pt x="69338" y="26262"/>
                    </a:lnTo>
                    <a:cubicBezTo>
                      <a:pt x="69134" y="25443"/>
                      <a:pt x="68874" y="24609"/>
                      <a:pt x="68601" y="23805"/>
                    </a:cubicBezTo>
                    <a:close/>
                    <a:moveTo>
                      <a:pt x="1638" y="24582"/>
                    </a:moveTo>
                    <a:cubicBezTo>
                      <a:pt x="1392" y="25401"/>
                      <a:pt x="1161" y="26234"/>
                      <a:pt x="956" y="27053"/>
                    </a:cubicBezTo>
                    <a:lnTo>
                      <a:pt x="1625" y="27217"/>
                    </a:lnTo>
                    <a:cubicBezTo>
                      <a:pt x="1816" y="26398"/>
                      <a:pt x="2034" y="25592"/>
                      <a:pt x="2293" y="24787"/>
                    </a:cubicBezTo>
                    <a:lnTo>
                      <a:pt x="1638" y="24582"/>
                    </a:lnTo>
                    <a:close/>
                    <a:moveTo>
                      <a:pt x="69489" y="26808"/>
                    </a:moveTo>
                    <a:lnTo>
                      <a:pt x="68834" y="26971"/>
                    </a:lnTo>
                    <a:cubicBezTo>
                      <a:pt x="69025" y="27776"/>
                      <a:pt x="69202" y="28609"/>
                      <a:pt x="69338" y="29428"/>
                    </a:cubicBezTo>
                    <a:lnTo>
                      <a:pt x="70007" y="29319"/>
                    </a:lnTo>
                    <a:cubicBezTo>
                      <a:pt x="69857" y="28486"/>
                      <a:pt x="69693" y="27640"/>
                      <a:pt x="69489" y="26808"/>
                    </a:cubicBezTo>
                    <a:close/>
                    <a:moveTo>
                      <a:pt x="833" y="27612"/>
                    </a:moveTo>
                    <a:cubicBezTo>
                      <a:pt x="655" y="28445"/>
                      <a:pt x="491" y="29292"/>
                      <a:pt x="369" y="30124"/>
                    </a:cubicBezTo>
                    <a:lnTo>
                      <a:pt x="1037" y="30233"/>
                    </a:lnTo>
                    <a:cubicBezTo>
                      <a:pt x="1161" y="29401"/>
                      <a:pt x="1310" y="28568"/>
                      <a:pt x="1488" y="27763"/>
                    </a:cubicBezTo>
                    <a:lnTo>
                      <a:pt x="833" y="27612"/>
                    </a:lnTo>
                    <a:close/>
                    <a:moveTo>
                      <a:pt x="70089" y="29878"/>
                    </a:moveTo>
                    <a:lnTo>
                      <a:pt x="69420" y="29987"/>
                    </a:lnTo>
                    <a:cubicBezTo>
                      <a:pt x="69556" y="30806"/>
                      <a:pt x="69653" y="31652"/>
                      <a:pt x="69720" y="32486"/>
                    </a:cubicBezTo>
                    <a:lnTo>
                      <a:pt x="70390" y="32431"/>
                    </a:lnTo>
                    <a:cubicBezTo>
                      <a:pt x="70321" y="31571"/>
                      <a:pt x="70226" y="30724"/>
                      <a:pt x="70089" y="29878"/>
                    </a:cubicBezTo>
                    <a:close/>
                    <a:moveTo>
                      <a:pt x="300" y="30697"/>
                    </a:moveTo>
                    <a:cubicBezTo>
                      <a:pt x="191" y="31530"/>
                      <a:pt x="109" y="32389"/>
                      <a:pt x="55" y="33250"/>
                    </a:cubicBezTo>
                    <a:lnTo>
                      <a:pt x="737" y="33277"/>
                    </a:lnTo>
                    <a:cubicBezTo>
                      <a:pt x="779" y="32444"/>
                      <a:pt x="861" y="31612"/>
                      <a:pt x="970" y="30779"/>
                    </a:cubicBezTo>
                    <a:lnTo>
                      <a:pt x="300" y="30697"/>
                    </a:lnTo>
                    <a:close/>
                    <a:moveTo>
                      <a:pt x="27" y="33809"/>
                    </a:moveTo>
                    <a:cubicBezTo>
                      <a:pt x="14" y="34287"/>
                      <a:pt x="0" y="34764"/>
                      <a:pt x="0" y="35243"/>
                    </a:cubicBezTo>
                    <a:cubicBezTo>
                      <a:pt x="0" y="35625"/>
                      <a:pt x="14" y="36007"/>
                      <a:pt x="27" y="36375"/>
                    </a:cubicBezTo>
                    <a:lnTo>
                      <a:pt x="697" y="36348"/>
                    </a:lnTo>
                    <a:cubicBezTo>
                      <a:pt x="683" y="35993"/>
                      <a:pt x="683" y="35611"/>
                      <a:pt x="683" y="35243"/>
                    </a:cubicBezTo>
                    <a:cubicBezTo>
                      <a:pt x="683" y="34779"/>
                      <a:pt x="697" y="34300"/>
                      <a:pt x="710" y="33836"/>
                    </a:cubicBezTo>
                    <a:lnTo>
                      <a:pt x="27" y="33809"/>
                    </a:lnTo>
                    <a:close/>
                    <a:moveTo>
                      <a:pt x="70430" y="32990"/>
                    </a:moveTo>
                    <a:lnTo>
                      <a:pt x="69748" y="33032"/>
                    </a:lnTo>
                    <a:cubicBezTo>
                      <a:pt x="69802" y="33769"/>
                      <a:pt x="69829" y="34506"/>
                      <a:pt x="69829" y="35243"/>
                    </a:cubicBezTo>
                    <a:cubicBezTo>
                      <a:pt x="69829" y="36075"/>
                      <a:pt x="69789" y="36921"/>
                      <a:pt x="69734" y="37754"/>
                    </a:cubicBezTo>
                    <a:lnTo>
                      <a:pt x="70403" y="37809"/>
                    </a:lnTo>
                    <a:cubicBezTo>
                      <a:pt x="70471" y="36962"/>
                      <a:pt x="70499" y="36102"/>
                      <a:pt x="70499" y="35243"/>
                    </a:cubicBezTo>
                    <a:cubicBezTo>
                      <a:pt x="70499" y="34491"/>
                      <a:pt x="70471" y="33741"/>
                      <a:pt x="70430" y="32990"/>
                    </a:cubicBezTo>
                    <a:close/>
                    <a:moveTo>
                      <a:pt x="724" y="36908"/>
                    </a:moveTo>
                    <a:lnTo>
                      <a:pt x="42" y="36948"/>
                    </a:lnTo>
                    <a:cubicBezTo>
                      <a:pt x="82" y="37795"/>
                      <a:pt x="151" y="38655"/>
                      <a:pt x="260" y="39501"/>
                    </a:cubicBezTo>
                    <a:lnTo>
                      <a:pt x="928" y="39419"/>
                    </a:lnTo>
                    <a:cubicBezTo>
                      <a:pt x="833" y="38586"/>
                      <a:pt x="764" y="37754"/>
                      <a:pt x="724" y="36908"/>
                    </a:cubicBezTo>
                    <a:close/>
                    <a:moveTo>
                      <a:pt x="69693" y="38313"/>
                    </a:moveTo>
                    <a:cubicBezTo>
                      <a:pt x="69611" y="39146"/>
                      <a:pt x="69516" y="39978"/>
                      <a:pt x="69380" y="40812"/>
                    </a:cubicBezTo>
                    <a:lnTo>
                      <a:pt x="70048" y="40921"/>
                    </a:lnTo>
                    <a:cubicBezTo>
                      <a:pt x="70184" y="40074"/>
                      <a:pt x="70293" y="39214"/>
                      <a:pt x="70362" y="38368"/>
                    </a:cubicBezTo>
                    <a:lnTo>
                      <a:pt x="69693" y="38313"/>
                    </a:lnTo>
                    <a:close/>
                    <a:moveTo>
                      <a:pt x="997" y="39965"/>
                    </a:moveTo>
                    <a:lnTo>
                      <a:pt x="328" y="40060"/>
                    </a:lnTo>
                    <a:cubicBezTo>
                      <a:pt x="451" y="40907"/>
                      <a:pt x="588" y="41753"/>
                      <a:pt x="764" y="42586"/>
                    </a:cubicBezTo>
                    <a:lnTo>
                      <a:pt x="1434" y="42449"/>
                    </a:lnTo>
                    <a:cubicBezTo>
                      <a:pt x="1256" y="41630"/>
                      <a:pt x="1119" y="40797"/>
                      <a:pt x="997" y="39965"/>
                    </a:cubicBezTo>
                    <a:close/>
                    <a:moveTo>
                      <a:pt x="69283" y="41357"/>
                    </a:moveTo>
                    <a:cubicBezTo>
                      <a:pt x="69134" y="42176"/>
                      <a:pt x="68956" y="43008"/>
                      <a:pt x="68752" y="43814"/>
                    </a:cubicBezTo>
                    <a:lnTo>
                      <a:pt x="69407" y="43978"/>
                    </a:lnTo>
                    <a:cubicBezTo>
                      <a:pt x="69625" y="43159"/>
                      <a:pt x="69802" y="42313"/>
                      <a:pt x="69953" y="41480"/>
                    </a:cubicBezTo>
                    <a:lnTo>
                      <a:pt x="69283" y="41357"/>
                    </a:lnTo>
                    <a:close/>
                    <a:moveTo>
                      <a:pt x="1556" y="42995"/>
                    </a:moveTo>
                    <a:lnTo>
                      <a:pt x="888" y="43145"/>
                    </a:lnTo>
                    <a:cubicBezTo>
                      <a:pt x="1079" y="43964"/>
                      <a:pt x="1297" y="44797"/>
                      <a:pt x="1556" y="45616"/>
                    </a:cubicBezTo>
                    <a:lnTo>
                      <a:pt x="2198" y="45411"/>
                    </a:lnTo>
                    <a:cubicBezTo>
                      <a:pt x="1952" y="44619"/>
                      <a:pt x="1734" y="43800"/>
                      <a:pt x="1556" y="42995"/>
                    </a:cubicBezTo>
                    <a:close/>
                    <a:moveTo>
                      <a:pt x="68615" y="44360"/>
                    </a:moveTo>
                    <a:cubicBezTo>
                      <a:pt x="68397" y="45165"/>
                      <a:pt x="68137" y="45971"/>
                      <a:pt x="67864" y="46748"/>
                    </a:cubicBezTo>
                    <a:lnTo>
                      <a:pt x="68506" y="46981"/>
                    </a:lnTo>
                    <a:cubicBezTo>
                      <a:pt x="68779" y="46175"/>
                      <a:pt x="69038" y="45356"/>
                      <a:pt x="69270" y="44537"/>
                    </a:cubicBezTo>
                    <a:lnTo>
                      <a:pt x="68615" y="44360"/>
                    </a:lnTo>
                    <a:close/>
                    <a:moveTo>
                      <a:pt x="2375" y="45957"/>
                    </a:moveTo>
                    <a:lnTo>
                      <a:pt x="1720" y="46162"/>
                    </a:lnTo>
                    <a:cubicBezTo>
                      <a:pt x="1993" y="46967"/>
                      <a:pt x="2280" y="47773"/>
                      <a:pt x="2608" y="48564"/>
                    </a:cubicBezTo>
                    <a:lnTo>
                      <a:pt x="3235" y="48304"/>
                    </a:lnTo>
                    <a:cubicBezTo>
                      <a:pt x="2921" y="47540"/>
                      <a:pt x="2621" y="46748"/>
                      <a:pt x="2375" y="45957"/>
                    </a:cubicBezTo>
                    <a:close/>
                    <a:moveTo>
                      <a:pt x="67673" y="47281"/>
                    </a:moveTo>
                    <a:cubicBezTo>
                      <a:pt x="67387" y="48059"/>
                      <a:pt x="67059" y="48837"/>
                      <a:pt x="66704" y="49602"/>
                    </a:cubicBezTo>
                    <a:lnTo>
                      <a:pt x="67332" y="49888"/>
                    </a:lnTo>
                    <a:cubicBezTo>
                      <a:pt x="67687" y="49110"/>
                      <a:pt x="68015" y="48319"/>
                      <a:pt x="68301" y="47513"/>
                    </a:cubicBezTo>
                    <a:lnTo>
                      <a:pt x="67673" y="47281"/>
                    </a:lnTo>
                    <a:close/>
                    <a:moveTo>
                      <a:pt x="3454" y="48823"/>
                    </a:moveTo>
                    <a:lnTo>
                      <a:pt x="2826" y="49083"/>
                    </a:lnTo>
                    <a:cubicBezTo>
                      <a:pt x="3154" y="49875"/>
                      <a:pt x="3522" y="50652"/>
                      <a:pt x="3918" y="51403"/>
                    </a:cubicBezTo>
                    <a:lnTo>
                      <a:pt x="4519" y="51089"/>
                    </a:lnTo>
                    <a:cubicBezTo>
                      <a:pt x="4136" y="50352"/>
                      <a:pt x="3781" y="49587"/>
                      <a:pt x="3454" y="48823"/>
                    </a:cubicBezTo>
                    <a:close/>
                    <a:moveTo>
                      <a:pt x="66472" y="50106"/>
                    </a:moveTo>
                    <a:cubicBezTo>
                      <a:pt x="66117" y="50870"/>
                      <a:pt x="65722" y="51622"/>
                      <a:pt x="65312" y="52345"/>
                    </a:cubicBezTo>
                    <a:lnTo>
                      <a:pt x="65898" y="52672"/>
                    </a:lnTo>
                    <a:cubicBezTo>
                      <a:pt x="66322" y="51935"/>
                      <a:pt x="66717" y="51171"/>
                      <a:pt x="67086" y="50406"/>
                    </a:cubicBezTo>
                    <a:lnTo>
                      <a:pt x="66472" y="50106"/>
                    </a:lnTo>
                    <a:close/>
                    <a:moveTo>
                      <a:pt x="4777" y="51580"/>
                    </a:moveTo>
                    <a:lnTo>
                      <a:pt x="4177" y="51908"/>
                    </a:lnTo>
                    <a:cubicBezTo>
                      <a:pt x="4586" y="52659"/>
                      <a:pt x="5023" y="53396"/>
                      <a:pt x="5474" y="54119"/>
                    </a:cubicBezTo>
                    <a:lnTo>
                      <a:pt x="6047" y="53751"/>
                    </a:lnTo>
                    <a:cubicBezTo>
                      <a:pt x="5596" y="53054"/>
                      <a:pt x="5174" y="52317"/>
                      <a:pt x="4777" y="51580"/>
                    </a:cubicBezTo>
                    <a:close/>
                    <a:moveTo>
                      <a:pt x="6347" y="54228"/>
                    </a:moveTo>
                    <a:lnTo>
                      <a:pt x="5787" y="54597"/>
                    </a:lnTo>
                    <a:cubicBezTo>
                      <a:pt x="5938" y="54829"/>
                      <a:pt x="6102" y="55074"/>
                      <a:pt x="6266" y="55307"/>
                    </a:cubicBezTo>
                    <a:lnTo>
                      <a:pt x="6825" y="54925"/>
                    </a:lnTo>
                    <a:cubicBezTo>
                      <a:pt x="6661" y="54692"/>
                      <a:pt x="6497" y="54461"/>
                      <a:pt x="6347" y="54228"/>
                    </a:cubicBezTo>
                    <a:close/>
                    <a:moveTo>
                      <a:pt x="65025" y="52823"/>
                    </a:moveTo>
                    <a:cubicBezTo>
                      <a:pt x="64602" y="53546"/>
                      <a:pt x="64151" y="54255"/>
                      <a:pt x="63674" y="54938"/>
                    </a:cubicBezTo>
                    <a:lnTo>
                      <a:pt x="64220" y="55320"/>
                    </a:lnTo>
                    <a:cubicBezTo>
                      <a:pt x="64712" y="54624"/>
                      <a:pt x="65176" y="53901"/>
                      <a:pt x="65612" y="53163"/>
                    </a:cubicBezTo>
                    <a:lnTo>
                      <a:pt x="65025" y="52823"/>
                    </a:lnTo>
                    <a:close/>
                    <a:moveTo>
                      <a:pt x="6975" y="55156"/>
                    </a:moveTo>
                    <a:lnTo>
                      <a:pt x="6429" y="55538"/>
                    </a:lnTo>
                    <a:cubicBezTo>
                      <a:pt x="6702" y="55921"/>
                      <a:pt x="6975" y="56303"/>
                      <a:pt x="7261" y="56685"/>
                    </a:cubicBezTo>
                    <a:lnTo>
                      <a:pt x="7807" y="56275"/>
                    </a:lnTo>
                    <a:cubicBezTo>
                      <a:pt x="7521" y="55907"/>
                      <a:pt x="7248" y="55525"/>
                      <a:pt x="6975" y="55156"/>
                    </a:cubicBezTo>
                    <a:close/>
                    <a:moveTo>
                      <a:pt x="63347" y="55402"/>
                    </a:moveTo>
                    <a:cubicBezTo>
                      <a:pt x="62855" y="56071"/>
                      <a:pt x="62350" y="56740"/>
                      <a:pt x="61804" y="57382"/>
                    </a:cubicBezTo>
                    <a:lnTo>
                      <a:pt x="62322" y="57818"/>
                    </a:lnTo>
                    <a:cubicBezTo>
                      <a:pt x="62868" y="57163"/>
                      <a:pt x="63401" y="56481"/>
                      <a:pt x="63893" y="55798"/>
                    </a:cubicBezTo>
                    <a:lnTo>
                      <a:pt x="63347" y="55402"/>
                    </a:lnTo>
                    <a:close/>
                    <a:moveTo>
                      <a:pt x="8149" y="56712"/>
                    </a:moveTo>
                    <a:lnTo>
                      <a:pt x="7616" y="57136"/>
                    </a:lnTo>
                    <a:cubicBezTo>
                      <a:pt x="8149" y="57791"/>
                      <a:pt x="8708" y="58446"/>
                      <a:pt x="9282" y="59074"/>
                    </a:cubicBezTo>
                    <a:lnTo>
                      <a:pt x="9773" y="58623"/>
                    </a:lnTo>
                    <a:cubicBezTo>
                      <a:pt x="9214" y="58009"/>
                      <a:pt x="8668" y="57367"/>
                      <a:pt x="8149" y="56712"/>
                    </a:cubicBezTo>
                    <a:close/>
                    <a:moveTo>
                      <a:pt x="61449" y="57804"/>
                    </a:moveTo>
                    <a:cubicBezTo>
                      <a:pt x="60903" y="58446"/>
                      <a:pt x="60330" y="59060"/>
                      <a:pt x="59743" y="59647"/>
                    </a:cubicBezTo>
                    <a:lnTo>
                      <a:pt x="60220" y="60125"/>
                    </a:lnTo>
                    <a:cubicBezTo>
                      <a:pt x="60821" y="59524"/>
                      <a:pt x="61408" y="58896"/>
                      <a:pt x="61954" y="58255"/>
                    </a:cubicBezTo>
                    <a:lnTo>
                      <a:pt x="61449" y="57804"/>
                    </a:lnTo>
                    <a:close/>
                    <a:moveTo>
                      <a:pt x="10155" y="59033"/>
                    </a:moveTo>
                    <a:lnTo>
                      <a:pt x="9664" y="59497"/>
                    </a:lnTo>
                    <a:cubicBezTo>
                      <a:pt x="10251" y="60111"/>
                      <a:pt x="10865" y="60712"/>
                      <a:pt x="11493" y="61285"/>
                    </a:cubicBezTo>
                    <a:lnTo>
                      <a:pt x="11957" y="60794"/>
                    </a:lnTo>
                    <a:cubicBezTo>
                      <a:pt x="11343" y="60234"/>
                      <a:pt x="10728" y="59633"/>
                      <a:pt x="10155" y="59033"/>
                    </a:cubicBezTo>
                    <a:close/>
                    <a:moveTo>
                      <a:pt x="59334" y="60043"/>
                    </a:moveTo>
                    <a:cubicBezTo>
                      <a:pt x="58746" y="60630"/>
                      <a:pt x="58118" y="61189"/>
                      <a:pt x="57477" y="61735"/>
                    </a:cubicBezTo>
                    <a:lnTo>
                      <a:pt x="57914" y="62254"/>
                    </a:lnTo>
                    <a:cubicBezTo>
                      <a:pt x="58555" y="61695"/>
                      <a:pt x="59197" y="61121"/>
                      <a:pt x="59811" y="60534"/>
                    </a:cubicBezTo>
                    <a:lnTo>
                      <a:pt x="59334" y="60043"/>
                    </a:lnTo>
                    <a:close/>
                    <a:moveTo>
                      <a:pt x="12366" y="61162"/>
                    </a:moveTo>
                    <a:lnTo>
                      <a:pt x="11916" y="61667"/>
                    </a:lnTo>
                    <a:cubicBezTo>
                      <a:pt x="12557" y="62226"/>
                      <a:pt x="13227" y="62787"/>
                      <a:pt x="13895" y="63291"/>
                    </a:cubicBezTo>
                    <a:lnTo>
                      <a:pt x="14304" y="62759"/>
                    </a:lnTo>
                    <a:cubicBezTo>
                      <a:pt x="13649" y="62254"/>
                      <a:pt x="12994" y="61722"/>
                      <a:pt x="12366" y="61162"/>
                    </a:cubicBezTo>
                    <a:close/>
                    <a:moveTo>
                      <a:pt x="57041" y="62090"/>
                    </a:moveTo>
                    <a:cubicBezTo>
                      <a:pt x="56440" y="62581"/>
                      <a:pt x="55798" y="63060"/>
                      <a:pt x="55157" y="63524"/>
                    </a:cubicBezTo>
                    <a:lnTo>
                      <a:pt x="55539" y="64070"/>
                    </a:lnTo>
                    <a:cubicBezTo>
                      <a:pt x="56194" y="63606"/>
                      <a:pt x="56850" y="63114"/>
                      <a:pt x="57477" y="62609"/>
                    </a:cubicBezTo>
                    <a:lnTo>
                      <a:pt x="57041" y="62090"/>
                    </a:lnTo>
                    <a:close/>
                    <a:moveTo>
                      <a:pt x="14755" y="63087"/>
                    </a:moveTo>
                    <a:lnTo>
                      <a:pt x="14359" y="63633"/>
                    </a:lnTo>
                    <a:cubicBezTo>
                      <a:pt x="15041" y="64137"/>
                      <a:pt x="15751" y="64629"/>
                      <a:pt x="16475" y="65080"/>
                    </a:cubicBezTo>
                    <a:lnTo>
                      <a:pt x="16830" y="64506"/>
                    </a:lnTo>
                    <a:cubicBezTo>
                      <a:pt x="16133" y="64070"/>
                      <a:pt x="15438" y="63591"/>
                      <a:pt x="14755" y="63087"/>
                    </a:cubicBezTo>
                    <a:close/>
                    <a:moveTo>
                      <a:pt x="54584" y="63919"/>
                    </a:moveTo>
                    <a:cubicBezTo>
                      <a:pt x="53887" y="64383"/>
                      <a:pt x="53177" y="64834"/>
                      <a:pt x="52455" y="65243"/>
                    </a:cubicBezTo>
                    <a:lnTo>
                      <a:pt x="52782" y="65830"/>
                    </a:lnTo>
                    <a:cubicBezTo>
                      <a:pt x="53519" y="65407"/>
                      <a:pt x="54256" y="64956"/>
                      <a:pt x="54966" y="64479"/>
                    </a:cubicBezTo>
                    <a:lnTo>
                      <a:pt x="54584" y="63919"/>
                    </a:lnTo>
                    <a:close/>
                    <a:moveTo>
                      <a:pt x="17307" y="64807"/>
                    </a:moveTo>
                    <a:lnTo>
                      <a:pt x="16952" y="65380"/>
                    </a:lnTo>
                    <a:cubicBezTo>
                      <a:pt x="17689" y="65830"/>
                      <a:pt x="18441" y="66254"/>
                      <a:pt x="19191" y="66636"/>
                    </a:cubicBezTo>
                    <a:lnTo>
                      <a:pt x="19505" y="66035"/>
                    </a:lnTo>
                    <a:cubicBezTo>
                      <a:pt x="18768" y="65653"/>
                      <a:pt x="18031" y="65243"/>
                      <a:pt x="17307" y="64807"/>
                    </a:cubicBezTo>
                    <a:close/>
                    <a:moveTo>
                      <a:pt x="51963" y="65516"/>
                    </a:moveTo>
                    <a:cubicBezTo>
                      <a:pt x="51239" y="65926"/>
                      <a:pt x="50475" y="66308"/>
                      <a:pt x="49725" y="66649"/>
                    </a:cubicBezTo>
                    <a:lnTo>
                      <a:pt x="50011" y="67264"/>
                    </a:lnTo>
                    <a:cubicBezTo>
                      <a:pt x="50775" y="66909"/>
                      <a:pt x="51554" y="66527"/>
                      <a:pt x="52291" y="66103"/>
                    </a:cubicBezTo>
                    <a:lnTo>
                      <a:pt x="51963" y="65516"/>
                    </a:lnTo>
                    <a:close/>
                    <a:moveTo>
                      <a:pt x="20010" y="66281"/>
                    </a:moveTo>
                    <a:lnTo>
                      <a:pt x="19710" y="66894"/>
                    </a:lnTo>
                    <a:cubicBezTo>
                      <a:pt x="20474" y="67264"/>
                      <a:pt x="21252" y="67618"/>
                      <a:pt x="22044" y="67932"/>
                    </a:cubicBezTo>
                    <a:lnTo>
                      <a:pt x="22303" y="67318"/>
                    </a:lnTo>
                    <a:cubicBezTo>
                      <a:pt x="21525" y="67004"/>
                      <a:pt x="20761" y="66649"/>
                      <a:pt x="20010" y="66281"/>
                    </a:cubicBezTo>
                    <a:close/>
                    <a:moveTo>
                      <a:pt x="49219" y="66881"/>
                    </a:moveTo>
                    <a:cubicBezTo>
                      <a:pt x="48455" y="67222"/>
                      <a:pt x="47677" y="67537"/>
                      <a:pt x="46886" y="67810"/>
                    </a:cubicBezTo>
                    <a:lnTo>
                      <a:pt x="47117" y="68450"/>
                    </a:lnTo>
                    <a:cubicBezTo>
                      <a:pt x="47909" y="68164"/>
                      <a:pt x="48715" y="67850"/>
                      <a:pt x="49492" y="67495"/>
                    </a:cubicBezTo>
                    <a:lnTo>
                      <a:pt x="49219" y="66881"/>
                    </a:lnTo>
                    <a:close/>
                    <a:moveTo>
                      <a:pt x="22822" y="67522"/>
                    </a:moveTo>
                    <a:lnTo>
                      <a:pt x="22576" y="68150"/>
                    </a:lnTo>
                    <a:cubicBezTo>
                      <a:pt x="23368" y="68450"/>
                      <a:pt x="24186" y="68738"/>
                      <a:pt x="25005" y="68983"/>
                    </a:cubicBezTo>
                    <a:lnTo>
                      <a:pt x="25197" y="68341"/>
                    </a:lnTo>
                    <a:cubicBezTo>
                      <a:pt x="24405" y="68096"/>
                      <a:pt x="23600" y="67823"/>
                      <a:pt x="22822" y="67522"/>
                    </a:cubicBezTo>
                    <a:close/>
                    <a:moveTo>
                      <a:pt x="46353" y="68001"/>
                    </a:moveTo>
                    <a:cubicBezTo>
                      <a:pt x="45575" y="68259"/>
                      <a:pt x="44756" y="68505"/>
                      <a:pt x="43951" y="68710"/>
                    </a:cubicBezTo>
                    <a:lnTo>
                      <a:pt x="44114" y="69366"/>
                    </a:lnTo>
                    <a:cubicBezTo>
                      <a:pt x="44947" y="69160"/>
                      <a:pt x="45766" y="68915"/>
                      <a:pt x="46571" y="68642"/>
                    </a:cubicBezTo>
                    <a:lnTo>
                      <a:pt x="46353" y="68001"/>
                    </a:lnTo>
                    <a:close/>
                    <a:moveTo>
                      <a:pt x="25742" y="68492"/>
                    </a:moveTo>
                    <a:lnTo>
                      <a:pt x="25551" y="69147"/>
                    </a:lnTo>
                    <a:cubicBezTo>
                      <a:pt x="26370" y="69379"/>
                      <a:pt x="27203" y="69584"/>
                      <a:pt x="28036" y="69761"/>
                    </a:cubicBezTo>
                    <a:lnTo>
                      <a:pt x="28172" y="69093"/>
                    </a:lnTo>
                    <a:cubicBezTo>
                      <a:pt x="27367" y="68929"/>
                      <a:pt x="26534" y="68723"/>
                      <a:pt x="25742" y="68492"/>
                    </a:cubicBezTo>
                    <a:close/>
                    <a:moveTo>
                      <a:pt x="43405" y="68847"/>
                    </a:moveTo>
                    <a:cubicBezTo>
                      <a:pt x="42600" y="69051"/>
                      <a:pt x="41767" y="69215"/>
                      <a:pt x="40948" y="69351"/>
                    </a:cubicBezTo>
                    <a:lnTo>
                      <a:pt x="41057" y="70021"/>
                    </a:lnTo>
                    <a:cubicBezTo>
                      <a:pt x="41903" y="69884"/>
                      <a:pt x="42749" y="69706"/>
                      <a:pt x="43568" y="69502"/>
                    </a:cubicBezTo>
                    <a:lnTo>
                      <a:pt x="43405" y="68847"/>
                    </a:lnTo>
                    <a:close/>
                    <a:moveTo>
                      <a:pt x="28718" y="69202"/>
                    </a:moveTo>
                    <a:lnTo>
                      <a:pt x="28596" y="69870"/>
                    </a:lnTo>
                    <a:cubicBezTo>
                      <a:pt x="29428" y="70021"/>
                      <a:pt x="30288" y="70157"/>
                      <a:pt x="31134" y="70252"/>
                    </a:cubicBezTo>
                    <a:lnTo>
                      <a:pt x="31202" y="69584"/>
                    </a:lnTo>
                    <a:cubicBezTo>
                      <a:pt x="30370" y="69488"/>
                      <a:pt x="29537" y="69366"/>
                      <a:pt x="28718" y="69202"/>
                    </a:cubicBezTo>
                    <a:close/>
                    <a:moveTo>
                      <a:pt x="40402" y="69433"/>
                    </a:moveTo>
                    <a:cubicBezTo>
                      <a:pt x="39570" y="69557"/>
                      <a:pt x="38737" y="69652"/>
                      <a:pt x="37904" y="69720"/>
                    </a:cubicBezTo>
                    <a:lnTo>
                      <a:pt x="37945" y="70389"/>
                    </a:lnTo>
                    <a:cubicBezTo>
                      <a:pt x="38805" y="70334"/>
                      <a:pt x="39652" y="70239"/>
                      <a:pt x="40498" y="70103"/>
                    </a:cubicBezTo>
                    <a:lnTo>
                      <a:pt x="40402" y="69433"/>
                    </a:lnTo>
                    <a:close/>
                    <a:moveTo>
                      <a:pt x="31762" y="69639"/>
                    </a:moveTo>
                    <a:lnTo>
                      <a:pt x="31694" y="70321"/>
                    </a:lnTo>
                    <a:cubicBezTo>
                      <a:pt x="32540" y="70403"/>
                      <a:pt x="33400" y="70457"/>
                      <a:pt x="34246" y="70485"/>
                    </a:cubicBezTo>
                    <a:lnTo>
                      <a:pt x="34274" y="69802"/>
                    </a:lnTo>
                    <a:cubicBezTo>
                      <a:pt x="33441" y="69788"/>
                      <a:pt x="32594" y="69734"/>
                      <a:pt x="31762" y="69639"/>
                    </a:cubicBezTo>
                    <a:close/>
                    <a:moveTo>
                      <a:pt x="37344" y="69761"/>
                    </a:moveTo>
                    <a:cubicBezTo>
                      <a:pt x="36649" y="69802"/>
                      <a:pt x="35952" y="69815"/>
                      <a:pt x="35270" y="69815"/>
                    </a:cubicBezTo>
                    <a:lnTo>
                      <a:pt x="34833" y="69815"/>
                    </a:lnTo>
                    <a:lnTo>
                      <a:pt x="34820" y="70498"/>
                    </a:lnTo>
                    <a:lnTo>
                      <a:pt x="35257" y="70498"/>
                    </a:lnTo>
                    <a:cubicBezTo>
                      <a:pt x="35966" y="70498"/>
                      <a:pt x="36676" y="70471"/>
                      <a:pt x="37386" y="70430"/>
                    </a:cubicBezTo>
                    <a:lnTo>
                      <a:pt x="37344" y="6976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1681;p42">
                <a:extLst>
                  <a:ext uri="{FF2B5EF4-FFF2-40B4-BE49-F238E27FC236}">
                    <a16:creationId xmlns:a16="http://schemas.microsoft.com/office/drawing/2014/main" id="{61484C2C-99F3-0EB6-CBDF-DA07A150B90A}"/>
                  </a:ext>
                </a:extLst>
              </p:cNvPr>
              <p:cNvSpPr/>
              <p:nvPr/>
            </p:nvSpPr>
            <p:spPr>
              <a:xfrm rot="-5400000">
                <a:off x="1201838" y="1887550"/>
                <a:ext cx="1965900" cy="1965900"/>
              </a:xfrm>
              <a:prstGeom prst="blockArc">
                <a:avLst>
                  <a:gd name="adj1" fmla="val 13560149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1682;p42">
                <a:extLst>
                  <a:ext uri="{FF2B5EF4-FFF2-40B4-BE49-F238E27FC236}">
                    <a16:creationId xmlns:a16="http://schemas.microsoft.com/office/drawing/2014/main" id="{A3A4E4FC-3FB2-C3A7-03C3-76A806F81E6C}"/>
                  </a:ext>
                </a:extLst>
              </p:cNvPr>
              <p:cNvSpPr/>
              <p:nvPr/>
            </p:nvSpPr>
            <p:spPr>
              <a:xfrm rot="3949254">
                <a:off x="1201770" y="1887509"/>
                <a:ext cx="1965866" cy="1965866"/>
              </a:xfrm>
              <a:prstGeom prst="blockArc">
                <a:avLst>
                  <a:gd name="adj1" fmla="val 17246835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" name="Google Shape;1657;p42">
              <a:extLst>
                <a:ext uri="{FF2B5EF4-FFF2-40B4-BE49-F238E27FC236}">
                  <a16:creationId xmlns:a16="http://schemas.microsoft.com/office/drawing/2014/main" id="{193129EE-ED45-6311-E8B7-878CDEC35A3F}"/>
                </a:ext>
              </a:extLst>
            </p:cNvPr>
            <p:cNvGrpSpPr/>
            <p:nvPr/>
          </p:nvGrpSpPr>
          <p:grpSpPr>
            <a:xfrm>
              <a:off x="3017383" y="563884"/>
              <a:ext cx="635477" cy="633411"/>
              <a:chOff x="6039282" y="1042577"/>
              <a:chExt cx="734315" cy="731929"/>
            </a:xfrm>
          </p:grpSpPr>
          <p:sp>
            <p:nvSpPr>
              <p:cNvPr id="10" name="Google Shape;1658;p42">
                <a:extLst>
                  <a:ext uri="{FF2B5EF4-FFF2-40B4-BE49-F238E27FC236}">
                    <a16:creationId xmlns:a16="http://schemas.microsoft.com/office/drawing/2014/main" id="{ADE0A491-B222-EC6C-F98C-5426677C428F}"/>
                  </a:ext>
                </a:extLst>
              </p:cNvPr>
              <p:cNvSpPr/>
              <p:nvPr/>
            </p:nvSpPr>
            <p:spPr>
              <a:xfrm>
                <a:off x="6045348" y="1300071"/>
                <a:ext cx="131951" cy="65352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701" extrusionOk="0">
                    <a:moveTo>
                      <a:pt x="108" y="0"/>
                    </a:moveTo>
                    <a:lnTo>
                      <a:pt x="51" y="224"/>
                    </a:lnTo>
                    <a:cubicBezTo>
                      <a:pt x="29" y="303"/>
                      <a:pt x="7" y="375"/>
                      <a:pt x="0" y="455"/>
                    </a:cubicBezTo>
                    <a:lnTo>
                      <a:pt x="1342" y="700"/>
                    </a:lnTo>
                    <a:cubicBezTo>
                      <a:pt x="1349" y="650"/>
                      <a:pt x="1363" y="599"/>
                      <a:pt x="1378" y="549"/>
                    </a:cubicBezTo>
                    <a:lnTo>
                      <a:pt x="1414" y="397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1659;p42">
                <a:extLst>
                  <a:ext uri="{FF2B5EF4-FFF2-40B4-BE49-F238E27FC236}">
                    <a16:creationId xmlns:a16="http://schemas.microsoft.com/office/drawing/2014/main" id="{239215D7-D401-43C6-DE98-06D039CF113B}"/>
                  </a:ext>
                </a:extLst>
              </p:cNvPr>
              <p:cNvSpPr/>
              <p:nvPr/>
            </p:nvSpPr>
            <p:spPr>
              <a:xfrm>
                <a:off x="6080342" y="1201250"/>
                <a:ext cx="127938" cy="96863"/>
              </a:xfrm>
              <a:custGeom>
                <a:avLst/>
                <a:gdLst/>
                <a:ahLst/>
                <a:cxnLst/>
                <a:rect l="l" t="t" r="r" b="b"/>
                <a:pathLst>
                  <a:path w="1371" h="1039" extrusionOk="0">
                    <a:moveTo>
                      <a:pt x="245" y="0"/>
                    </a:moveTo>
                    <a:cubicBezTo>
                      <a:pt x="159" y="137"/>
                      <a:pt x="72" y="267"/>
                      <a:pt x="0" y="404"/>
                    </a:cubicBezTo>
                    <a:lnTo>
                      <a:pt x="1219" y="1039"/>
                    </a:lnTo>
                    <a:cubicBezTo>
                      <a:pt x="1262" y="945"/>
                      <a:pt x="1320" y="866"/>
                      <a:pt x="1371" y="772"/>
                    </a:cubicBezTo>
                    <a:lnTo>
                      <a:pt x="245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1660;p42">
                <a:extLst>
                  <a:ext uri="{FF2B5EF4-FFF2-40B4-BE49-F238E27FC236}">
                    <a16:creationId xmlns:a16="http://schemas.microsoft.com/office/drawing/2014/main" id="{AF4EEC77-59C5-3D7A-E63F-832D2F529AA1}"/>
                  </a:ext>
                </a:extLst>
              </p:cNvPr>
              <p:cNvSpPr/>
              <p:nvPr/>
            </p:nvSpPr>
            <p:spPr>
              <a:xfrm>
                <a:off x="6144918" y="1121167"/>
                <a:ext cx="112541" cy="119145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1278" extrusionOk="0">
                    <a:moveTo>
                      <a:pt x="347" y="1"/>
                    </a:moveTo>
                    <a:cubicBezTo>
                      <a:pt x="224" y="95"/>
                      <a:pt x="116" y="210"/>
                      <a:pt x="1" y="318"/>
                    </a:cubicBezTo>
                    <a:lnTo>
                      <a:pt x="974" y="1278"/>
                    </a:lnTo>
                    <a:cubicBezTo>
                      <a:pt x="1046" y="1205"/>
                      <a:pt x="1126" y="1133"/>
                      <a:pt x="1205" y="1068"/>
                    </a:cubicBezTo>
                    <a:lnTo>
                      <a:pt x="347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661;p42">
                <a:extLst>
                  <a:ext uri="{FF2B5EF4-FFF2-40B4-BE49-F238E27FC236}">
                    <a16:creationId xmlns:a16="http://schemas.microsoft.com/office/drawing/2014/main" id="{9C344E90-0119-D4B3-58C8-4719EE611771}"/>
                  </a:ext>
                </a:extLst>
              </p:cNvPr>
              <p:cNvSpPr/>
              <p:nvPr/>
            </p:nvSpPr>
            <p:spPr>
              <a:xfrm>
                <a:off x="6232449" y="1066723"/>
                <a:ext cx="86879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931" h="1400" extrusionOk="0">
                    <a:moveTo>
                      <a:pt x="426" y="1"/>
                    </a:moveTo>
                    <a:cubicBezTo>
                      <a:pt x="354" y="22"/>
                      <a:pt x="282" y="58"/>
                      <a:pt x="209" y="94"/>
                    </a:cubicBezTo>
                    <a:lnTo>
                      <a:pt x="0" y="195"/>
                    </a:lnTo>
                    <a:lnTo>
                      <a:pt x="649" y="1400"/>
                    </a:lnTo>
                    <a:lnTo>
                      <a:pt x="786" y="1335"/>
                    </a:lnTo>
                    <a:cubicBezTo>
                      <a:pt x="830" y="1306"/>
                      <a:pt x="880" y="1285"/>
                      <a:pt x="931" y="1270"/>
                    </a:cubicBezTo>
                    <a:lnTo>
                      <a:pt x="426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662;p42">
                <a:extLst>
                  <a:ext uri="{FF2B5EF4-FFF2-40B4-BE49-F238E27FC236}">
                    <a16:creationId xmlns:a16="http://schemas.microsoft.com/office/drawing/2014/main" id="{52C35285-D58D-CEC9-5FE8-70D02A4FB7E4}"/>
                  </a:ext>
                </a:extLst>
              </p:cNvPr>
              <p:cNvSpPr/>
              <p:nvPr/>
            </p:nvSpPr>
            <p:spPr>
              <a:xfrm>
                <a:off x="6335379" y="1042577"/>
                <a:ext cx="53284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571" h="1400" extrusionOk="0">
                    <a:moveTo>
                      <a:pt x="470" y="0"/>
                    </a:moveTo>
                    <a:cubicBezTo>
                      <a:pt x="390" y="0"/>
                      <a:pt x="311" y="7"/>
                      <a:pt x="239" y="22"/>
                    </a:cubicBezTo>
                    <a:lnTo>
                      <a:pt x="1" y="58"/>
                    </a:lnTo>
                    <a:lnTo>
                      <a:pt x="268" y="1399"/>
                    </a:lnTo>
                    <a:lnTo>
                      <a:pt x="419" y="1378"/>
                    </a:lnTo>
                    <a:cubicBezTo>
                      <a:pt x="470" y="1370"/>
                      <a:pt x="520" y="1363"/>
                      <a:pt x="571" y="1363"/>
                    </a:cubicBezTo>
                    <a:lnTo>
                      <a:pt x="470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663;p42">
                <a:extLst>
                  <a:ext uri="{FF2B5EF4-FFF2-40B4-BE49-F238E27FC236}">
                    <a16:creationId xmlns:a16="http://schemas.microsoft.com/office/drawing/2014/main" id="{9CB9D012-280C-FFD4-C0A1-9212984A8FF7}"/>
                  </a:ext>
                </a:extLst>
              </p:cNvPr>
              <p:cNvSpPr/>
              <p:nvPr/>
            </p:nvSpPr>
            <p:spPr>
              <a:xfrm>
                <a:off x="6431682" y="1043229"/>
                <a:ext cx="56550" cy="131824"/>
              </a:xfrm>
              <a:custGeom>
                <a:avLst/>
                <a:gdLst/>
                <a:ahLst/>
                <a:cxnLst/>
                <a:rect l="l" t="t" r="r" b="b"/>
                <a:pathLst>
                  <a:path w="606" h="1414" extrusionOk="0">
                    <a:moveTo>
                      <a:pt x="144" y="0"/>
                    </a:moveTo>
                    <a:lnTo>
                      <a:pt x="0" y="1356"/>
                    </a:lnTo>
                    <a:cubicBezTo>
                      <a:pt x="101" y="1378"/>
                      <a:pt x="202" y="1385"/>
                      <a:pt x="303" y="1414"/>
                    </a:cubicBezTo>
                    <a:lnTo>
                      <a:pt x="606" y="80"/>
                    </a:lnTo>
                    <a:cubicBezTo>
                      <a:pt x="454" y="36"/>
                      <a:pt x="296" y="22"/>
                      <a:pt x="14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64;p42">
                <a:extLst>
                  <a:ext uri="{FF2B5EF4-FFF2-40B4-BE49-F238E27FC236}">
                    <a16:creationId xmlns:a16="http://schemas.microsoft.com/office/drawing/2014/main" id="{79EF60BD-61EB-A7C9-DD46-74E9E300A910}"/>
                  </a:ext>
                </a:extLst>
              </p:cNvPr>
              <p:cNvSpPr/>
              <p:nvPr/>
            </p:nvSpPr>
            <p:spPr>
              <a:xfrm>
                <a:off x="6500924" y="1070731"/>
                <a:ext cx="89678" cy="130612"/>
              </a:xfrm>
              <a:custGeom>
                <a:avLst/>
                <a:gdLst/>
                <a:ahLst/>
                <a:cxnLst/>
                <a:rect l="l" t="t" r="r" b="b"/>
                <a:pathLst>
                  <a:path w="961" h="1401" extrusionOk="0">
                    <a:moveTo>
                      <a:pt x="542" y="1"/>
                    </a:moveTo>
                    <a:lnTo>
                      <a:pt x="1" y="1256"/>
                    </a:lnTo>
                    <a:lnTo>
                      <a:pt x="138" y="1321"/>
                    </a:lnTo>
                    <a:cubicBezTo>
                      <a:pt x="181" y="1343"/>
                      <a:pt x="232" y="1371"/>
                      <a:pt x="275" y="1400"/>
                    </a:cubicBezTo>
                    <a:lnTo>
                      <a:pt x="960" y="210"/>
                    </a:lnTo>
                    <a:cubicBezTo>
                      <a:pt x="895" y="174"/>
                      <a:pt x="823" y="131"/>
                      <a:pt x="751" y="102"/>
                    </a:cubicBezTo>
                    <a:lnTo>
                      <a:pt x="54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665;p42">
                <a:extLst>
                  <a:ext uri="{FF2B5EF4-FFF2-40B4-BE49-F238E27FC236}">
                    <a16:creationId xmlns:a16="http://schemas.microsoft.com/office/drawing/2014/main" id="{663E780E-53FB-9F78-AA8E-84906D61735E}"/>
                  </a:ext>
                </a:extLst>
              </p:cNvPr>
              <p:cNvSpPr/>
              <p:nvPr/>
            </p:nvSpPr>
            <p:spPr>
              <a:xfrm>
                <a:off x="6561580" y="1127973"/>
                <a:ext cx="114501" cy="117746"/>
              </a:xfrm>
              <a:custGeom>
                <a:avLst/>
                <a:gdLst/>
                <a:ahLst/>
                <a:cxnLst/>
                <a:rect l="l" t="t" r="r" b="b"/>
                <a:pathLst>
                  <a:path w="1227" h="1263" extrusionOk="0">
                    <a:moveTo>
                      <a:pt x="887" y="0"/>
                    </a:moveTo>
                    <a:lnTo>
                      <a:pt x="0" y="1046"/>
                    </a:lnTo>
                    <a:cubicBezTo>
                      <a:pt x="79" y="1111"/>
                      <a:pt x="152" y="1183"/>
                      <a:pt x="224" y="1262"/>
                    </a:cubicBezTo>
                    <a:lnTo>
                      <a:pt x="1226" y="332"/>
                    </a:lnTo>
                    <a:cubicBezTo>
                      <a:pt x="1118" y="209"/>
                      <a:pt x="1003" y="101"/>
                      <a:pt x="88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666;p42">
                <a:extLst>
                  <a:ext uri="{FF2B5EF4-FFF2-40B4-BE49-F238E27FC236}">
                    <a16:creationId xmlns:a16="http://schemas.microsoft.com/office/drawing/2014/main" id="{1AAB6224-9B53-737E-BD97-B16526C221C9}"/>
                  </a:ext>
                </a:extLst>
              </p:cNvPr>
              <p:cNvSpPr/>
              <p:nvPr/>
            </p:nvSpPr>
            <p:spPr>
              <a:xfrm>
                <a:off x="6636887" y="1310792"/>
                <a:ext cx="132697" cy="61996"/>
              </a:xfrm>
              <a:custGeom>
                <a:avLst/>
                <a:gdLst/>
                <a:ahLst/>
                <a:cxnLst/>
                <a:rect l="l" t="t" r="r" b="b"/>
                <a:pathLst>
                  <a:path w="1422" h="665" extrusionOk="0">
                    <a:moveTo>
                      <a:pt x="1321" y="1"/>
                    </a:moveTo>
                    <a:lnTo>
                      <a:pt x="1" y="361"/>
                    </a:lnTo>
                    <a:lnTo>
                      <a:pt x="44" y="506"/>
                    </a:lnTo>
                    <a:cubicBezTo>
                      <a:pt x="51" y="556"/>
                      <a:pt x="59" y="614"/>
                      <a:pt x="66" y="664"/>
                    </a:cubicBezTo>
                    <a:lnTo>
                      <a:pt x="1422" y="462"/>
                    </a:lnTo>
                    <a:cubicBezTo>
                      <a:pt x="1407" y="383"/>
                      <a:pt x="1400" y="304"/>
                      <a:pt x="1378" y="232"/>
                    </a:cubicBezTo>
                    <a:lnTo>
                      <a:pt x="1321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667;p42">
                <a:extLst>
                  <a:ext uri="{FF2B5EF4-FFF2-40B4-BE49-F238E27FC236}">
                    <a16:creationId xmlns:a16="http://schemas.microsoft.com/office/drawing/2014/main" id="{E3915C9C-4884-B576-1306-F326CCBC8227}"/>
                  </a:ext>
                </a:extLst>
              </p:cNvPr>
              <p:cNvSpPr/>
              <p:nvPr/>
            </p:nvSpPr>
            <p:spPr>
              <a:xfrm>
                <a:off x="6642953" y="1415020"/>
                <a:ext cx="130645" cy="47826"/>
              </a:xfrm>
              <a:custGeom>
                <a:avLst/>
                <a:gdLst/>
                <a:ahLst/>
                <a:cxnLst/>
                <a:rect l="l" t="t" r="r" b="b"/>
                <a:pathLst>
                  <a:path w="1400" h="513" extrusionOk="0">
                    <a:moveTo>
                      <a:pt x="30" y="1"/>
                    </a:moveTo>
                    <a:cubicBezTo>
                      <a:pt x="30" y="109"/>
                      <a:pt x="15" y="210"/>
                      <a:pt x="1" y="311"/>
                    </a:cubicBezTo>
                    <a:lnTo>
                      <a:pt x="1357" y="513"/>
                    </a:lnTo>
                    <a:cubicBezTo>
                      <a:pt x="1378" y="354"/>
                      <a:pt x="1393" y="203"/>
                      <a:pt x="1400" y="44"/>
                    </a:cubicBezTo>
                    <a:lnTo>
                      <a:pt x="30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1668;p42">
                <a:extLst>
                  <a:ext uri="{FF2B5EF4-FFF2-40B4-BE49-F238E27FC236}">
                    <a16:creationId xmlns:a16="http://schemas.microsoft.com/office/drawing/2014/main" id="{3538F8FE-EC28-0F50-077D-BB618F9A1C7B}"/>
                  </a:ext>
                </a:extLst>
              </p:cNvPr>
              <p:cNvSpPr/>
              <p:nvPr/>
            </p:nvSpPr>
            <p:spPr>
              <a:xfrm>
                <a:off x="6622143" y="1485687"/>
                <a:ext cx="131951" cy="81388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73" extrusionOk="0">
                    <a:moveTo>
                      <a:pt x="123" y="0"/>
                    </a:moveTo>
                    <a:lnTo>
                      <a:pt x="65" y="144"/>
                    </a:lnTo>
                    <a:cubicBezTo>
                      <a:pt x="51" y="195"/>
                      <a:pt x="22" y="238"/>
                      <a:pt x="0" y="281"/>
                    </a:cubicBezTo>
                    <a:lnTo>
                      <a:pt x="1234" y="873"/>
                    </a:lnTo>
                    <a:cubicBezTo>
                      <a:pt x="1270" y="801"/>
                      <a:pt x="1306" y="736"/>
                      <a:pt x="1335" y="664"/>
                    </a:cubicBezTo>
                    <a:lnTo>
                      <a:pt x="1414" y="440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1669;p42">
                <a:extLst>
                  <a:ext uri="{FF2B5EF4-FFF2-40B4-BE49-F238E27FC236}">
                    <a16:creationId xmlns:a16="http://schemas.microsoft.com/office/drawing/2014/main" id="{159A4F2F-EB7D-5CFD-288E-BCCA853DE19E}"/>
                  </a:ext>
                </a:extLst>
              </p:cNvPr>
              <p:cNvSpPr/>
              <p:nvPr/>
            </p:nvSpPr>
            <p:spPr>
              <a:xfrm>
                <a:off x="6582390" y="1548895"/>
                <a:ext cx="121219" cy="108983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169" extrusionOk="0">
                    <a:moveTo>
                      <a:pt x="195" y="0"/>
                    </a:moveTo>
                    <a:lnTo>
                      <a:pt x="102" y="123"/>
                    </a:lnTo>
                    <a:lnTo>
                      <a:pt x="1" y="238"/>
                    </a:lnTo>
                    <a:lnTo>
                      <a:pt x="1003" y="1168"/>
                    </a:lnTo>
                    <a:lnTo>
                      <a:pt x="1155" y="988"/>
                    </a:lnTo>
                    <a:lnTo>
                      <a:pt x="1299" y="801"/>
                    </a:lnTo>
                    <a:lnTo>
                      <a:pt x="19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1670;p42">
                <a:extLst>
                  <a:ext uri="{FF2B5EF4-FFF2-40B4-BE49-F238E27FC236}">
                    <a16:creationId xmlns:a16="http://schemas.microsoft.com/office/drawing/2014/main" id="{9A648812-B938-3F3E-129A-AA2A2484DC83}"/>
                  </a:ext>
                </a:extLst>
              </p:cNvPr>
              <p:cNvSpPr/>
              <p:nvPr/>
            </p:nvSpPr>
            <p:spPr>
              <a:xfrm>
                <a:off x="6526586" y="1599238"/>
                <a:ext cx="100316" cy="126510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1357" extrusionOk="0">
                    <a:moveTo>
                      <a:pt x="252" y="1"/>
                    </a:moveTo>
                    <a:cubicBezTo>
                      <a:pt x="209" y="37"/>
                      <a:pt x="173" y="66"/>
                      <a:pt x="130" y="95"/>
                    </a:cubicBezTo>
                    <a:lnTo>
                      <a:pt x="0" y="174"/>
                    </a:lnTo>
                    <a:lnTo>
                      <a:pt x="685" y="1357"/>
                    </a:lnTo>
                    <a:lnTo>
                      <a:pt x="880" y="1234"/>
                    </a:lnTo>
                    <a:cubicBezTo>
                      <a:pt x="952" y="1191"/>
                      <a:pt x="1010" y="1141"/>
                      <a:pt x="1075" y="1097"/>
                    </a:cubicBezTo>
                    <a:lnTo>
                      <a:pt x="25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1671;p42">
                <a:extLst>
                  <a:ext uri="{FF2B5EF4-FFF2-40B4-BE49-F238E27FC236}">
                    <a16:creationId xmlns:a16="http://schemas.microsoft.com/office/drawing/2014/main" id="{5C55B892-F737-9480-1C2E-E845DD7108C1}"/>
                  </a:ext>
                </a:extLst>
              </p:cNvPr>
              <p:cNvSpPr/>
              <p:nvPr/>
            </p:nvSpPr>
            <p:spPr>
              <a:xfrm>
                <a:off x="6459957" y="1632893"/>
                <a:ext cx="70735" cy="132570"/>
              </a:xfrm>
              <a:custGeom>
                <a:avLst/>
                <a:gdLst/>
                <a:ahLst/>
                <a:cxnLst/>
                <a:rect l="l" t="t" r="r" b="b"/>
                <a:pathLst>
                  <a:path w="758" h="1422" extrusionOk="0">
                    <a:moveTo>
                      <a:pt x="296" y="1"/>
                    </a:moveTo>
                    <a:cubicBezTo>
                      <a:pt x="195" y="37"/>
                      <a:pt x="101" y="73"/>
                      <a:pt x="0" y="94"/>
                    </a:cubicBezTo>
                    <a:lnTo>
                      <a:pt x="303" y="1421"/>
                    </a:lnTo>
                    <a:cubicBezTo>
                      <a:pt x="454" y="1393"/>
                      <a:pt x="606" y="1342"/>
                      <a:pt x="757" y="1292"/>
                    </a:cubicBezTo>
                    <a:lnTo>
                      <a:pt x="296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1672;p42">
                <a:extLst>
                  <a:ext uri="{FF2B5EF4-FFF2-40B4-BE49-F238E27FC236}">
                    <a16:creationId xmlns:a16="http://schemas.microsoft.com/office/drawing/2014/main" id="{6F6D9927-E02E-54C7-F142-94260B6AAE91}"/>
                  </a:ext>
                </a:extLst>
              </p:cNvPr>
              <p:cNvSpPr/>
              <p:nvPr/>
            </p:nvSpPr>
            <p:spPr>
              <a:xfrm>
                <a:off x="6379145" y="1646318"/>
                <a:ext cx="43859" cy="128188"/>
              </a:xfrm>
              <a:custGeom>
                <a:avLst/>
                <a:gdLst/>
                <a:ahLst/>
                <a:cxnLst/>
                <a:rect l="l" t="t" r="r" b="b"/>
                <a:pathLst>
                  <a:path w="470" h="1375" extrusionOk="0">
                    <a:moveTo>
                      <a:pt x="102" y="1"/>
                    </a:moveTo>
                    <a:lnTo>
                      <a:pt x="1" y="1364"/>
                    </a:lnTo>
                    <a:cubicBezTo>
                      <a:pt x="113" y="1369"/>
                      <a:pt x="221" y="1374"/>
                      <a:pt x="331" y="1374"/>
                    </a:cubicBezTo>
                    <a:cubicBezTo>
                      <a:pt x="377" y="1374"/>
                      <a:pt x="423" y="1373"/>
                      <a:pt x="469" y="1371"/>
                    </a:cubicBezTo>
                    <a:lnTo>
                      <a:pt x="412" y="1"/>
                    </a:lnTo>
                    <a:cubicBezTo>
                      <a:pt x="361" y="4"/>
                      <a:pt x="309" y="6"/>
                      <a:pt x="257" y="6"/>
                    </a:cubicBezTo>
                    <a:cubicBezTo>
                      <a:pt x="204" y="6"/>
                      <a:pt x="152" y="4"/>
                      <a:pt x="1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1673;p42">
                <a:extLst>
                  <a:ext uri="{FF2B5EF4-FFF2-40B4-BE49-F238E27FC236}">
                    <a16:creationId xmlns:a16="http://schemas.microsoft.com/office/drawing/2014/main" id="{EBD12750-692A-2FA6-8CB5-060B3BE458CD}"/>
                  </a:ext>
                </a:extLst>
              </p:cNvPr>
              <p:cNvSpPr/>
              <p:nvPr/>
            </p:nvSpPr>
            <p:spPr>
              <a:xfrm>
                <a:off x="6272109" y="1630842"/>
                <a:ext cx="74187" cy="131917"/>
              </a:xfrm>
              <a:custGeom>
                <a:avLst/>
                <a:gdLst/>
                <a:ahLst/>
                <a:cxnLst/>
                <a:rect l="l" t="t" r="r" b="b"/>
                <a:pathLst>
                  <a:path w="795" h="1415" extrusionOk="0">
                    <a:moveTo>
                      <a:pt x="506" y="1"/>
                    </a:moveTo>
                    <a:lnTo>
                      <a:pt x="1" y="1270"/>
                    </a:lnTo>
                    <a:cubicBezTo>
                      <a:pt x="145" y="1328"/>
                      <a:pt x="296" y="1379"/>
                      <a:pt x="448" y="1415"/>
                    </a:cubicBezTo>
                    <a:lnTo>
                      <a:pt x="794" y="95"/>
                    </a:lnTo>
                    <a:cubicBezTo>
                      <a:pt x="693" y="66"/>
                      <a:pt x="599" y="37"/>
                      <a:pt x="5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1674;p42">
                <a:extLst>
                  <a:ext uri="{FF2B5EF4-FFF2-40B4-BE49-F238E27FC236}">
                    <a16:creationId xmlns:a16="http://schemas.microsoft.com/office/drawing/2014/main" id="{86360B9E-0007-6822-4AAD-FFBFAF2F2757}"/>
                  </a:ext>
                </a:extLst>
              </p:cNvPr>
              <p:cNvSpPr/>
              <p:nvPr/>
            </p:nvSpPr>
            <p:spPr>
              <a:xfrm>
                <a:off x="6177205" y="1595229"/>
                <a:ext cx="103769" cy="125205"/>
              </a:xfrm>
              <a:custGeom>
                <a:avLst/>
                <a:gdLst/>
                <a:ahLst/>
                <a:cxnLst/>
                <a:rect l="l" t="t" r="r" b="b"/>
                <a:pathLst>
                  <a:path w="1112" h="1343" extrusionOk="0">
                    <a:moveTo>
                      <a:pt x="859" y="1"/>
                    </a:moveTo>
                    <a:lnTo>
                      <a:pt x="1" y="1068"/>
                    </a:lnTo>
                    <a:cubicBezTo>
                      <a:pt x="123" y="1169"/>
                      <a:pt x="253" y="1256"/>
                      <a:pt x="390" y="1342"/>
                    </a:cubicBezTo>
                    <a:lnTo>
                      <a:pt x="1112" y="174"/>
                    </a:lnTo>
                    <a:cubicBezTo>
                      <a:pt x="1018" y="123"/>
                      <a:pt x="938" y="66"/>
                      <a:pt x="85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1675;p42">
                <a:extLst>
                  <a:ext uri="{FF2B5EF4-FFF2-40B4-BE49-F238E27FC236}">
                    <a16:creationId xmlns:a16="http://schemas.microsoft.com/office/drawing/2014/main" id="{9A3E34F0-CE71-909F-4EED-26780B7BBFBB}"/>
                  </a:ext>
                </a:extLst>
              </p:cNvPr>
              <p:cNvSpPr/>
              <p:nvPr/>
            </p:nvSpPr>
            <p:spPr>
              <a:xfrm>
                <a:off x="6103205" y="1542835"/>
                <a:ext cx="123272" cy="106932"/>
              </a:xfrm>
              <a:custGeom>
                <a:avLst/>
                <a:gdLst/>
                <a:ahLst/>
                <a:cxnLst/>
                <a:rect l="l" t="t" r="r" b="b"/>
                <a:pathLst>
                  <a:path w="1321" h="1147" extrusionOk="0">
                    <a:moveTo>
                      <a:pt x="1126" y="0"/>
                    </a:moveTo>
                    <a:lnTo>
                      <a:pt x="0" y="772"/>
                    </a:lnTo>
                    <a:lnTo>
                      <a:pt x="137" y="959"/>
                    </a:lnTo>
                    <a:lnTo>
                      <a:pt x="210" y="1053"/>
                    </a:lnTo>
                    <a:lnTo>
                      <a:pt x="289" y="1147"/>
                    </a:lnTo>
                    <a:lnTo>
                      <a:pt x="1320" y="245"/>
                    </a:lnTo>
                    <a:lnTo>
                      <a:pt x="1263" y="188"/>
                    </a:lnTo>
                    <a:lnTo>
                      <a:pt x="1219" y="123"/>
                    </a:lnTo>
                    <a:lnTo>
                      <a:pt x="112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1676;p42">
                <a:extLst>
                  <a:ext uri="{FF2B5EF4-FFF2-40B4-BE49-F238E27FC236}">
                    <a16:creationId xmlns:a16="http://schemas.microsoft.com/office/drawing/2014/main" id="{C445E799-E85A-FF98-92FA-16BAF4197704}"/>
                  </a:ext>
                </a:extLst>
              </p:cNvPr>
              <p:cNvSpPr/>
              <p:nvPr/>
            </p:nvSpPr>
            <p:spPr>
              <a:xfrm>
                <a:off x="6055426" y="1478881"/>
                <a:ext cx="131951" cy="78777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45" extrusionOk="0">
                    <a:moveTo>
                      <a:pt x="1306" y="1"/>
                    </a:moveTo>
                    <a:lnTo>
                      <a:pt x="0" y="405"/>
                    </a:lnTo>
                    <a:cubicBezTo>
                      <a:pt x="51" y="549"/>
                      <a:pt x="101" y="701"/>
                      <a:pt x="166" y="845"/>
                    </a:cubicBezTo>
                    <a:lnTo>
                      <a:pt x="1414" y="282"/>
                    </a:lnTo>
                    <a:cubicBezTo>
                      <a:pt x="1371" y="196"/>
                      <a:pt x="1342" y="95"/>
                      <a:pt x="13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1677;p42">
                <a:extLst>
                  <a:ext uri="{FF2B5EF4-FFF2-40B4-BE49-F238E27FC236}">
                    <a16:creationId xmlns:a16="http://schemas.microsoft.com/office/drawing/2014/main" id="{860579C0-EFA8-5890-B250-4638AF93878B}"/>
                  </a:ext>
                </a:extLst>
              </p:cNvPr>
              <p:cNvSpPr/>
              <p:nvPr/>
            </p:nvSpPr>
            <p:spPr>
              <a:xfrm>
                <a:off x="6039282" y="1408308"/>
                <a:ext cx="129338" cy="43817"/>
              </a:xfrm>
              <a:custGeom>
                <a:avLst/>
                <a:gdLst/>
                <a:ahLst/>
                <a:cxnLst/>
                <a:rect l="l" t="t" r="r" b="b"/>
                <a:pathLst>
                  <a:path w="1386" h="470" extrusionOk="0">
                    <a:moveTo>
                      <a:pt x="0" y="1"/>
                    </a:moveTo>
                    <a:cubicBezTo>
                      <a:pt x="7" y="152"/>
                      <a:pt x="7" y="311"/>
                      <a:pt x="29" y="469"/>
                    </a:cubicBezTo>
                    <a:lnTo>
                      <a:pt x="1385" y="304"/>
                    </a:lnTo>
                    <a:cubicBezTo>
                      <a:pt x="1371" y="203"/>
                      <a:pt x="1378" y="102"/>
                      <a:pt x="13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1678;p42">
                <a:extLst>
                  <a:ext uri="{FF2B5EF4-FFF2-40B4-BE49-F238E27FC236}">
                    <a16:creationId xmlns:a16="http://schemas.microsoft.com/office/drawing/2014/main" id="{80000BAB-E1B9-D010-F1EC-4FF3DD0E60CF}"/>
                  </a:ext>
                </a:extLst>
              </p:cNvPr>
              <p:cNvSpPr/>
              <p:nvPr/>
            </p:nvSpPr>
            <p:spPr>
              <a:xfrm>
                <a:off x="6608612" y="1210666"/>
                <a:ext cx="128685" cy="93507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003" extrusionOk="0">
                    <a:moveTo>
                      <a:pt x="1155" y="0"/>
                    </a:moveTo>
                    <a:lnTo>
                      <a:pt x="1" y="736"/>
                    </a:lnTo>
                    <a:lnTo>
                      <a:pt x="80" y="866"/>
                    </a:lnTo>
                    <a:cubicBezTo>
                      <a:pt x="102" y="909"/>
                      <a:pt x="131" y="959"/>
                      <a:pt x="145" y="1003"/>
                    </a:cubicBezTo>
                    <a:lnTo>
                      <a:pt x="1379" y="411"/>
                    </a:lnTo>
                    <a:cubicBezTo>
                      <a:pt x="1342" y="339"/>
                      <a:pt x="1314" y="267"/>
                      <a:pt x="1278" y="202"/>
                    </a:cubicBezTo>
                    <a:lnTo>
                      <a:pt x="115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" name="Google Shape;184;p31">
              <a:extLst>
                <a:ext uri="{FF2B5EF4-FFF2-40B4-BE49-F238E27FC236}">
                  <a16:creationId xmlns:a16="http://schemas.microsoft.com/office/drawing/2014/main" id="{29941792-23B4-7A38-E154-3C1C4A80366B}"/>
                </a:ext>
              </a:extLst>
            </p:cNvPr>
            <p:cNvSpPr txBox="1">
              <a:spLocks/>
            </p:cNvSpPr>
            <p:nvPr/>
          </p:nvSpPr>
          <p:spPr>
            <a:xfrm>
              <a:off x="4022116" y="539105"/>
              <a:ext cx="5057516" cy="7204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9pPr>
            </a:lstStyle>
            <a:p>
              <a:pPr marL="0" indent="0">
                <a:buSzPts val="3000"/>
              </a:pPr>
              <a:r>
                <a:rPr lang="en" altLang="zh-TW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TT</a:t>
              </a:r>
              <a:r>
                <a:rPr lang="zh-TW" altLang="en-US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減速馬達規格表</a:t>
              </a:r>
            </a:p>
          </p:txBody>
        </p:sp>
      </p:grp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12E9DE9E-FE0F-37AE-959E-42EB98FDC4BF}"/>
              </a:ext>
            </a:extLst>
          </p:cNvPr>
          <p:cNvGraphicFramePr>
            <a:graphicFrameLocks noGrp="1"/>
          </p:cNvGraphicFramePr>
          <p:nvPr/>
        </p:nvGraphicFramePr>
        <p:xfrm>
          <a:off x="1524000" y="1904153"/>
          <a:ext cx="6096000" cy="2225040"/>
        </p:xfrm>
        <a:graphic>
          <a:graphicData uri="http://schemas.openxmlformats.org/drawingml/2006/table">
            <a:tbl>
              <a:tblPr firstRow="1" bandRow="1">
                <a:tableStyleId>{42E02367-6310-4FDD-A0BC-0D42DE320BC0}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3221964969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15341775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項目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規格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913873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減速比 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1:48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329531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工作電壓 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6V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132323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空載電流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≤ 240 mA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743040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空載轉速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270 ±10% RPM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311476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Arial"/>
                          <a:sym typeface="Arial"/>
                        </a:rPr>
                        <a:t>Torque</a:t>
                      </a:r>
                      <a:endParaRPr lang="zh-TW" altLang="en-US" sz="1800" dirty="0">
                        <a:ln>
                          <a:solidFill>
                            <a:schemeClr val="accent4"/>
                          </a:solidFill>
                        </a:ln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  <a:cs typeface="Times New Roman" panose="02020603050405020304" pitchFamily="18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1.5 kgf</a:t>
                      </a: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 </a:t>
                      </a:r>
                      <a:r>
                        <a:rPr lang="en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· cm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362724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6420047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>
          <a:extLst>
            <a:ext uri="{FF2B5EF4-FFF2-40B4-BE49-F238E27FC236}">
              <a16:creationId xmlns:a16="http://schemas.microsoft.com/office/drawing/2014/main" id="{9061D4D2-C5F0-6F26-FE8D-9582E19F76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15;p26">
            <a:extLst>
              <a:ext uri="{FF2B5EF4-FFF2-40B4-BE49-F238E27FC236}">
                <a16:creationId xmlns:a16="http://schemas.microsoft.com/office/drawing/2014/main" id="{1792E5AD-9578-801E-1BDA-E9B30B64D666}"/>
              </a:ext>
            </a:extLst>
          </p:cNvPr>
          <p:cNvSpPr txBox="1">
            <a:spLocks/>
          </p:cNvSpPr>
          <p:nvPr/>
        </p:nvSpPr>
        <p:spPr>
          <a:xfrm>
            <a:off x="3698469" y="1802800"/>
            <a:ext cx="5145494" cy="15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zh-TW" altLang="en-US" sz="72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感測器規格</a:t>
            </a:r>
          </a:p>
        </p:txBody>
      </p:sp>
      <p:sp>
        <p:nvSpPr>
          <p:cNvPr id="7" name="Google Shape;124;p26">
            <a:extLst>
              <a:ext uri="{FF2B5EF4-FFF2-40B4-BE49-F238E27FC236}">
                <a16:creationId xmlns:a16="http://schemas.microsoft.com/office/drawing/2014/main" id="{7B8DF5AB-5596-7FDF-6FC2-357B48EDC283}"/>
              </a:ext>
            </a:extLst>
          </p:cNvPr>
          <p:cNvSpPr txBox="1">
            <a:spLocks/>
          </p:cNvSpPr>
          <p:nvPr/>
        </p:nvSpPr>
        <p:spPr>
          <a:xfrm>
            <a:off x="478901" y="1802800"/>
            <a:ext cx="2940936" cy="153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1400"/>
            </a:pPr>
            <a:r>
              <a:rPr lang="en" sz="72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10-03</a:t>
            </a:r>
          </a:p>
        </p:txBody>
      </p:sp>
      <p:cxnSp>
        <p:nvCxnSpPr>
          <p:cNvPr id="8" name="Google Shape;130;p26">
            <a:extLst>
              <a:ext uri="{FF2B5EF4-FFF2-40B4-BE49-F238E27FC236}">
                <a16:creationId xmlns:a16="http://schemas.microsoft.com/office/drawing/2014/main" id="{9DA22F30-6063-CC82-BEAF-B7C35C2EA31D}"/>
              </a:ext>
            </a:extLst>
          </p:cNvPr>
          <p:cNvCxnSpPr>
            <a:cxnSpLocks/>
          </p:cNvCxnSpPr>
          <p:nvPr/>
        </p:nvCxnSpPr>
        <p:spPr>
          <a:xfrm>
            <a:off x="3578171" y="1802800"/>
            <a:ext cx="0" cy="1439333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240195152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>
          <a:extLst>
            <a:ext uri="{FF2B5EF4-FFF2-40B4-BE49-F238E27FC236}">
              <a16:creationId xmlns:a16="http://schemas.microsoft.com/office/drawing/2014/main" id="{2F961B66-C721-9D22-3EE4-0E6F648395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群組 5">
            <a:extLst>
              <a:ext uri="{FF2B5EF4-FFF2-40B4-BE49-F238E27FC236}">
                <a16:creationId xmlns:a16="http://schemas.microsoft.com/office/drawing/2014/main" id="{6FB41BB0-EDDF-AC9D-435F-98B8607D1B03}"/>
              </a:ext>
            </a:extLst>
          </p:cNvPr>
          <p:cNvGrpSpPr/>
          <p:nvPr/>
        </p:nvGrpSpPr>
        <p:grpSpPr>
          <a:xfrm>
            <a:off x="1802084" y="178632"/>
            <a:ext cx="5539831" cy="1359428"/>
            <a:chOff x="2655826" y="205510"/>
            <a:chExt cx="5539831" cy="1359428"/>
          </a:xfrm>
        </p:grpSpPr>
        <p:grpSp>
          <p:nvGrpSpPr>
            <p:cNvPr id="7" name="Google Shape;1679;p42">
              <a:extLst>
                <a:ext uri="{FF2B5EF4-FFF2-40B4-BE49-F238E27FC236}">
                  <a16:creationId xmlns:a16="http://schemas.microsoft.com/office/drawing/2014/main" id="{90E8F33D-BD30-D3E1-8357-17BE21725EBE}"/>
                </a:ext>
              </a:extLst>
            </p:cNvPr>
            <p:cNvGrpSpPr/>
            <p:nvPr/>
          </p:nvGrpSpPr>
          <p:grpSpPr>
            <a:xfrm rot="3938964">
              <a:off x="2655826" y="205510"/>
              <a:ext cx="1359428" cy="1359428"/>
              <a:chOff x="885403" y="1571142"/>
              <a:chExt cx="2598600" cy="2598600"/>
            </a:xfrm>
          </p:grpSpPr>
          <p:sp>
            <p:nvSpPr>
              <p:cNvPr id="31" name="Google Shape;1680;p42">
                <a:extLst>
                  <a:ext uri="{FF2B5EF4-FFF2-40B4-BE49-F238E27FC236}">
                    <a16:creationId xmlns:a16="http://schemas.microsoft.com/office/drawing/2014/main" id="{ED2308F4-D304-EAE3-185A-DB11106AAFAA}"/>
                  </a:ext>
                </a:extLst>
              </p:cNvPr>
              <p:cNvSpPr/>
              <p:nvPr/>
            </p:nvSpPr>
            <p:spPr>
              <a:xfrm>
                <a:off x="1303550" y="1980350"/>
                <a:ext cx="1762475" cy="1762450"/>
              </a:xfrm>
              <a:custGeom>
                <a:avLst/>
                <a:gdLst/>
                <a:ahLst/>
                <a:cxnLst/>
                <a:rect l="l" t="t" r="r" b="b"/>
                <a:pathLst>
                  <a:path w="70499" h="70498" extrusionOk="0">
                    <a:moveTo>
                      <a:pt x="35133" y="1"/>
                    </a:moveTo>
                    <a:lnTo>
                      <a:pt x="35133" y="683"/>
                    </a:lnTo>
                    <a:lnTo>
                      <a:pt x="35257" y="683"/>
                    </a:lnTo>
                    <a:cubicBezTo>
                      <a:pt x="36048" y="683"/>
                      <a:pt x="36853" y="710"/>
                      <a:pt x="37645" y="751"/>
                    </a:cubicBezTo>
                    <a:lnTo>
                      <a:pt x="37686" y="82"/>
                    </a:lnTo>
                    <a:cubicBezTo>
                      <a:pt x="36880" y="28"/>
                      <a:pt x="36061" y="1"/>
                      <a:pt x="35257" y="1"/>
                    </a:cubicBezTo>
                    <a:close/>
                    <a:moveTo>
                      <a:pt x="34560" y="1"/>
                    </a:moveTo>
                    <a:cubicBezTo>
                      <a:pt x="33714" y="28"/>
                      <a:pt x="32840" y="68"/>
                      <a:pt x="32008" y="150"/>
                    </a:cubicBezTo>
                    <a:lnTo>
                      <a:pt x="32063" y="820"/>
                    </a:lnTo>
                    <a:cubicBezTo>
                      <a:pt x="32895" y="751"/>
                      <a:pt x="33741" y="696"/>
                      <a:pt x="34574" y="683"/>
                    </a:cubicBezTo>
                    <a:lnTo>
                      <a:pt x="34560" y="1"/>
                    </a:lnTo>
                    <a:close/>
                    <a:moveTo>
                      <a:pt x="38259" y="123"/>
                    </a:moveTo>
                    <a:lnTo>
                      <a:pt x="38205" y="805"/>
                    </a:lnTo>
                    <a:cubicBezTo>
                      <a:pt x="39037" y="874"/>
                      <a:pt x="39870" y="969"/>
                      <a:pt x="40689" y="1106"/>
                    </a:cubicBezTo>
                    <a:lnTo>
                      <a:pt x="40798" y="437"/>
                    </a:lnTo>
                    <a:cubicBezTo>
                      <a:pt x="39965" y="301"/>
                      <a:pt x="39106" y="192"/>
                      <a:pt x="38259" y="123"/>
                    </a:cubicBezTo>
                    <a:close/>
                    <a:moveTo>
                      <a:pt x="31435" y="205"/>
                    </a:moveTo>
                    <a:cubicBezTo>
                      <a:pt x="30588" y="301"/>
                      <a:pt x="29742" y="423"/>
                      <a:pt x="28896" y="574"/>
                    </a:cubicBezTo>
                    <a:lnTo>
                      <a:pt x="29018" y="1242"/>
                    </a:lnTo>
                    <a:cubicBezTo>
                      <a:pt x="29837" y="1093"/>
                      <a:pt x="30683" y="969"/>
                      <a:pt x="31502" y="874"/>
                    </a:cubicBezTo>
                    <a:lnTo>
                      <a:pt x="31435" y="205"/>
                    </a:lnTo>
                    <a:close/>
                    <a:moveTo>
                      <a:pt x="41357" y="532"/>
                    </a:moveTo>
                    <a:lnTo>
                      <a:pt x="41248" y="1188"/>
                    </a:lnTo>
                    <a:cubicBezTo>
                      <a:pt x="42067" y="1338"/>
                      <a:pt x="42900" y="1515"/>
                      <a:pt x="43705" y="1720"/>
                    </a:cubicBezTo>
                    <a:lnTo>
                      <a:pt x="43869" y="1065"/>
                    </a:lnTo>
                    <a:cubicBezTo>
                      <a:pt x="43037" y="847"/>
                      <a:pt x="42203" y="669"/>
                      <a:pt x="41357" y="532"/>
                    </a:cubicBezTo>
                    <a:close/>
                    <a:moveTo>
                      <a:pt x="28336" y="683"/>
                    </a:moveTo>
                    <a:cubicBezTo>
                      <a:pt x="27504" y="847"/>
                      <a:pt x="26671" y="1038"/>
                      <a:pt x="25852" y="1269"/>
                    </a:cubicBezTo>
                    <a:lnTo>
                      <a:pt x="26030" y="1925"/>
                    </a:lnTo>
                    <a:cubicBezTo>
                      <a:pt x="26834" y="1693"/>
                      <a:pt x="27653" y="1502"/>
                      <a:pt x="28472" y="1338"/>
                    </a:cubicBezTo>
                    <a:lnTo>
                      <a:pt x="28336" y="683"/>
                    </a:lnTo>
                    <a:close/>
                    <a:moveTo>
                      <a:pt x="44415" y="1202"/>
                    </a:moveTo>
                    <a:lnTo>
                      <a:pt x="44238" y="1857"/>
                    </a:lnTo>
                    <a:cubicBezTo>
                      <a:pt x="45042" y="2075"/>
                      <a:pt x="45848" y="2321"/>
                      <a:pt x="46640" y="2594"/>
                    </a:cubicBezTo>
                    <a:lnTo>
                      <a:pt x="46871" y="1952"/>
                    </a:lnTo>
                    <a:cubicBezTo>
                      <a:pt x="46067" y="1679"/>
                      <a:pt x="45234" y="1420"/>
                      <a:pt x="44415" y="1202"/>
                    </a:cubicBezTo>
                    <a:close/>
                    <a:moveTo>
                      <a:pt x="25306" y="1420"/>
                    </a:moveTo>
                    <a:cubicBezTo>
                      <a:pt x="24487" y="1666"/>
                      <a:pt x="23668" y="1939"/>
                      <a:pt x="22863" y="2239"/>
                    </a:cubicBezTo>
                    <a:lnTo>
                      <a:pt x="23109" y="2867"/>
                    </a:lnTo>
                    <a:cubicBezTo>
                      <a:pt x="23886" y="2580"/>
                      <a:pt x="24692" y="2307"/>
                      <a:pt x="25484" y="2075"/>
                    </a:cubicBezTo>
                    <a:lnTo>
                      <a:pt x="25306" y="1420"/>
                    </a:lnTo>
                    <a:close/>
                    <a:moveTo>
                      <a:pt x="47404" y="2157"/>
                    </a:moveTo>
                    <a:lnTo>
                      <a:pt x="47172" y="2785"/>
                    </a:lnTo>
                    <a:cubicBezTo>
                      <a:pt x="47950" y="3071"/>
                      <a:pt x="48742" y="3399"/>
                      <a:pt x="49492" y="3740"/>
                    </a:cubicBezTo>
                    <a:lnTo>
                      <a:pt x="49779" y="3126"/>
                    </a:lnTo>
                    <a:cubicBezTo>
                      <a:pt x="49001" y="2771"/>
                      <a:pt x="48209" y="2443"/>
                      <a:pt x="47404" y="2157"/>
                    </a:cubicBezTo>
                    <a:close/>
                    <a:moveTo>
                      <a:pt x="22344" y="2443"/>
                    </a:moveTo>
                    <a:cubicBezTo>
                      <a:pt x="21553" y="2758"/>
                      <a:pt x="20761" y="3098"/>
                      <a:pt x="19997" y="3467"/>
                    </a:cubicBezTo>
                    <a:lnTo>
                      <a:pt x="20283" y="4068"/>
                    </a:lnTo>
                    <a:cubicBezTo>
                      <a:pt x="21034" y="3713"/>
                      <a:pt x="21812" y="3371"/>
                      <a:pt x="22590" y="3071"/>
                    </a:cubicBezTo>
                    <a:lnTo>
                      <a:pt x="22344" y="2443"/>
                    </a:lnTo>
                    <a:close/>
                    <a:moveTo>
                      <a:pt x="50298" y="3358"/>
                    </a:moveTo>
                    <a:lnTo>
                      <a:pt x="50011" y="3972"/>
                    </a:lnTo>
                    <a:cubicBezTo>
                      <a:pt x="50762" y="4327"/>
                      <a:pt x="51512" y="4723"/>
                      <a:pt x="52236" y="5133"/>
                    </a:cubicBezTo>
                    <a:lnTo>
                      <a:pt x="52577" y="4545"/>
                    </a:lnTo>
                    <a:cubicBezTo>
                      <a:pt x="51827" y="4123"/>
                      <a:pt x="51062" y="3726"/>
                      <a:pt x="50298" y="3358"/>
                    </a:cubicBezTo>
                    <a:close/>
                    <a:moveTo>
                      <a:pt x="19478" y="3713"/>
                    </a:moveTo>
                    <a:cubicBezTo>
                      <a:pt x="18727" y="4095"/>
                      <a:pt x="17962" y="4505"/>
                      <a:pt x="17240" y="4942"/>
                    </a:cubicBezTo>
                    <a:lnTo>
                      <a:pt x="17580" y="5528"/>
                    </a:lnTo>
                    <a:cubicBezTo>
                      <a:pt x="18304" y="5105"/>
                      <a:pt x="19041" y="4696"/>
                      <a:pt x="19791" y="4314"/>
                    </a:cubicBezTo>
                    <a:lnTo>
                      <a:pt x="19478" y="3713"/>
                    </a:lnTo>
                    <a:close/>
                    <a:moveTo>
                      <a:pt x="53068" y="4832"/>
                    </a:moveTo>
                    <a:lnTo>
                      <a:pt x="52728" y="5406"/>
                    </a:lnTo>
                    <a:cubicBezTo>
                      <a:pt x="53450" y="5828"/>
                      <a:pt x="54160" y="6292"/>
                      <a:pt x="54843" y="6756"/>
                    </a:cubicBezTo>
                    <a:lnTo>
                      <a:pt x="55225" y="6210"/>
                    </a:lnTo>
                    <a:cubicBezTo>
                      <a:pt x="54529" y="5719"/>
                      <a:pt x="53805" y="5255"/>
                      <a:pt x="53068" y="4832"/>
                    </a:cubicBezTo>
                    <a:close/>
                    <a:moveTo>
                      <a:pt x="16748" y="5242"/>
                    </a:moveTo>
                    <a:cubicBezTo>
                      <a:pt x="16230" y="5569"/>
                      <a:pt x="15697" y="5910"/>
                      <a:pt x="15192" y="6265"/>
                    </a:cubicBezTo>
                    <a:lnTo>
                      <a:pt x="15574" y="6811"/>
                    </a:lnTo>
                    <a:cubicBezTo>
                      <a:pt x="16079" y="6470"/>
                      <a:pt x="16598" y="6129"/>
                      <a:pt x="17103" y="5815"/>
                    </a:cubicBezTo>
                    <a:lnTo>
                      <a:pt x="16748" y="5242"/>
                    </a:lnTo>
                    <a:close/>
                    <a:moveTo>
                      <a:pt x="14960" y="6429"/>
                    </a:moveTo>
                    <a:cubicBezTo>
                      <a:pt x="14850" y="6498"/>
                      <a:pt x="14728" y="6579"/>
                      <a:pt x="14619" y="6661"/>
                    </a:cubicBezTo>
                    <a:lnTo>
                      <a:pt x="15014" y="7207"/>
                    </a:lnTo>
                    <a:cubicBezTo>
                      <a:pt x="15123" y="7139"/>
                      <a:pt x="15233" y="7057"/>
                      <a:pt x="15342" y="6975"/>
                    </a:cubicBezTo>
                    <a:lnTo>
                      <a:pt x="14960" y="6429"/>
                    </a:lnTo>
                    <a:close/>
                    <a:moveTo>
                      <a:pt x="55703" y="6525"/>
                    </a:moveTo>
                    <a:lnTo>
                      <a:pt x="55307" y="7084"/>
                    </a:lnTo>
                    <a:cubicBezTo>
                      <a:pt x="55989" y="7562"/>
                      <a:pt x="56658" y="8081"/>
                      <a:pt x="57299" y="8613"/>
                    </a:cubicBezTo>
                    <a:lnTo>
                      <a:pt x="57723" y="8094"/>
                    </a:lnTo>
                    <a:cubicBezTo>
                      <a:pt x="57068" y="7548"/>
                      <a:pt x="56386" y="7029"/>
                      <a:pt x="55703" y="6525"/>
                    </a:cubicBezTo>
                    <a:close/>
                    <a:moveTo>
                      <a:pt x="14168" y="7002"/>
                    </a:moveTo>
                    <a:cubicBezTo>
                      <a:pt x="13485" y="7508"/>
                      <a:pt x="12817" y="8054"/>
                      <a:pt x="12175" y="8613"/>
                    </a:cubicBezTo>
                    <a:lnTo>
                      <a:pt x="12612" y="9118"/>
                    </a:lnTo>
                    <a:cubicBezTo>
                      <a:pt x="13240" y="8572"/>
                      <a:pt x="13895" y="8039"/>
                      <a:pt x="14564" y="7548"/>
                    </a:cubicBezTo>
                    <a:lnTo>
                      <a:pt x="14168" y="7002"/>
                    </a:lnTo>
                    <a:close/>
                    <a:moveTo>
                      <a:pt x="58160" y="8463"/>
                    </a:moveTo>
                    <a:lnTo>
                      <a:pt x="57723" y="8968"/>
                    </a:lnTo>
                    <a:cubicBezTo>
                      <a:pt x="58351" y="9514"/>
                      <a:pt x="58979" y="10087"/>
                      <a:pt x="59565" y="10674"/>
                    </a:cubicBezTo>
                    <a:lnTo>
                      <a:pt x="60043" y="10196"/>
                    </a:lnTo>
                    <a:cubicBezTo>
                      <a:pt x="59443" y="9595"/>
                      <a:pt x="58815" y="9009"/>
                      <a:pt x="58160" y="8463"/>
                    </a:cubicBezTo>
                    <a:close/>
                    <a:moveTo>
                      <a:pt x="11738" y="8982"/>
                    </a:moveTo>
                    <a:cubicBezTo>
                      <a:pt x="11111" y="9555"/>
                      <a:pt x="10483" y="10156"/>
                      <a:pt x="9896" y="10756"/>
                    </a:cubicBezTo>
                    <a:lnTo>
                      <a:pt x="10388" y="11233"/>
                    </a:lnTo>
                    <a:cubicBezTo>
                      <a:pt x="10961" y="10633"/>
                      <a:pt x="11575" y="10046"/>
                      <a:pt x="12189" y="9486"/>
                    </a:cubicBezTo>
                    <a:lnTo>
                      <a:pt x="11738" y="8982"/>
                    </a:lnTo>
                    <a:close/>
                    <a:moveTo>
                      <a:pt x="60453" y="10605"/>
                    </a:moveTo>
                    <a:lnTo>
                      <a:pt x="59962" y="11070"/>
                    </a:lnTo>
                    <a:cubicBezTo>
                      <a:pt x="60548" y="11670"/>
                      <a:pt x="61121" y="12298"/>
                      <a:pt x="61654" y="12926"/>
                    </a:cubicBezTo>
                    <a:lnTo>
                      <a:pt x="62173" y="12489"/>
                    </a:lnTo>
                    <a:cubicBezTo>
                      <a:pt x="61627" y="11848"/>
                      <a:pt x="61039" y="11206"/>
                      <a:pt x="60453" y="10605"/>
                    </a:cubicBezTo>
                    <a:close/>
                    <a:moveTo>
                      <a:pt x="9500" y="11179"/>
                    </a:moveTo>
                    <a:cubicBezTo>
                      <a:pt x="8927" y="11793"/>
                      <a:pt x="8353" y="12449"/>
                      <a:pt x="7822" y="13104"/>
                    </a:cubicBezTo>
                    <a:lnTo>
                      <a:pt x="8353" y="13526"/>
                    </a:lnTo>
                    <a:cubicBezTo>
                      <a:pt x="8872" y="12885"/>
                      <a:pt x="9432" y="12243"/>
                      <a:pt x="10005" y="11630"/>
                    </a:cubicBezTo>
                    <a:lnTo>
                      <a:pt x="9500" y="11179"/>
                    </a:lnTo>
                    <a:close/>
                    <a:moveTo>
                      <a:pt x="62541" y="12926"/>
                    </a:moveTo>
                    <a:lnTo>
                      <a:pt x="62009" y="13363"/>
                    </a:lnTo>
                    <a:cubicBezTo>
                      <a:pt x="62541" y="14005"/>
                      <a:pt x="63046" y="14673"/>
                      <a:pt x="63523" y="15342"/>
                    </a:cubicBezTo>
                    <a:lnTo>
                      <a:pt x="64069" y="14960"/>
                    </a:lnTo>
                    <a:cubicBezTo>
                      <a:pt x="63592" y="14263"/>
                      <a:pt x="63074" y="13581"/>
                      <a:pt x="62541" y="12926"/>
                    </a:cubicBezTo>
                    <a:close/>
                    <a:moveTo>
                      <a:pt x="7467" y="13554"/>
                    </a:moveTo>
                    <a:cubicBezTo>
                      <a:pt x="6948" y="14223"/>
                      <a:pt x="6442" y="14919"/>
                      <a:pt x="5965" y="15628"/>
                    </a:cubicBezTo>
                    <a:lnTo>
                      <a:pt x="6524" y="16010"/>
                    </a:lnTo>
                    <a:cubicBezTo>
                      <a:pt x="6988" y="15315"/>
                      <a:pt x="7494" y="14632"/>
                      <a:pt x="7999" y="13963"/>
                    </a:cubicBezTo>
                    <a:lnTo>
                      <a:pt x="7467" y="13554"/>
                    </a:lnTo>
                    <a:close/>
                    <a:moveTo>
                      <a:pt x="64411" y="15437"/>
                    </a:moveTo>
                    <a:lnTo>
                      <a:pt x="63851" y="15819"/>
                    </a:lnTo>
                    <a:cubicBezTo>
                      <a:pt x="64315" y="16516"/>
                      <a:pt x="64766" y="17226"/>
                      <a:pt x="65189" y="17949"/>
                    </a:cubicBezTo>
                    <a:lnTo>
                      <a:pt x="65776" y="17608"/>
                    </a:lnTo>
                    <a:cubicBezTo>
                      <a:pt x="65352" y="16871"/>
                      <a:pt x="64888" y="16147"/>
                      <a:pt x="64411" y="15437"/>
                    </a:cubicBezTo>
                    <a:close/>
                    <a:moveTo>
                      <a:pt x="5651" y="16107"/>
                    </a:moveTo>
                    <a:cubicBezTo>
                      <a:pt x="5187" y="16816"/>
                      <a:pt x="4750" y="17553"/>
                      <a:pt x="4341" y="18304"/>
                    </a:cubicBezTo>
                    <a:lnTo>
                      <a:pt x="4928" y="18631"/>
                    </a:lnTo>
                    <a:cubicBezTo>
                      <a:pt x="5323" y="17894"/>
                      <a:pt x="5760" y="17171"/>
                      <a:pt x="6224" y="16475"/>
                    </a:cubicBezTo>
                    <a:lnTo>
                      <a:pt x="5651" y="16107"/>
                    </a:lnTo>
                    <a:close/>
                    <a:moveTo>
                      <a:pt x="66049" y="18099"/>
                    </a:moveTo>
                    <a:lnTo>
                      <a:pt x="65462" y="18427"/>
                    </a:lnTo>
                    <a:cubicBezTo>
                      <a:pt x="65871" y="19164"/>
                      <a:pt x="66253" y="19914"/>
                      <a:pt x="66608" y="20665"/>
                    </a:cubicBezTo>
                    <a:lnTo>
                      <a:pt x="67223" y="20378"/>
                    </a:lnTo>
                    <a:cubicBezTo>
                      <a:pt x="66868" y="19614"/>
                      <a:pt x="66472" y="18850"/>
                      <a:pt x="66049" y="18099"/>
                    </a:cubicBezTo>
                    <a:close/>
                    <a:moveTo>
                      <a:pt x="4068" y="18809"/>
                    </a:moveTo>
                    <a:cubicBezTo>
                      <a:pt x="3672" y="19559"/>
                      <a:pt x="3290" y="20338"/>
                      <a:pt x="2948" y="21115"/>
                    </a:cubicBezTo>
                    <a:lnTo>
                      <a:pt x="3576" y="21388"/>
                    </a:lnTo>
                    <a:cubicBezTo>
                      <a:pt x="3904" y="20624"/>
                      <a:pt x="4273" y="19860"/>
                      <a:pt x="4668" y="19123"/>
                    </a:cubicBezTo>
                    <a:lnTo>
                      <a:pt x="4068" y="18809"/>
                    </a:lnTo>
                    <a:close/>
                    <a:moveTo>
                      <a:pt x="67454" y="20897"/>
                    </a:moveTo>
                    <a:lnTo>
                      <a:pt x="66841" y="21170"/>
                    </a:lnTo>
                    <a:cubicBezTo>
                      <a:pt x="67181" y="21934"/>
                      <a:pt x="67496" y="22713"/>
                      <a:pt x="67782" y="23504"/>
                    </a:cubicBezTo>
                    <a:lnTo>
                      <a:pt x="68410" y="23272"/>
                    </a:lnTo>
                    <a:cubicBezTo>
                      <a:pt x="68124" y="22467"/>
                      <a:pt x="67796" y="21675"/>
                      <a:pt x="67454" y="20897"/>
                    </a:cubicBezTo>
                    <a:close/>
                    <a:moveTo>
                      <a:pt x="2730" y="21648"/>
                    </a:moveTo>
                    <a:cubicBezTo>
                      <a:pt x="2402" y="22426"/>
                      <a:pt x="2089" y="23231"/>
                      <a:pt x="1816" y="24036"/>
                    </a:cubicBezTo>
                    <a:lnTo>
                      <a:pt x="2457" y="24255"/>
                    </a:lnTo>
                    <a:cubicBezTo>
                      <a:pt x="2730" y="23463"/>
                      <a:pt x="3030" y="22671"/>
                      <a:pt x="3345" y="21907"/>
                    </a:cubicBezTo>
                    <a:lnTo>
                      <a:pt x="2730" y="21648"/>
                    </a:lnTo>
                    <a:close/>
                    <a:moveTo>
                      <a:pt x="68601" y="23805"/>
                    </a:moveTo>
                    <a:lnTo>
                      <a:pt x="67960" y="24023"/>
                    </a:lnTo>
                    <a:cubicBezTo>
                      <a:pt x="68233" y="24815"/>
                      <a:pt x="68479" y="25619"/>
                      <a:pt x="68683" y="26425"/>
                    </a:cubicBezTo>
                    <a:lnTo>
                      <a:pt x="69338" y="26262"/>
                    </a:lnTo>
                    <a:cubicBezTo>
                      <a:pt x="69134" y="25443"/>
                      <a:pt x="68874" y="24609"/>
                      <a:pt x="68601" y="23805"/>
                    </a:cubicBezTo>
                    <a:close/>
                    <a:moveTo>
                      <a:pt x="1638" y="24582"/>
                    </a:moveTo>
                    <a:cubicBezTo>
                      <a:pt x="1392" y="25401"/>
                      <a:pt x="1161" y="26234"/>
                      <a:pt x="956" y="27053"/>
                    </a:cubicBezTo>
                    <a:lnTo>
                      <a:pt x="1625" y="27217"/>
                    </a:lnTo>
                    <a:cubicBezTo>
                      <a:pt x="1816" y="26398"/>
                      <a:pt x="2034" y="25592"/>
                      <a:pt x="2293" y="24787"/>
                    </a:cubicBezTo>
                    <a:lnTo>
                      <a:pt x="1638" y="24582"/>
                    </a:lnTo>
                    <a:close/>
                    <a:moveTo>
                      <a:pt x="69489" y="26808"/>
                    </a:moveTo>
                    <a:lnTo>
                      <a:pt x="68834" y="26971"/>
                    </a:lnTo>
                    <a:cubicBezTo>
                      <a:pt x="69025" y="27776"/>
                      <a:pt x="69202" y="28609"/>
                      <a:pt x="69338" y="29428"/>
                    </a:cubicBezTo>
                    <a:lnTo>
                      <a:pt x="70007" y="29319"/>
                    </a:lnTo>
                    <a:cubicBezTo>
                      <a:pt x="69857" y="28486"/>
                      <a:pt x="69693" y="27640"/>
                      <a:pt x="69489" y="26808"/>
                    </a:cubicBezTo>
                    <a:close/>
                    <a:moveTo>
                      <a:pt x="833" y="27612"/>
                    </a:moveTo>
                    <a:cubicBezTo>
                      <a:pt x="655" y="28445"/>
                      <a:pt x="491" y="29292"/>
                      <a:pt x="369" y="30124"/>
                    </a:cubicBezTo>
                    <a:lnTo>
                      <a:pt x="1037" y="30233"/>
                    </a:lnTo>
                    <a:cubicBezTo>
                      <a:pt x="1161" y="29401"/>
                      <a:pt x="1310" y="28568"/>
                      <a:pt x="1488" y="27763"/>
                    </a:cubicBezTo>
                    <a:lnTo>
                      <a:pt x="833" y="27612"/>
                    </a:lnTo>
                    <a:close/>
                    <a:moveTo>
                      <a:pt x="70089" y="29878"/>
                    </a:moveTo>
                    <a:lnTo>
                      <a:pt x="69420" y="29987"/>
                    </a:lnTo>
                    <a:cubicBezTo>
                      <a:pt x="69556" y="30806"/>
                      <a:pt x="69653" y="31652"/>
                      <a:pt x="69720" y="32486"/>
                    </a:cubicBezTo>
                    <a:lnTo>
                      <a:pt x="70390" y="32431"/>
                    </a:lnTo>
                    <a:cubicBezTo>
                      <a:pt x="70321" y="31571"/>
                      <a:pt x="70226" y="30724"/>
                      <a:pt x="70089" y="29878"/>
                    </a:cubicBezTo>
                    <a:close/>
                    <a:moveTo>
                      <a:pt x="300" y="30697"/>
                    </a:moveTo>
                    <a:cubicBezTo>
                      <a:pt x="191" y="31530"/>
                      <a:pt x="109" y="32389"/>
                      <a:pt x="55" y="33250"/>
                    </a:cubicBezTo>
                    <a:lnTo>
                      <a:pt x="737" y="33277"/>
                    </a:lnTo>
                    <a:cubicBezTo>
                      <a:pt x="779" y="32444"/>
                      <a:pt x="861" y="31612"/>
                      <a:pt x="970" y="30779"/>
                    </a:cubicBezTo>
                    <a:lnTo>
                      <a:pt x="300" y="30697"/>
                    </a:lnTo>
                    <a:close/>
                    <a:moveTo>
                      <a:pt x="27" y="33809"/>
                    </a:moveTo>
                    <a:cubicBezTo>
                      <a:pt x="14" y="34287"/>
                      <a:pt x="0" y="34764"/>
                      <a:pt x="0" y="35243"/>
                    </a:cubicBezTo>
                    <a:cubicBezTo>
                      <a:pt x="0" y="35625"/>
                      <a:pt x="14" y="36007"/>
                      <a:pt x="27" y="36375"/>
                    </a:cubicBezTo>
                    <a:lnTo>
                      <a:pt x="697" y="36348"/>
                    </a:lnTo>
                    <a:cubicBezTo>
                      <a:pt x="683" y="35993"/>
                      <a:pt x="683" y="35611"/>
                      <a:pt x="683" y="35243"/>
                    </a:cubicBezTo>
                    <a:cubicBezTo>
                      <a:pt x="683" y="34779"/>
                      <a:pt x="697" y="34300"/>
                      <a:pt x="710" y="33836"/>
                    </a:cubicBezTo>
                    <a:lnTo>
                      <a:pt x="27" y="33809"/>
                    </a:lnTo>
                    <a:close/>
                    <a:moveTo>
                      <a:pt x="70430" y="32990"/>
                    </a:moveTo>
                    <a:lnTo>
                      <a:pt x="69748" y="33032"/>
                    </a:lnTo>
                    <a:cubicBezTo>
                      <a:pt x="69802" y="33769"/>
                      <a:pt x="69829" y="34506"/>
                      <a:pt x="69829" y="35243"/>
                    </a:cubicBezTo>
                    <a:cubicBezTo>
                      <a:pt x="69829" y="36075"/>
                      <a:pt x="69789" y="36921"/>
                      <a:pt x="69734" y="37754"/>
                    </a:cubicBezTo>
                    <a:lnTo>
                      <a:pt x="70403" y="37809"/>
                    </a:lnTo>
                    <a:cubicBezTo>
                      <a:pt x="70471" y="36962"/>
                      <a:pt x="70499" y="36102"/>
                      <a:pt x="70499" y="35243"/>
                    </a:cubicBezTo>
                    <a:cubicBezTo>
                      <a:pt x="70499" y="34491"/>
                      <a:pt x="70471" y="33741"/>
                      <a:pt x="70430" y="32990"/>
                    </a:cubicBezTo>
                    <a:close/>
                    <a:moveTo>
                      <a:pt x="724" y="36908"/>
                    </a:moveTo>
                    <a:lnTo>
                      <a:pt x="42" y="36948"/>
                    </a:lnTo>
                    <a:cubicBezTo>
                      <a:pt x="82" y="37795"/>
                      <a:pt x="151" y="38655"/>
                      <a:pt x="260" y="39501"/>
                    </a:cubicBezTo>
                    <a:lnTo>
                      <a:pt x="928" y="39419"/>
                    </a:lnTo>
                    <a:cubicBezTo>
                      <a:pt x="833" y="38586"/>
                      <a:pt x="764" y="37754"/>
                      <a:pt x="724" y="36908"/>
                    </a:cubicBezTo>
                    <a:close/>
                    <a:moveTo>
                      <a:pt x="69693" y="38313"/>
                    </a:moveTo>
                    <a:cubicBezTo>
                      <a:pt x="69611" y="39146"/>
                      <a:pt x="69516" y="39978"/>
                      <a:pt x="69380" y="40812"/>
                    </a:cubicBezTo>
                    <a:lnTo>
                      <a:pt x="70048" y="40921"/>
                    </a:lnTo>
                    <a:cubicBezTo>
                      <a:pt x="70184" y="40074"/>
                      <a:pt x="70293" y="39214"/>
                      <a:pt x="70362" y="38368"/>
                    </a:cubicBezTo>
                    <a:lnTo>
                      <a:pt x="69693" y="38313"/>
                    </a:lnTo>
                    <a:close/>
                    <a:moveTo>
                      <a:pt x="997" y="39965"/>
                    </a:moveTo>
                    <a:lnTo>
                      <a:pt x="328" y="40060"/>
                    </a:lnTo>
                    <a:cubicBezTo>
                      <a:pt x="451" y="40907"/>
                      <a:pt x="588" y="41753"/>
                      <a:pt x="764" y="42586"/>
                    </a:cubicBezTo>
                    <a:lnTo>
                      <a:pt x="1434" y="42449"/>
                    </a:lnTo>
                    <a:cubicBezTo>
                      <a:pt x="1256" y="41630"/>
                      <a:pt x="1119" y="40797"/>
                      <a:pt x="997" y="39965"/>
                    </a:cubicBezTo>
                    <a:close/>
                    <a:moveTo>
                      <a:pt x="69283" y="41357"/>
                    </a:moveTo>
                    <a:cubicBezTo>
                      <a:pt x="69134" y="42176"/>
                      <a:pt x="68956" y="43008"/>
                      <a:pt x="68752" y="43814"/>
                    </a:cubicBezTo>
                    <a:lnTo>
                      <a:pt x="69407" y="43978"/>
                    </a:lnTo>
                    <a:cubicBezTo>
                      <a:pt x="69625" y="43159"/>
                      <a:pt x="69802" y="42313"/>
                      <a:pt x="69953" y="41480"/>
                    </a:cubicBezTo>
                    <a:lnTo>
                      <a:pt x="69283" y="41357"/>
                    </a:lnTo>
                    <a:close/>
                    <a:moveTo>
                      <a:pt x="1556" y="42995"/>
                    </a:moveTo>
                    <a:lnTo>
                      <a:pt x="888" y="43145"/>
                    </a:lnTo>
                    <a:cubicBezTo>
                      <a:pt x="1079" y="43964"/>
                      <a:pt x="1297" y="44797"/>
                      <a:pt x="1556" y="45616"/>
                    </a:cubicBezTo>
                    <a:lnTo>
                      <a:pt x="2198" y="45411"/>
                    </a:lnTo>
                    <a:cubicBezTo>
                      <a:pt x="1952" y="44619"/>
                      <a:pt x="1734" y="43800"/>
                      <a:pt x="1556" y="42995"/>
                    </a:cubicBezTo>
                    <a:close/>
                    <a:moveTo>
                      <a:pt x="68615" y="44360"/>
                    </a:moveTo>
                    <a:cubicBezTo>
                      <a:pt x="68397" y="45165"/>
                      <a:pt x="68137" y="45971"/>
                      <a:pt x="67864" y="46748"/>
                    </a:cubicBezTo>
                    <a:lnTo>
                      <a:pt x="68506" y="46981"/>
                    </a:lnTo>
                    <a:cubicBezTo>
                      <a:pt x="68779" y="46175"/>
                      <a:pt x="69038" y="45356"/>
                      <a:pt x="69270" y="44537"/>
                    </a:cubicBezTo>
                    <a:lnTo>
                      <a:pt x="68615" y="44360"/>
                    </a:lnTo>
                    <a:close/>
                    <a:moveTo>
                      <a:pt x="2375" y="45957"/>
                    </a:moveTo>
                    <a:lnTo>
                      <a:pt x="1720" y="46162"/>
                    </a:lnTo>
                    <a:cubicBezTo>
                      <a:pt x="1993" y="46967"/>
                      <a:pt x="2280" y="47773"/>
                      <a:pt x="2608" y="48564"/>
                    </a:cubicBezTo>
                    <a:lnTo>
                      <a:pt x="3235" y="48304"/>
                    </a:lnTo>
                    <a:cubicBezTo>
                      <a:pt x="2921" y="47540"/>
                      <a:pt x="2621" y="46748"/>
                      <a:pt x="2375" y="45957"/>
                    </a:cubicBezTo>
                    <a:close/>
                    <a:moveTo>
                      <a:pt x="67673" y="47281"/>
                    </a:moveTo>
                    <a:cubicBezTo>
                      <a:pt x="67387" y="48059"/>
                      <a:pt x="67059" y="48837"/>
                      <a:pt x="66704" y="49602"/>
                    </a:cubicBezTo>
                    <a:lnTo>
                      <a:pt x="67332" y="49888"/>
                    </a:lnTo>
                    <a:cubicBezTo>
                      <a:pt x="67687" y="49110"/>
                      <a:pt x="68015" y="48319"/>
                      <a:pt x="68301" y="47513"/>
                    </a:cubicBezTo>
                    <a:lnTo>
                      <a:pt x="67673" y="47281"/>
                    </a:lnTo>
                    <a:close/>
                    <a:moveTo>
                      <a:pt x="3454" y="48823"/>
                    </a:moveTo>
                    <a:lnTo>
                      <a:pt x="2826" y="49083"/>
                    </a:lnTo>
                    <a:cubicBezTo>
                      <a:pt x="3154" y="49875"/>
                      <a:pt x="3522" y="50652"/>
                      <a:pt x="3918" y="51403"/>
                    </a:cubicBezTo>
                    <a:lnTo>
                      <a:pt x="4519" y="51089"/>
                    </a:lnTo>
                    <a:cubicBezTo>
                      <a:pt x="4136" y="50352"/>
                      <a:pt x="3781" y="49587"/>
                      <a:pt x="3454" y="48823"/>
                    </a:cubicBezTo>
                    <a:close/>
                    <a:moveTo>
                      <a:pt x="66472" y="50106"/>
                    </a:moveTo>
                    <a:cubicBezTo>
                      <a:pt x="66117" y="50870"/>
                      <a:pt x="65722" y="51622"/>
                      <a:pt x="65312" y="52345"/>
                    </a:cubicBezTo>
                    <a:lnTo>
                      <a:pt x="65898" y="52672"/>
                    </a:lnTo>
                    <a:cubicBezTo>
                      <a:pt x="66322" y="51935"/>
                      <a:pt x="66717" y="51171"/>
                      <a:pt x="67086" y="50406"/>
                    </a:cubicBezTo>
                    <a:lnTo>
                      <a:pt x="66472" y="50106"/>
                    </a:lnTo>
                    <a:close/>
                    <a:moveTo>
                      <a:pt x="4777" y="51580"/>
                    </a:moveTo>
                    <a:lnTo>
                      <a:pt x="4177" y="51908"/>
                    </a:lnTo>
                    <a:cubicBezTo>
                      <a:pt x="4586" y="52659"/>
                      <a:pt x="5023" y="53396"/>
                      <a:pt x="5474" y="54119"/>
                    </a:cubicBezTo>
                    <a:lnTo>
                      <a:pt x="6047" y="53751"/>
                    </a:lnTo>
                    <a:cubicBezTo>
                      <a:pt x="5596" y="53054"/>
                      <a:pt x="5174" y="52317"/>
                      <a:pt x="4777" y="51580"/>
                    </a:cubicBezTo>
                    <a:close/>
                    <a:moveTo>
                      <a:pt x="6347" y="54228"/>
                    </a:moveTo>
                    <a:lnTo>
                      <a:pt x="5787" y="54597"/>
                    </a:lnTo>
                    <a:cubicBezTo>
                      <a:pt x="5938" y="54829"/>
                      <a:pt x="6102" y="55074"/>
                      <a:pt x="6266" y="55307"/>
                    </a:cubicBezTo>
                    <a:lnTo>
                      <a:pt x="6825" y="54925"/>
                    </a:lnTo>
                    <a:cubicBezTo>
                      <a:pt x="6661" y="54692"/>
                      <a:pt x="6497" y="54461"/>
                      <a:pt x="6347" y="54228"/>
                    </a:cubicBezTo>
                    <a:close/>
                    <a:moveTo>
                      <a:pt x="65025" y="52823"/>
                    </a:moveTo>
                    <a:cubicBezTo>
                      <a:pt x="64602" y="53546"/>
                      <a:pt x="64151" y="54255"/>
                      <a:pt x="63674" y="54938"/>
                    </a:cubicBezTo>
                    <a:lnTo>
                      <a:pt x="64220" y="55320"/>
                    </a:lnTo>
                    <a:cubicBezTo>
                      <a:pt x="64712" y="54624"/>
                      <a:pt x="65176" y="53901"/>
                      <a:pt x="65612" y="53163"/>
                    </a:cubicBezTo>
                    <a:lnTo>
                      <a:pt x="65025" y="52823"/>
                    </a:lnTo>
                    <a:close/>
                    <a:moveTo>
                      <a:pt x="6975" y="55156"/>
                    </a:moveTo>
                    <a:lnTo>
                      <a:pt x="6429" y="55538"/>
                    </a:lnTo>
                    <a:cubicBezTo>
                      <a:pt x="6702" y="55921"/>
                      <a:pt x="6975" y="56303"/>
                      <a:pt x="7261" y="56685"/>
                    </a:cubicBezTo>
                    <a:lnTo>
                      <a:pt x="7807" y="56275"/>
                    </a:lnTo>
                    <a:cubicBezTo>
                      <a:pt x="7521" y="55907"/>
                      <a:pt x="7248" y="55525"/>
                      <a:pt x="6975" y="55156"/>
                    </a:cubicBezTo>
                    <a:close/>
                    <a:moveTo>
                      <a:pt x="63347" y="55402"/>
                    </a:moveTo>
                    <a:cubicBezTo>
                      <a:pt x="62855" y="56071"/>
                      <a:pt x="62350" y="56740"/>
                      <a:pt x="61804" y="57382"/>
                    </a:cubicBezTo>
                    <a:lnTo>
                      <a:pt x="62322" y="57818"/>
                    </a:lnTo>
                    <a:cubicBezTo>
                      <a:pt x="62868" y="57163"/>
                      <a:pt x="63401" y="56481"/>
                      <a:pt x="63893" y="55798"/>
                    </a:cubicBezTo>
                    <a:lnTo>
                      <a:pt x="63347" y="55402"/>
                    </a:lnTo>
                    <a:close/>
                    <a:moveTo>
                      <a:pt x="8149" y="56712"/>
                    </a:moveTo>
                    <a:lnTo>
                      <a:pt x="7616" y="57136"/>
                    </a:lnTo>
                    <a:cubicBezTo>
                      <a:pt x="8149" y="57791"/>
                      <a:pt x="8708" y="58446"/>
                      <a:pt x="9282" y="59074"/>
                    </a:cubicBezTo>
                    <a:lnTo>
                      <a:pt x="9773" y="58623"/>
                    </a:lnTo>
                    <a:cubicBezTo>
                      <a:pt x="9214" y="58009"/>
                      <a:pt x="8668" y="57367"/>
                      <a:pt x="8149" y="56712"/>
                    </a:cubicBezTo>
                    <a:close/>
                    <a:moveTo>
                      <a:pt x="61449" y="57804"/>
                    </a:moveTo>
                    <a:cubicBezTo>
                      <a:pt x="60903" y="58446"/>
                      <a:pt x="60330" y="59060"/>
                      <a:pt x="59743" y="59647"/>
                    </a:cubicBezTo>
                    <a:lnTo>
                      <a:pt x="60220" y="60125"/>
                    </a:lnTo>
                    <a:cubicBezTo>
                      <a:pt x="60821" y="59524"/>
                      <a:pt x="61408" y="58896"/>
                      <a:pt x="61954" y="58255"/>
                    </a:cubicBezTo>
                    <a:lnTo>
                      <a:pt x="61449" y="57804"/>
                    </a:lnTo>
                    <a:close/>
                    <a:moveTo>
                      <a:pt x="10155" y="59033"/>
                    </a:moveTo>
                    <a:lnTo>
                      <a:pt x="9664" y="59497"/>
                    </a:lnTo>
                    <a:cubicBezTo>
                      <a:pt x="10251" y="60111"/>
                      <a:pt x="10865" y="60712"/>
                      <a:pt x="11493" y="61285"/>
                    </a:cubicBezTo>
                    <a:lnTo>
                      <a:pt x="11957" y="60794"/>
                    </a:lnTo>
                    <a:cubicBezTo>
                      <a:pt x="11343" y="60234"/>
                      <a:pt x="10728" y="59633"/>
                      <a:pt x="10155" y="59033"/>
                    </a:cubicBezTo>
                    <a:close/>
                    <a:moveTo>
                      <a:pt x="59334" y="60043"/>
                    </a:moveTo>
                    <a:cubicBezTo>
                      <a:pt x="58746" y="60630"/>
                      <a:pt x="58118" y="61189"/>
                      <a:pt x="57477" y="61735"/>
                    </a:cubicBezTo>
                    <a:lnTo>
                      <a:pt x="57914" y="62254"/>
                    </a:lnTo>
                    <a:cubicBezTo>
                      <a:pt x="58555" y="61695"/>
                      <a:pt x="59197" y="61121"/>
                      <a:pt x="59811" y="60534"/>
                    </a:cubicBezTo>
                    <a:lnTo>
                      <a:pt x="59334" y="60043"/>
                    </a:lnTo>
                    <a:close/>
                    <a:moveTo>
                      <a:pt x="12366" y="61162"/>
                    </a:moveTo>
                    <a:lnTo>
                      <a:pt x="11916" y="61667"/>
                    </a:lnTo>
                    <a:cubicBezTo>
                      <a:pt x="12557" y="62226"/>
                      <a:pt x="13227" y="62787"/>
                      <a:pt x="13895" y="63291"/>
                    </a:cubicBezTo>
                    <a:lnTo>
                      <a:pt x="14304" y="62759"/>
                    </a:lnTo>
                    <a:cubicBezTo>
                      <a:pt x="13649" y="62254"/>
                      <a:pt x="12994" y="61722"/>
                      <a:pt x="12366" y="61162"/>
                    </a:cubicBezTo>
                    <a:close/>
                    <a:moveTo>
                      <a:pt x="57041" y="62090"/>
                    </a:moveTo>
                    <a:cubicBezTo>
                      <a:pt x="56440" y="62581"/>
                      <a:pt x="55798" y="63060"/>
                      <a:pt x="55157" y="63524"/>
                    </a:cubicBezTo>
                    <a:lnTo>
                      <a:pt x="55539" y="64070"/>
                    </a:lnTo>
                    <a:cubicBezTo>
                      <a:pt x="56194" y="63606"/>
                      <a:pt x="56850" y="63114"/>
                      <a:pt x="57477" y="62609"/>
                    </a:cubicBezTo>
                    <a:lnTo>
                      <a:pt x="57041" y="62090"/>
                    </a:lnTo>
                    <a:close/>
                    <a:moveTo>
                      <a:pt x="14755" y="63087"/>
                    </a:moveTo>
                    <a:lnTo>
                      <a:pt x="14359" y="63633"/>
                    </a:lnTo>
                    <a:cubicBezTo>
                      <a:pt x="15041" y="64137"/>
                      <a:pt x="15751" y="64629"/>
                      <a:pt x="16475" y="65080"/>
                    </a:cubicBezTo>
                    <a:lnTo>
                      <a:pt x="16830" y="64506"/>
                    </a:lnTo>
                    <a:cubicBezTo>
                      <a:pt x="16133" y="64070"/>
                      <a:pt x="15438" y="63591"/>
                      <a:pt x="14755" y="63087"/>
                    </a:cubicBezTo>
                    <a:close/>
                    <a:moveTo>
                      <a:pt x="54584" y="63919"/>
                    </a:moveTo>
                    <a:cubicBezTo>
                      <a:pt x="53887" y="64383"/>
                      <a:pt x="53177" y="64834"/>
                      <a:pt x="52455" y="65243"/>
                    </a:cubicBezTo>
                    <a:lnTo>
                      <a:pt x="52782" y="65830"/>
                    </a:lnTo>
                    <a:cubicBezTo>
                      <a:pt x="53519" y="65407"/>
                      <a:pt x="54256" y="64956"/>
                      <a:pt x="54966" y="64479"/>
                    </a:cubicBezTo>
                    <a:lnTo>
                      <a:pt x="54584" y="63919"/>
                    </a:lnTo>
                    <a:close/>
                    <a:moveTo>
                      <a:pt x="17307" y="64807"/>
                    </a:moveTo>
                    <a:lnTo>
                      <a:pt x="16952" y="65380"/>
                    </a:lnTo>
                    <a:cubicBezTo>
                      <a:pt x="17689" y="65830"/>
                      <a:pt x="18441" y="66254"/>
                      <a:pt x="19191" y="66636"/>
                    </a:cubicBezTo>
                    <a:lnTo>
                      <a:pt x="19505" y="66035"/>
                    </a:lnTo>
                    <a:cubicBezTo>
                      <a:pt x="18768" y="65653"/>
                      <a:pt x="18031" y="65243"/>
                      <a:pt x="17307" y="64807"/>
                    </a:cubicBezTo>
                    <a:close/>
                    <a:moveTo>
                      <a:pt x="51963" y="65516"/>
                    </a:moveTo>
                    <a:cubicBezTo>
                      <a:pt x="51239" y="65926"/>
                      <a:pt x="50475" y="66308"/>
                      <a:pt x="49725" y="66649"/>
                    </a:cubicBezTo>
                    <a:lnTo>
                      <a:pt x="50011" y="67264"/>
                    </a:lnTo>
                    <a:cubicBezTo>
                      <a:pt x="50775" y="66909"/>
                      <a:pt x="51554" y="66527"/>
                      <a:pt x="52291" y="66103"/>
                    </a:cubicBezTo>
                    <a:lnTo>
                      <a:pt x="51963" y="65516"/>
                    </a:lnTo>
                    <a:close/>
                    <a:moveTo>
                      <a:pt x="20010" y="66281"/>
                    </a:moveTo>
                    <a:lnTo>
                      <a:pt x="19710" y="66894"/>
                    </a:lnTo>
                    <a:cubicBezTo>
                      <a:pt x="20474" y="67264"/>
                      <a:pt x="21252" y="67618"/>
                      <a:pt x="22044" y="67932"/>
                    </a:cubicBezTo>
                    <a:lnTo>
                      <a:pt x="22303" y="67318"/>
                    </a:lnTo>
                    <a:cubicBezTo>
                      <a:pt x="21525" y="67004"/>
                      <a:pt x="20761" y="66649"/>
                      <a:pt x="20010" y="66281"/>
                    </a:cubicBezTo>
                    <a:close/>
                    <a:moveTo>
                      <a:pt x="49219" y="66881"/>
                    </a:moveTo>
                    <a:cubicBezTo>
                      <a:pt x="48455" y="67222"/>
                      <a:pt x="47677" y="67537"/>
                      <a:pt x="46886" y="67810"/>
                    </a:cubicBezTo>
                    <a:lnTo>
                      <a:pt x="47117" y="68450"/>
                    </a:lnTo>
                    <a:cubicBezTo>
                      <a:pt x="47909" y="68164"/>
                      <a:pt x="48715" y="67850"/>
                      <a:pt x="49492" y="67495"/>
                    </a:cubicBezTo>
                    <a:lnTo>
                      <a:pt x="49219" y="66881"/>
                    </a:lnTo>
                    <a:close/>
                    <a:moveTo>
                      <a:pt x="22822" y="67522"/>
                    </a:moveTo>
                    <a:lnTo>
                      <a:pt x="22576" y="68150"/>
                    </a:lnTo>
                    <a:cubicBezTo>
                      <a:pt x="23368" y="68450"/>
                      <a:pt x="24186" y="68738"/>
                      <a:pt x="25005" y="68983"/>
                    </a:cubicBezTo>
                    <a:lnTo>
                      <a:pt x="25197" y="68341"/>
                    </a:lnTo>
                    <a:cubicBezTo>
                      <a:pt x="24405" y="68096"/>
                      <a:pt x="23600" y="67823"/>
                      <a:pt x="22822" y="67522"/>
                    </a:cubicBezTo>
                    <a:close/>
                    <a:moveTo>
                      <a:pt x="46353" y="68001"/>
                    </a:moveTo>
                    <a:cubicBezTo>
                      <a:pt x="45575" y="68259"/>
                      <a:pt x="44756" y="68505"/>
                      <a:pt x="43951" y="68710"/>
                    </a:cubicBezTo>
                    <a:lnTo>
                      <a:pt x="44114" y="69366"/>
                    </a:lnTo>
                    <a:cubicBezTo>
                      <a:pt x="44947" y="69160"/>
                      <a:pt x="45766" y="68915"/>
                      <a:pt x="46571" y="68642"/>
                    </a:cubicBezTo>
                    <a:lnTo>
                      <a:pt x="46353" y="68001"/>
                    </a:lnTo>
                    <a:close/>
                    <a:moveTo>
                      <a:pt x="25742" y="68492"/>
                    </a:moveTo>
                    <a:lnTo>
                      <a:pt x="25551" y="69147"/>
                    </a:lnTo>
                    <a:cubicBezTo>
                      <a:pt x="26370" y="69379"/>
                      <a:pt x="27203" y="69584"/>
                      <a:pt x="28036" y="69761"/>
                    </a:cubicBezTo>
                    <a:lnTo>
                      <a:pt x="28172" y="69093"/>
                    </a:lnTo>
                    <a:cubicBezTo>
                      <a:pt x="27367" y="68929"/>
                      <a:pt x="26534" y="68723"/>
                      <a:pt x="25742" y="68492"/>
                    </a:cubicBezTo>
                    <a:close/>
                    <a:moveTo>
                      <a:pt x="43405" y="68847"/>
                    </a:moveTo>
                    <a:cubicBezTo>
                      <a:pt x="42600" y="69051"/>
                      <a:pt x="41767" y="69215"/>
                      <a:pt x="40948" y="69351"/>
                    </a:cubicBezTo>
                    <a:lnTo>
                      <a:pt x="41057" y="70021"/>
                    </a:lnTo>
                    <a:cubicBezTo>
                      <a:pt x="41903" y="69884"/>
                      <a:pt x="42749" y="69706"/>
                      <a:pt x="43568" y="69502"/>
                    </a:cubicBezTo>
                    <a:lnTo>
                      <a:pt x="43405" y="68847"/>
                    </a:lnTo>
                    <a:close/>
                    <a:moveTo>
                      <a:pt x="28718" y="69202"/>
                    </a:moveTo>
                    <a:lnTo>
                      <a:pt x="28596" y="69870"/>
                    </a:lnTo>
                    <a:cubicBezTo>
                      <a:pt x="29428" y="70021"/>
                      <a:pt x="30288" y="70157"/>
                      <a:pt x="31134" y="70252"/>
                    </a:cubicBezTo>
                    <a:lnTo>
                      <a:pt x="31202" y="69584"/>
                    </a:lnTo>
                    <a:cubicBezTo>
                      <a:pt x="30370" y="69488"/>
                      <a:pt x="29537" y="69366"/>
                      <a:pt x="28718" y="69202"/>
                    </a:cubicBezTo>
                    <a:close/>
                    <a:moveTo>
                      <a:pt x="40402" y="69433"/>
                    </a:moveTo>
                    <a:cubicBezTo>
                      <a:pt x="39570" y="69557"/>
                      <a:pt x="38737" y="69652"/>
                      <a:pt x="37904" y="69720"/>
                    </a:cubicBezTo>
                    <a:lnTo>
                      <a:pt x="37945" y="70389"/>
                    </a:lnTo>
                    <a:cubicBezTo>
                      <a:pt x="38805" y="70334"/>
                      <a:pt x="39652" y="70239"/>
                      <a:pt x="40498" y="70103"/>
                    </a:cubicBezTo>
                    <a:lnTo>
                      <a:pt x="40402" y="69433"/>
                    </a:lnTo>
                    <a:close/>
                    <a:moveTo>
                      <a:pt x="31762" y="69639"/>
                    </a:moveTo>
                    <a:lnTo>
                      <a:pt x="31694" y="70321"/>
                    </a:lnTo>
                    <a:cubicBezTo>
                      <a:pt x="32540" y="70403"/>
                      <a:pt x="33400" y="70457"/>
                      <a:pt x="34246" y="70485"/>
                    </a:cubicBezTo>
                    <a:lnTo>
                      <a:pt x="34274" y="69802"/>
                    </a:lnTo>
                    <a:cubicBezTo>
                      <a:pt x="33441" y="69788"/>
                      <a:pt x="32594" y="69734"/>
                      <a:pt x="31762" y="69639"/>
                    </a:cubicBezTo>
                    <a:close/>
                    <a:moveTo>
                      <a:pt x="37344" y="69761"/>
                    </a:moveTo>
                    <a:cubicBezTo>
                      <a:pt x="36649" y="69802"/>
                      <a:pt x="35952" y="69815"/>
                      <a:pt x="35270" y="69815"/>
                    </a:cubicBezTo>
                    <a:lnTo>
                      <a:pt x="34833" y="69815"/>
                    </a:lnTo>
                    <a:lnTo>
                      <a:pt x="34820" y="70498"/>
                    </a:lnTo>
                    <a:lnTo>
                      <a:pt x="35257" y="70498"/>
                    </a:lnTo>
                    <a:cubicBezTo>
                      <a:pt x="35966" y="70498"/>
                      <a:pt x="36676" y="70471"/>
                      <a:pt x="37386" y="70430"/>
                    </a:cubicBezTo>
                    <a:lnTo>
                      <a:pt x="37344" y="6976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1681;p42">
                <a:extLst>
                  <a:ext uri="{FF2B5EF4-FFF2-40B4-BE49-F238E27FC236}">
                    <a16:creationId xmlns:a16="http://schemas.microsoft.com/office/drawing/2014/main" id="{625311D0-13ED-6C50-A292-8E8B43B4EE5E}"/>
                  </a:ext>
                </a:extLst>
              </p:cNvPr>
              <p:cNvSpPr/>
              <p:nvPr/>
            </p:nvSpPr>
            <p:spPr>
              <a:xfrm rot="-5400000">
                <a:off x="1201838" y="1887550"/>
                <a:ext cx="1965900" cy="1965900"/>
              </a:xfrm>
              <a:prstGeom prst="blockArc">
                <a:avLst>
                  <a:gd name="adj1" fmla="val 13560149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1682;p42">
                <a:extLst>
                  <a:ext uri="{FF2B5EF4-FFF2-40B4-BE49-F238E27FC236}">
                    <a16:creationId xmlns:a16="http://schemas.microsoft.com/office/drawing/2014/main" id="{9AA5169B-B514-D411-EF7A-FF42FA0EA6C5}"/>
                  </a:ext>
                </a:extLst>
              </p:cNvPr>
              <p:cNvSpPr/>
              <p:nvPr/>
            </p:nvSpPr>
            <p:spPr>
              <a:xfrm rot="3949254">
                <a:off x="1201770" y="1887509"/>
                <a:ext cx="1965866" cy="1965866"/>
              </a:xfrm>
              <a:prstGeom prst="blockArc">
                <a:avLst>
                  <a:gd name="adj1" fmla="val 17246835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" name="Google Shape;1657;p42">
              <a:extLst>
                <a:ext uri="{FF2B5EF4-FFF2-40B4-BE49-F238E27FC236}">
                  <a16:creationId xmlns:a16="http://schemas.microsoft.com/office/drawing/2014/main" id="{E58123DE-2BDE-38E3-19D7-6E0ECB0DA8A7}"/>
                </a:ext>
              </a:extLst>
            </p:cNvPr>
            <p:cNvGrpSpPr/>
            <p:nvPr/>
          </p:nvGrpSpPr>
          <p:grpSpPr>
            <a:xfrm>
              <a:off x="3017383" y="563884"/>
              <a:ext cx="635477" cy="633411"/>
              <a:chOff x="6039282" y="1042577"/>
              <a:chExt cx="734315" cy="731929"/>
            </a:xfrm>
          </p:grpSpPr>
          <p:sp>
            <p:nvSpPr>
              <p:cNvPr id="10" name="Google Shape;1658;p42">
                <a:extLst>
                  <a:ext uri="{FF2B5EF4-FFF2-40B4-BE49-F238E27FC236}">
                    <a16:creationId xmlns:a16="http://schemas.microsoft.com/office/drawing/2014/main" id="{84EEBA3A-57F5-70FA-A2EB-9C3BFAAE4D49}"/>
                  </a:ext>
                </a:extLst>
              </p:cNvPr>
              <p:cNvSpPr/>
              <p:nvPr/>
            </p:nvSpPr>
            <p:spPr>
              <a:xfrm>
                <a:off x="6045348" y="1300071"/>
                <a:ext cx="131951" cy="65352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701" extrusionOk="0">
                    <a:moveTo>
                      <a:pt x="108" y="0"/>
                    </a:moveTo>
                    <a:lnTo>
                      <a:pt x="51" y="224"/>
                    </a:lnTo>
                    <a:cubicBezTo>
                      <a:pt x="29" y="303"/>
                      <a:pt x="7" y="375"/>
                      <a:pt x="0" y="455"/>
                    </a:cubicBezTo>
                    <a:lnTo>
                      <a:pt x="1342" y="700"/>
                    </a:lnTo>
                    <a:cubicBezTo>
                      <a:pt x="1349" y="650"/>
                      <a:pt x="1363" y="599"/>
                      <a:pt x="1378" y="549"/>
                    </a:cubicBezTo>
                    <a:lnTo>
                      <a:pt x="1414" y="397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1659;p42">
                <a:extLst>
                  <a:ext uri="{FF2B5EF4-FFF2-40B4-BE49-F238E27FC236}">
                    <a16:creationId xmlns:a16="http://schemas.microsoft.com/office/drawing/2014/main" id="{C346E325-D87A-7A0C-20D4-0A528468C479}"/>
                  </a:ext>
                </a:extLst>
              </p:cNvPr>
              <p:cNvSpPr/>
              <p:nvPr/>
            </p:nvSpPr>
            <p:spPr>
              <a:xfrm>
                <a:off x="6080342" y="1201250"/>
                <a:ext cx="127938" cy="96863"/>
              </a:xfrm>
              <a:custGeom>
                <a:avLst/>
                <a:gdLst/>
                <a:ahLst/>
                <a:cxnLst/>
                <a:rect l="l" t="t" r="r" b="b"/>
                <a:pathLst>
                  <a:path w="1371" h="1039" extrusionOk="0">
                    <a:moveTo>
                      <a:pt x="245" y="0"/>
                    </a:moveTo>
                    <a:cubicBezTo>
                      <a:pt x="159" y="137"/>
                      <a:pt x="72" y="267"/>
                      <a:pt x="0" y="404"/>
                    </a:cubicBezTo>
                    <a:lnTo>
                      <a:pt x="1219" y="1039"/>
                    </a:lnTo>
                    <a:cubicBezTo>
                      <a:pt x="1262" y="945"/>
                      <a:pt x="1320" y="866"/>
                      <a:pt x="1371" y="772"/>
                    </a:cubicBezTo>
                    <a:lnTo>
                      <a:pt x="245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1660;p42">
                <a:extLst>
                  <a:ext uri="{FF2B5EF4-FFF2-40B4-BE49-F238E27FC236}">
                    <a16:creationId xmlns:a16="http://schemas.microsoft.com/office/drawing/2014/main" id="{BB01DD09-B5AF-1715-3986-BE3B1FD4CBC8}"/>
                  </a:ext>
                </a:extLst>
              </p:cNvPr>
              <p:cNvSpPr/>
              <p:nvPr/>
            </p:nvSpPr>
            <p:spPr>
              <a:xfrm>
                <a:off x="6144918" y="1121167"/>
                <a:ext cx="112541" cy="119145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1278" extrusionOk="0">
                    <a:moveTo>
                      <a:pt x="347" y="1"/>
                    </a:moveTo>
                    <a:cubicBezTo>
                      <a:pt x="224" y="95"/>
                      <a:pt x="116" y="210"/>
                      <a:pt x="1" y="318"/>
                    </a:cubicBezTo>
                    <a:lnTo>
                      <a:pt x="974" y="1278"/>
                    </a:lnTo>
                    <a:cubicBezTo>
                      <a:pt x="1046" y="1205"/>
                      <a:pt x="1126" y="1133"/>
                      <a:pt x="1205" y="1068"/>
                    </a:cubicBezTo>
                    <a:lnTo>
                      <a:pt x="347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661;p42">
                <a:extLst>
                  <a:ext uri="{FF2B5EF4-FFF2-40B4-BE49-F238E27FC236}">
                    <a16:creationId xmlns:a16="http://schemas.microsoft.com/office/drawing/2014/main" id="{747884D3-CAF7-DA12-D5D5-473F053476FD}"/>
                  </a:ext>
                </a:extLst>
              </p:cNvPr>
              <p:cNvSpPr/>
              <p:nvPr/>
            </p:nvSpPr>
            <p:spPr>
              <a:xfrm>
                <a:off x="6232449" y="1066723"/>
                <a:ext cx="86879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931" h="1400" extrusionOk="0">
                    <a:moveTo>
                      <a:pt x="426" y="1"/>
                    </a:moveTo>
                    <a:cubicBezTo>
                      <a:pt x="354" y="22"/>
                      <a:pt x="282" y="58"/>
                      <a:pt x="209" y="94"/>
                    </a:cubicBezTo>
                    <a:lnTo>
                      <a:pt x="0" y="195"/>
                    </a:lnTo>
                    <a:lnTo>
                      <a:pt x="649" y="1400"/>
                    </a:lnTo>
                    <a:lnTo>
                      <a:pt x="786" y="1335"/>
                    </a:lnTo>
                    <a:cubicBezTo>
                      <a:pt x="830" y="1306"/>
                      <a:pt x="880" y="1285"/>
                      <a:pt x="931" y="1270"/>
                    </a:cubicBezTo>
                    <a:lnTo>
                      <a:pt x="426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662;p42">
                <a:extLst>
                  <a:ext uri="{FF2B5EF4-FFF2-40B4-BE49-F238E27FC236}">
                    <a16:creationId xmlns:a16="http://schemas.microsoft.com/office/drawing/2014/main" id="{6CC89A3E-AB92-0039-FC35-553C95ADD905}"/>
                  </a:ext>
                </a:extLst>
              </p:cNvPr>
              <p:cNvSpPr/>
              <p:nvPr/>
            </p:nvSpPr>
            <p:spPr>
              <a:xfrm>
                <a:off x="6335379" y="1042577"/>
                <a:ext cx="53284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571" h="1400" extrusionOk="0">
                    <a:moveTo>
                      <a:pt x="470" y="0"/>
                    </a:moveTo>
                    <a:cubicBezTo>
                      <a:pt x="390" y="0"/>
                      <a:pt x="311" y="7"/>
                      <a:pt x="239" y="22"/>
                    </a:cubicBezTo>
                    <a:lnTo>
                      <a:pt x="1" y="58"/>
                    </a:lnTo>
                    <a:lnTo>
                      <a:pt x="268" y="1399"/>
                    </a:lnTo>
                    <a:lnTo>
                      <a:pt x="419" y="1378"/>
                    </a:lnTo>
                    <a:cubicBezTo>
                      <a:pt x="470" y="1370"/>
                      <a:pt x="520" y="1363"/>
                      <a:pt x="571" y="1363"/>
                    </a:cubicBezTo>
                    <a:lnTo>
                      <a:pt x="470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663;p42">
                <a:extLst>
                  <a:ext uri="{FF2B5EF4-FFF2-40B4-BE49-F238E27FC236}">
                    <a16:creationId xmlns:a16="http://schemas.microsoft.com/office/drawing/2014/main" id="{18DCAA44-0C45-3200-D36E-4DC0ACBD3A30}"/>
                  </a:ext>
                </a:extLst>
              </p:cNvPr>
              <p:cNvSpPr/>
              <p:nvPr/>
            </p:nvSpPr>
            <p:spPr>
              <a:xfrm>
                <a:off x="6431682" y="1043229"/>
                <a:ext cx="56550" cy="131824"/>
              </a:xfrm>
              <a:custGeom>
                <a:avLst/>
                <a:gdLst/>
                <a:ahLst/>
                <a:cxnLst/>
                <a:rect l="l" t="t" r="r" b="b"/>
                <a:pathLst>
                  <a:path w="606" h="1414" extrusionOk="0">
                    <a:moveTo>
                      <a:pt x="144" y="0"/>
                    </a:moveTo>
                    <a:lnTo>
                      <a:pt x="0" y="1356"/>
                    </a:lnTo>
                    <a:cubicBezTo>
                      <a:pt x="101" y="1378"/>
                      <a:pt x="202" y="1385"/>
                      <a:pt x="303" y="1414"/>
                    </a:cubicBezTo>
                    <a:lnTo>
                      <a:pt x="606" y="80"/>
                    </a:lnTo>
                    <a:cubicBezTo>
                      <a:pt x="454" y="36"/>
                      <a:pt x="296" y="22"/>
                      <a:pt x="14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64;p42">
                <a:extLst>
                  <a:ext uri="{FF2B5EF4-FFF2-40B4-BE49-F238E27FC236}">
                    <a16:creationId xmlns:a16="http://schemas.microsoft.com/office/drawing/2014/main" id="{18970E1A-1C09-CB57-C787-939C0EED9A5A}"/>
                  </a:ext>
                </a:extLst>
              </p:cNvPr>
              <p:cNvSpPr/>
              <p:nvPr/>
            </p:nvSpPr>
            <p:spPr>
              <a:xfrm>
                <a:off x="6500924" y="1070731"/>
                <a:ext cx="89678" cy="130612"/>
              </a:xfrm>
              <a:custGeom>
                <a:avLst/>
                <a:gdLst/>
                <a:ahLst/>
                <a:cxnLst/>
                <a:rect l="l" t="t" r="r" b="b"/>
                <a:pathLst>
                  <a:path w="961" h="1401" extrusionOk="0">
                    <a:moveTo>
                      <a:pt x="542" y="1"/>
                    </a:moveTo>
                    <a:lnTo>
                      <a:pt x="1" y="1256"/>
                    </a:lnTo>
                    <a:lnTo>
                      <a:pt x="138" y="1321"/>
                    </a:lnTo>
                    <a:cubicBezTo>
                      <a:pt x="181" y="1343"/>
                      <a:pt x="232" y="1371"/>
                      <a:pt x="275" y="1400"/>
                    </a:cubicBezTo>
                    <a:lnTo>
                      <a:pt x="960" y="210"/>
                    </a:lnTo>
                    <a:cubicBezTo>
                      <a:pt x="895" y="174"/>
                      <a:pt x="823" y="131"/>
                      <a:pt x="751" y="102"/>
                    </a:cubicBezTo>
                    <a:lnTo>
                      <a:pt x="54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665;p42">
                <a:extLst>
                  <a:ext uri="{FF2B5EF4-FFF2-40B4-BE49-F238E27FC236}">
                    <a16:creationId xmlns:a16="http://schemas.microsoft.com/office/drawing/2014/main" id="{EE51E625-B6CA-678C-82E2-6EAAA835D328}"/>
                  </a:ext>
                </a:extLst>
              </p:cNvPr>
              <p:cNvSpPr/>
              <p:nvPr/>
            </p:nvSpPr>
            <p:spPr>
              <a:xfrm>
                <a:off x="6561580" y="1127973"/>
                <a:ext cx="114501" cy="117746"/>
              </a:xfrm>
              <a:custGeom>
                <a:avLst/>
                <a:gdLst/>
                <a:ahLst/>
                <a:cxnLst/>
                <a:rect l="l" t="t" r="r" b="b"/>
                <a:pathLst>
                  <a:path w="1227" h="1263" extrusionOk="0">
                    <a:moveTo>
                      <a:pt x="887" y="0"/>
                    </a:moveTo>
                    <a:lnTo>
                      <a:pt x="0" y="1046"/>
                    </a:lnTo>
                    <a:cubicBezTo>
                      <a:pt x="79" y="1111"/>
                      <a:pt x="152" y="1183"/>
                      <a:pt x="224" y="1262"/>
                    </a:cubicBezTo>
                    <a:lnTo>
                      <a:pt x="1226" y="332"/>
                    </a:lnTo>
                    <a:cubicBezTo>
                      <a:pt x="1118" y="209"/>
                      <a:pt x="1003" y="101"/>
                      <a:pt x="88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666;p42">
                <a:extLst>
                  <a:ext uri="{FF2B5EF4-FFF2-40B4-BE49-F238E27FC236}">
                    <a16:creationId xmlns:a16="http://schemas.microsoft.com/office/drawing/2014/main" id="{BE7F2ABD-8E29-4D49-824E-3E44B44B3049}"/>
                  </a:ext>
                </a:extLst>
              </p:cNvPr>
              <p:cNvSpPr/>
              <p:nvPr/>
            </p:nvSpPr>
            <p:spPr>
              <a:xfrm>
                <a:off x="6636887" y="1310792"/>
                <a:ext cx="132697" cy="61996"/>
              </a:xfrm>
              <a:custGeom>
                <a:avLst/>
                <a:gdLst/>
                <a:ahLst/>
                <a:cxnLst/>
                <a:rect l="l" t="t" r="r" b="b"/>
                <a:pathLst>
                  <a:path w="1422" h="665" extrusionOk="0">
                    <a:moveTo>
                      <a:pt x="1321" y="1"/>
                    </a:moveTo>
                    <a:lnTo>
                      <a:pt x="1" y="361"/>
                    </a:lnTo>
                    <a:lnTo>
                      <a:pt x="44" y="506"/>
                    </a:lnTo>
                    <a:cubicBezTo>
                      <a:pt x="51" y="556"/>
                      <a:pt x="59" y="614"/>
                      <a:pt x="66" y="664"/>
                    </a:cubicBezTo>
                    <a:lnTo>
                      <a:pt x="1422" y="462"/>
                    </a:lnTo>
                    <a:cubicBezTo>
                      <a:pt x="1407" y="383"/>
                      <a:pt x="1400" y="304"/>
                      <a:pt x="1378" y="232"/>
                    </a:cubicBezTo>
                    <a:lnTo>
                      <a:pt x="1321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667;p42">
                <a:extLst>
                  <a:ext uri="{FF2B5EF4-FFF2-40B4-BE49-F238E27FC236}">
                    <a16:creationId xmlns:a16="http://schemas.microsoft.com/office/drawing/2014/main" id="{1B2ECB88-4523-D3BA-AD88-5399CDC9CD6C}"/>
                  </a:ext>
                </a:extLst>
              </p:cNvPr>
              <p:cNvSpPr/>
              <p:nvPr/>
            </p:nvSpPr>
            <p:spPr>
              <a:xfrm>
                <a:off x="6642953" y="1415020"/>
                <a:ext cx="130645" cy="47826"/>
              </a:xfrm>
              <a:custGeom>
                <a:avLst/>
                <a:gdLst/>
                <a:ahLst/>
                <a:cxnLst/>
                <a:rect l="l" t="t" r="r" b="b"/>
                <a:pathLst>
                  <a:path w="1400" h="513" extrusionOk="0">
                    <a:moveTo>
                      <a:pt x="30" y="1"/>
                    </a:moveTo>
                    <a:cubicBezTo>
                      <a:pt x="30" y="109"/>
                      <a:pt x="15" y="210"/>
                      <a:pt x="1" y="311"/>
                    </a:cubicBezTo>
                    <a:lnTo>
                      <a:pt x="1357" y="513"/>
                    </a:lnTo>
                    <a:cubicBezTo>
                      <a:pt x="1378" y="354"/>
                      <a:pt x="1393" y="203"/>
                      <a:pt x="1400" y="44"/>
                    </a:cubicBezTo>
                    <a:lnTo>
                      <a:pt x="30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1668;p42">
                <a:extLst>
                  <a:ext uri="{FF2B5EF4-FFF2-40B4-BE49-F238E27FC236}">
                    <a16:creationId xmlns:a16="http://schemas.microsoft.com/office/drawing/2014/main" id="{C1B23877-C139-CD79-574B-35F445A57847}"/>
                  </a:ext>
                </a:extLst>
              </p:cNvPr>
              <p:cNvSpPr/>
              <p:nvPr/>
            </p:nvSpPr>
            <p:spPr>
              <a:xfrm>
                <a:off x="6622143" y="1485687"/>
                <a:ext cx="131951" cy="81388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73" extrusionOk="0">
                    <a:moveTo>
                      <a:pt x="123" y="0"/>
                    </a:moveTo>
                    <a:lnTo>
                      <a:pt x="65" y="144"/>
                    </a:lnTo>
                    <a:cubicBezTo>
                      <a:pt x="51" y="195"/>
                      <a:pt x="22" y="238"/>
                      <a:pt x="0" y="281"/>
                    </a:cubicBezTo>
                    <a:lnTo>
                      <a:pt x="1234" y="873"/>
                    </a:lnTo>
                    <a:cubicBezTo>
                      <a:pt x="1270" y="801"/>
                      <a:pt x="1306" y="736"/>
                      <a:pt x="1335" y="664"/>
                    </a:cubicBezTo>
                    <a:lnTo>
                      <a:pt x="1414" y="440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1669;p42">
                <a:extLst>
                  <a:ext uri="{FF2B5EF4-FFF2-40B4-BE49-F238E27FC236}">
                    <a16:creationId xmlns:a16="http://schemas.microsoft.com/office/drawing/2014/main" id="{763C14AA-5D27-1159-FED8-D14B87D6736C}"/>
                  </a:ext>
                </a:extLst>
              </p:cNvPr>
              <p:cNvSpPr/>
              <p:nvPr/>
            </p:nvSpPr>
            <p:spPr>
              <a:xfrm>
                <a:off x="6582390" y="1548895"/>
                <a:ext cx="121219" cy="108983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169" extrusionOk="0">
                    <a:moveTo>
                      <a:pt x="195" y="0"/>
                    </a:moveTo>
                    <a:lnTo>
                      <a:pt x="102" y="123"/>
                    </a:lnTo>
                    <a:lnTo>
                      <a:pt x="1" y="238"/>
                    </a:lnTo>
                    <a:lnTo>
                      <a:pt x="1003" y="1168"/>
                    </a:lnTo>
                    <a:lnTo>
                      <a:pt x="1155" y="988"/>
                    </a:lnTo>
                    <a:lnTo>
                      <a:pt x="1299" y="801"/>
                    </a:lnTo>
                    <a:lnTo>
                      <a:pt x="19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1670;p42">
                <a:extLst>
                  <a:ext uri="{FF2B5EF4-FFF2-40B4-BE49-F238E27FC236}">
                    <a16:creationId xmlns:a16="http://schemas.microsoft.com/office/drawing/2014/main" id="{DCB2F81E-41D2-694F-11EC-9F8F2FECCCF2}"/>
                  </a:ext>
                </a:extLst>
              </p:cNvPr>
              <p:cNvSpPr/>
              <p:nvPr/>
            </p:nvSpPr>
            <p:spPr>
              <a:xfrm>
                <a:off x="6526586" y="1599238"/>
                <a:ext cx="100316" cy="126510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1357" extrusionOk="0">
                    <a:moveTo>
                      <a:pt x="252" y="1"/>
                    </a:moveTo>
                    <a:cubicBezTo>
                      <a:pt x="209" y="37"/>
                      <a:pt x="173" y="66"/>
                      <a:pt x="130" y="95"/>
                    </a:cubicBezTo>
                    <a:lnTo>
                      <a:pt x="0" y="174"/>
                    </a:lnTo>
                    <a:lnTo>
                      <a:pt x="685" y="1357"/>
                    </a:lnTo>
                    <a:lnTo>
                      <a:pt x="880" y="1234"/>
                    </a:lnTo>
                    <a:cubicBezTo>
                      <a:pt x="952" y="1191"/>
                      <a:pt x="1010" y="1141"/>
                      <a:pt x="1075" y="1097"/>
                    </a:cubicBezTo>
                    <a:lnTo>
                      <a:pt x="25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1671;p42">
                <a:extLst>
                  <a:ext uri="{FF2B5EF4-FFF2-40B4-BE49-F238E27FC236}">
                    <a16:creationId xmlns:a16="http://schemas.microsoft.com/office/drawing/2014/main" id="{0EDF3753-5897-9572-3FF2-6223AF9D8687}"/>
                  </a:ext>
                </a:extLst>
              </p:cNvPr>
              <p:cNvSpPr/>
              <p:nvPr/>
            </p:nvSpPr>
            <p:spPr>
              <a:xfrm>
                <a:off x="6459957" y="1632893"/>
                <a:ext cx="70735" cy="132570"/>
              </a:xfrm>
              <a:custGeom>
                <a:avLst/>
                <a:gdLst/>
                <a:ahLst/>
                <a:cxnLst/>
                <a:rect l="l" t="t" r="r" b="b"/>
                <a:pathLst>
                  <a:path w="758" h="1422" extrusionOk="0">
                    <a:moveTo>
                      <a:pt x="296" y="1"/>
                    </a:moveTo>
                    <a:cubicBezTo>
                      <a:pt x="195" y="37"/>
                      <a:pt x="101" y="73"/>
                      <a:pt x="0" y="94"/>
                    </a:cubicBezTo>
                    <a:lnTo>
                      <a:pt x="303" y="1421"/>
                    </a:lnTo>
                    <a:cubicBezTo>
                      <a:pt x="454" y="1393"/>
                      <a:pt x="606" y="1342"/>
                      <a:pt x="757" y="1292"/>
                    </a:cubicBezTo>
                    <a:lnTo>
                      <a:pt x="296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1672;p42">
                <a:extLst>
                  <a:ext uri="{FF2B5EF4-FFF2-40B4-BE49-F238E27FC236}">
                    <a16:creationId xmlns:a16="http://schemas.microsoft.com/office/drawing/2014/main" id="{AE7C2D85-510E-1551-B121-91D8E218CBCB}"/>
                  </a:ext>
                </a:extLst>
              </p:cNvPr>
              <p:cNvSpPr/>
              <p:nvPr/>
            </p:nvSpPr>
            <p:spPr>
              <a:xfrm>
                <a:off x="6379145" y="1646318"/>
                <a:ext cx="43859" cy="128188"/>
              </a:xfrm>
              <a:custGeom>
                <a:avLst/>
                <a:gdLst/>
                <a:ahLst/>
                <a:cxnLst/>
                <a:rect l="l" t="t" r="r" b="b"/>
                <a:pathLst>
                  <a:path w="470" h="1375" extrusionOk="0">
                    <a:moveTo>
                      <a:pt x="102" y="1"/>
                    </a:moveTo>
                    <a:lnTo>
                      <a:pt x="1" y="1364"/>
                    </a:lnTo>
                    <a:cubicBezTo>
                      <a:pt x="113" y="1369"/>
                      <a:pt x="221" y="1374"/>
                      <a:pt x="331" y="1374"/>
                    </a:cubicBezTo>
                    <a:cubicBezTo>
                      <a:pt x="377" y="1374"/>
                      <a:pt x="423" y="1373"/>
                      <a:pt x="469" y="1371"/>
                    </a:cubicBezTo>
                    <a:lnTo>
                      <a:pt x="412" y="1"/>
                    </a:lnTo>
                    <a:cubicBezTo>
                      <a:pt x="361" y="4"/>
                      <a:pt x="309" y="6"/>
                      <a:pt x="257" y="6"/>
                    </a:cubicBezTo>
                    <a:cubicBezTo>
                      <a:pt x="204" y="6"/>
                      <a:pt x="152" y="4"/>
                      <a:pt x="1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1673;p42">
                <a:extLst>
                  <a:ext uri="{FF2B5EF4-FFF2-40B4-BE49-F238E27FC236}">
                    <a16:creationId xmlns:a16="http://schemas.microsoft.com/office/drawing/2014/main" id="{21163C16-3426-B272-4C12-7F606EC8F59F}"/>
                  </a:ext>
                </a:extLst>
              </p:cNvPr>
              <p:cNvSpPr/>
              <p:nvPr/>
            </p:nvSpPr>
            <p:spPr>
              <a:xfrm>
                <a:off x="6272109" y="1630842"/>
                <a:ext cx="74187" cy="131917"/>
              </a:xfrm>
              <a:custGeom>
                <a:avLst/>
                <a:gdLst/>
                <a:ahLst/>
                <a:cxnLst/>
                <a:rect l="l" t="t" r="r" b="b"/>
                <a:pathLst>
                  <a:path w="795" h="1415" extrusionOk="0">
                    <a:moveTo>
                      <a:pt x="506" y="1"/>
                    </a:moveTo>
                    <a:lnTo>
                      <a:pt x="1" y="1270"/>
                    </a:lnTo>
                    <a:cubicBezTo>
                      <a:pt x="145" y="1328"/>
                      <a:pt x="296" y="1379"/>
                      <a:pt x="448" y="1415"/>
                    </a:cubicBezTo>
                    <a:lnTo>
                      <a:pt x="794" y="95"/>
                    </a:lnTo>
                    <a:cubicBezTo>
                      <a:pt x="693" y="66"/>
                      <a:pt x="599" y="37"/>
                      <a:pt x="5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1674;p42">
                <a:extLst>
                  <a:ext uri="{FF2B5EF4-FFF2-40B4-BE49-F238E27FC236}">
                    <a16:creationId xmlns:a16="http://schemas.microsoft.com/office/drawing/2014/main" id="{9FF6A02D-30D0-2570-D0A5-57ED9CD02CD3}"/>
                  </a:ext>
                </a:extLst>
              </p:cNvPr>
              <p:cNvSpPr/>
              <p:nvPr/>
            </p:nvSpPr>
            <p:spPr>
              <a:xfrm>
                <a:off x="6177205" y="1595229"/>
                <a:ext cx="103769" cy="125205"/>
              </a:xfrm>
              <a:custGeom>
                <a:avLst/>
                <a:gdLst/>
                <a:ahLst/>
                <a:cxnLst/>
                <a:rect l="l" t="t" r="r" b="b"/>
                <a:pathLst>
                  <a:path w="1112" h="1343" extrusionOk="0">
                    <a:moveTo>
                      <a:pt x="859" y="1"/>
                    </a:moveTo>
                    <a:lnTo>
                      <a:pt x="1" y="1068"/>
                    </a:lnTo>
                    <a:cubicBezTo>
                      <a:pt x="123" y="1169"/>
                      <a:pt x="253" y="1256"/>
                      <a:pt x="390" y="1342"/>
                    </a:cubicBezTo>
                    <a:lnTo>
                      <a:pt x="1112" y="174"/>
                    </a:lnTo>
                    <a:cubicBezTo>
                      <a:pt x="1018" y="123"/>
                      <a:pt x="938" y="66"/>
                      <a:pt x="85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1675;p42">
                <a:extLst>
                  <a:ext uri="{FF2B5EF4-FFF2-40B4-BE49-F238E27FC236}">
                    <a16:creationId xmlns:a16="http://schemas.microsoft.com/office/drawing/2014/main" id="{D0B9CB68-6373-CC5D-E469-F3418637376C}"/>
                  </a:ext>
                </a:extLst>
              </p:cNvPr>
              <p:cNvSpPr/>
              <p:nvPr/>
            </p:nvSpPr>
            <p:spPr>
              <a:xfrm>
                <a:off x="6103205" y="1542835"/>
                <a:ext cx="123272" cy="106932"/>
              </a:xfrm>
              <a:custGeom>
                <a:avLst/>
                <a:gdLst/>
                <a:ahLst/>
                <a:cxnLst/>
                <a:rect l="l" t="t" r="r" b="b"/>
                <a:pathLst>
                  <a:path w="1321" h="1147" extrusionOk="0">
                    <a:moveTo>
                      <a:pt x="1126" y="0"/>
                    </a:moveTo>
                    <a:lnTo>
                      <a:pt x="0" y="772"/>
                    </a:lnTo>
                    <a:lnTo>
                      <a:pt x="137" y="959"/>
                    </a:lnTo>
                    <a:lnTo>
                      <a:pt x="210" y="1053"/>
                    </a:lnTo>
                    <a:lnTo>
                      <a:pt x="289" y="1147"/>
                    </a:lnTo>
                    <a:lnTo>
                      <a:pt x="1320" y="245"/>
                    </a:lnTo>
                    <a:lnTo>
                      <a:pt x="1263" y="188"/>
                    </a:lnTo>
                    <a:lnTo>
                      <a:pt x="1219" y="123"/>
                    </a:lnTo>
                    <a:lnTo>
                      <a:pt x="112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1676;p42">
                <a:extLst>
                  <a:ext uri="{FF2B5EF4-FFF2-40B4-BE49-F238E27FC236}">
                    <a16:creationId xmlns:a16="http://schemas.microsoft.com/office/drawing/2014/main" id="{56406A47-1825-85A8-9548-707A28567CC4}"/>
                  </a:ext>
                </a:extLst>
              </p:cNvPr>
              <p:cNvSpPr/>
              <p:nvPr/>
            </p:nvSpPr>
            <p:spPr>
              <a:xfrm>
                <a:off x="6055426" y="1478881"/>
                <a:ext cx="131951" cy="78777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45" extrusionOk="0">
                    <a:moveTo>
                      <a:pt x="1306" y="1"/>
                    </a:moveTo>
                    <a:lnTo>
                      <a:pt x="0" y="405"/>
                    </a:lnTo>
                    <a:cubicBezTo>
                      <a:pt x="51" y="549"/>
                      <a:pt x="101" y="701"/>
                      <a:pt x="166" y="845"/>
                    </a:cubicBezTo>
                    <a:lnTo>
                      <a:pt x="1414" y="282"/>
                    </a:lnTo>
                    <a:cubicBezTo>
                      <a:pt x="1371" y="196"/>
                      <a:pt x="1342" y="95"/>
                      <a:pt x="13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1677;p42">
                <a:extLst>
                  <a:ext uri="{FF2B5EF4-FFF2-40B4-BE49-F238E27FC236}">
                    <a16:creationId xmlns:a16="http://schemas.microsoft.com/office/drawing/2014/main" id="{00F4DCC5-B850-7E3F-E5C8-1E90A82628B9}"/>
                  </a:ext>
                </a:extLst>
              </p:cNvPr>
              <p:cNvSpPr/>
              <p:nvPr/>
            </p:nvSpPr>
            <p:spPr>
              <a:xfrm>
                <a:off x="6039282" y="1408308"/>
                <a:ext cx="129338" cy="43817"/>
              </a:xfrm>
              <a:custGeom>
                <a:avLst/>
                <a:gdLst/>
                <a:ahLst/>
                <a:cxnLst/>
                <a:rect l="l" t="t" r="r" b="b"/>
                <a:pathLst>
                  <a:path w="1386" h="470" extrusionOk="0">
                    <a:moveTo>
                      <a:pt x="0" y="1"/>
                    </a:moveTo>
                    <a:cubicBezTo>
                      <a:pt x="7" y="152"/>
                      <a:pt x="7" y="311"/>
                      <a:pt x="29" y="469"/>
                    </a:cubicBezTo>
                    <a:lnTo>
                      <a:pt x="1385" y="304"/>
                    </a:lnTo>
                    <a:cubicBezTo>
                      <a:pt x="1371" y="203"/>
                      <a:pt x="1378" y="102"/>
                      <a:pt x="13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1678;p42">
                <a:extLst>
                  <a:ext uri="{FF2B5EF4-FFF2-40B4-BE49-F238E27FC236}">
                    <a16:creationId xmlns:a16="http://schemas.microsoft.com/office/drawing/2014/main" id="{F4CE173B-CCFB-3FCE-90C9-35BECE40650B}"/>
                  </a:ext>
                </a:extLst>
              </p:cNvPr>
              <p:cNvSpPr/>
              <p:nvPr/>
            </p:nvSpPr>
            <p:spPr>
              <a:xfrm>
                <a:off x="6608612" y="1210666"/>
                <a:ext cx="128685" cy="93507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003" extrusionOk="0">
                    <a:moveTo>
                      <a:pt x="1155" y="0"/>
                    </a:moveTo>
                    <a:lnTo>
                      <a:pt x="1" y="736"/>
                    </a:lnTo>
                    <a:lnTo>
                      <a:pt x="80" y="866"/>
                    </a:lnTo>
                    <a:cubicBezTo>
                      <a:pt x="102" y="909"/>
                      <a:pt x="131" y="959"/>
                      <a:pt x="145" y="1003"/>
                    </a:cubicBezTo>
                    <a:lnTo>
                      <a:pt x="1379" y="411"/>
                    </a:lnTo>
                    <a:cubicBezTo>
                      <a:pt x="1342" y="339"/>
                      <a:pt x="1314" y="267"/>
                      <a:pt x="1278" y="202"/>
                    </a:cubicBezTo>
                    <a:lnTo>
                      <a:pt x="115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" name="Google Shape;184;p31">
              <a:extLst>
                <a:ext uri="{FF2B5EF4-FFF2-40B4-BE49-F238E27FC236}">
                  <a16:creationId xmlns:a16="http://schemas.microsoft.com/office/drawing/2014/main" id="{28D6874B-4ED2-4078-783E-D5EF73C948C7}"/>
                </a:ext>
              </a:extLst>
            </p:cNvPr>
            <p:cNvSpPr txBox="1">
              <a:spLocks/>
            </p:cNvSpPr>
            <p:nvPr/>
          </p:nvSpPr>
          <p:spPr>
            <a:xfrm>
              <a:off x="4022116" y="539105"/>
              <a:ext cx="4173541" cy="7204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9pPr>
            </a:lstStyle>
            <a:p>
              <a:pPr marL="0" indent="0">
                <a:buSzPts val="3000"/>
              </a:pPr>
              <a:r>
                <a:rPr lang="en" altLang="zh-TW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OV2640</a:t>
              </a:r>
              <a:r>
                <a:rPr lang="zh-TW" altLang="en-US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規格表</a:t>
              </a:r>
            </a:p>
          </p:txBody>
        </p:sp>
      </p:grp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35E7E0DE-57B9-CFE8-9870-7A9A3CCF744A}"/>
              </a:ext>
            </a:extLst>
          </p:cNvPr>
          <p:cNvGraphicFramePr>
            <a:graphicFrameLocks noGrp="1"/>
          </p:cNvGraphicFramePr>
          <p:nvPr/>
        </p:nvGraphicFramePr>
        <p:xfrm>
          <a:off x="1524000" y="1904153"/>
          <a:ext cx="6096000" cy="2225040"/>
        </p:xfrm>
        <a:graphic>
          <a:graphicData uri="http://schemas.openxmlformats.org/drawingml/2006/table">
            <a:tbl>
              <a:tblPr firstRow="1" bandRow="1">
                <a:tableStyleId>{42E02367-6310-4FDD-A0BC-0D42DE320BC0}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3221964969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15341775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項目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規格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913873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感測器類型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1/4 </a:t>
                      </a: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吋 </a:t>
                      </a:r>
                      <a:r>
                        <a:rPr lang="en-US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CMOS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329531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解析度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1600×1200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132323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幀率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15fps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743040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水平視角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63</a:t>
                      </a: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度</a:t>
                      </a:r>
                      <a:endParaRPr lang="en" altLang="zh-TW" sz="1800" b="0" i="0" u="none" strike="noStrike" cap="none" dirty="0">
                        <a:solidFill>
                          <a:schemeClr val="accent4"/>
                        </a:solidFill>
                        <a:effectLst/>
                        <a:latin typeface="Times New Roman" panose="02020603050405020304" pitchFamily="18" charset="0"/>
                        <a:ea typeface="SoukouMincho" panose="02000600000000000000" pitchFamily="2" charset="-128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311476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Arial"/>
                          <a:sym typeface="Arial"/>
                        </a:rPr>
                        <a:t>垂直視角</a:t>
                      </a:r>
                      <a:endParaRPr lang="zh-TW" altLang="en-US" sz="1800" dirty="0">
                        <a:ln>
                          <a:solidFill>
                            <a:schemeClr val="accent4"/>
                          </a:solidFill>
                        </a:ln>
                        <a:solidFill>
                          <a:schemeClr val="accent4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  <a:cs typeface="Times New Roman" panose="02020603050405020304" pitchFamily="18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47</a:t>
                      </a:r>
                      <a:r>
                        <a:rPr lang="zh-TW" altLang="en-US" sz="1800" b="0" i="0" u="none" strike="noStrike" cap="none" dirty="0"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ea typeface="SoukouMincho" panose="02000600000000000000" pitchFamily="2" charset="-128"/>
                          <a:cs typeface="Times New Roman" panose="02020603050405020304" pitchFamily="18" charset="0"/>
                          <a:sym typeface="Arial"/>
                        </a:rPr>
                        <a:t>度</a:t>
                      </a:r>
                      <a:endParaRPr lang="en" altLang="zh-TW" sz="1800" b="0" i="0" u="none" strike="noStrike" cap="none" dirty="0">
                        <a:solidFill>
                          <a:schemeClr val="accent4"/>
                        </a:solidFill>
                        <a:effectLst/>
                        <a:latin typeface="Times New Roman" panose="02020603050405020304" pitchFamily="18" charset="0"/>
                        <a:ea typeface="SoukouMincho" panose="02000600000000000000" pitchFamily="2" charset="-128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362724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7798141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>
          <a:extLst>
            <a:ext uri="{FF2B5EF4-FFF2-40B4-BE49-F238E27FC236}">
              <a16:creationId xmlns:a16="http://schemas.microsoft.com/office/drawing/2014/main" id="{823CA060-CA4B-5DF0-7261-FC39A57E22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15;p26">
            <a:extLst>
              <a:ext uri="{FF2B5EF4-FFF2-40B4-BE49-F238E27FC236}">
                <a16:creationId xmlns:a16="http://schemas.microsoft.com/office/drawing/2014/main" id="{62A8304A-B137-90FF-2C9A-A9996713E9DE}"/>
              </a:ext>
            </a:extLst>
          </p:cNvPr>
          <p:cNvSpPr txBox="1">
            <a:spLocks/>
          </p:cNvSpPr>
          <p:nvPr/>
        </p:nvSpPr>
        <p:spPr>
          <a:xfrm>
            <a:off x="3698469" y="1802800"/>
            <a:ext cx="5145494" cy="15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zh-TW" altLang="en-US" sz="72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循線演算法</a:t>
            </a:r>
          </a:p>
        </p:txBody>
      </p:sp>
      <p:sp>
        <p:nvSpPr>
          <p:cNvPr id="7" name="Google Shape;124;p26">
            <a:extLst>
              <a:ext uri="{FF2B5EF4-FFF2-40B4-BE49-F238E27FC236}">
                <a16:creationId xmlns:a16="http://schemas.microsoft.com/office/drawing/2014/main" id="{312AD7DF-B448-7672-7532-46A91D334265}"/>
              </a:ext>
            </a:extLst>
          </p:cNvPr>
          <p:cNvSpPr txBox="1">
            <a:spLocks/>
          </p:cNvSpPr>
          <p:nvPr/>
        </p:nvSpPr>
        <p:spPr>
          <a:xfrm>
            <a:off x="478901" y="1802800"/>
            <a:ext cx="2940936" cy="153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1400"/>
            </a:pPr>
            <a:r>
              <a:rPr lang="en" sz="72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10-04</a:t>
            </a:r>
          </a:p>
        </p:txBody>
      </p:sp>
      <p:cxnSp>
        <p:nvCxnSpPr>
          <p:cNvPr id="8" name="Google Shape;130;p26">
            <a:extLst>
              <a:ext uri="{FF2B5EF4-FFF2-40B4-BE49-F238E27FC236}">
                <a16:creationId xmlns:a16="http://schemas.microsoft.com/office/drawing/2014/main" id="{809735CD-5DA5-C71C-6423-DAF4473D7296}"/>
              </a:ext>
            </a:extLst>
          </p:cNvPr>
          <p:cNvCxnSpPr>
            <a:cxnSpLocks/>
          </p:cNvCxnSpPr>
          <p:nvPr/>
        </p:nvCxnSpPr>
        <p:spPr>
          <a:xfrm>
            <a:off x="3578171" y="1802800"/>
            <a:ext cx="0" cy="1439333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246855916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>
          <a:extLst>
            <a:ext uri="{FF2B5EF4-FFF2-40B4-BE49-F238E27FC236}">
              <a16:creationId xmlns:a16="http://schemas.microsoft.com/office/drawing/2014/main" id="{53AD66E1-C6AE-8EDB-104C-735BDD8C3B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群組 8">
            <a:extLst>
              <a:ext uri="{FF2B5EF4-FFF2-40B4-BE49-F238E27FC236}">
                <a16:creationId xmlns:a16="http://schemas.microsoft.com/office/drawing/2014/main" id="{4EA4CCF8-C01B-BD37-BA5C-54CB7336B25A}"/>
              </a:ext>
            </a:extLst>
          </p:cNvPr>
          <p:cNvGrpSpPr/>
          <p:nvPr/>
        </p:nvGrpSpPr>
        <p:grpSpPr>
          <a:xfrm>
            <a:off x="819057" y="0"/>
            <a:ext cx="7505886" cy="1359428"/>
            <a:chOff x="2655826" y="205510"/>
            <a:chExt cx="7505886" cy="1359428"/>
          </a:xfrm>
        </p:grpSpPr>
        <p:grpSp>
          <p:nvGrpSpPr>
            <p:cNvPr id="10" name="Google Shape;1679;p42">
              <a:extLst>
                <a:ext uri="{FF2B5EF4-FFF2-40B4-BE49-F238E27FC236}">
                  <a16:creationId xmlns:a16="http://schemas.microsoft.com/office/drawing/2014/main" id="{313E7BA3-4D91-95A0-B3F2-836E041C4435}"/>
                </a:ext>
              </a:extLst>
            </p:cNvPr>
            <p:cNvGrpSpPr/>
            <p:nvPr/>
          </p:nvGrpSpPr>
          <p:grpSpPr>
            <a:xfrm rot="3938964">
              <a:off x="2655826" y="205510"/>
              <a:ext cx="1359428" cy="1359428"/>
              <a:chOff x="885403" y="1571142"/>
              <a:chExt cx="2598600" cy="2598600"/>
            </a:xfrm>
          </p:grpSpPr>
          <p:sp>
            <p:nvSpPr>
              <p:cNvPr id="34" name="Google Shape;1680;p42">
                <a:extLst>
                  <a:ext uri="{FF2B5EF4-FFF2-40B4-BE49-F238E27FC236}">
                    <a16:creationId xmlns:a16="http://schemas.microsoft.com/office/drawing/2014/main" id="{4625E2EF-B98C-9DD6-CB7F-F49039EC414B}"/>
                  </a:ext>
                </a:extLst>
              </p:cNvPr>
              <p:cNvSpPr/>
              <p:nvPr/>
            </p:nvSpPr>
            <p:spPr>
              <a:xfrm>
                <a:off x="1303550" y="1980350"/>
                <a:ext cx="1762475" cy="1762450"/>
              </a:xfrm>
              <a:custGeom>
                <a:avLst/>
                <a:gdLst/>
                <a:ahLst/>
                <a:cxnLst/>
                <a:rect l="l" t="t" r="r" b="b"/>
                <a:pathLst>
                  <a:path w="70499" h="70498" extrusionOk="0">
                    <a:moveTo>
                      <a:pt x="35133" y="1"/>
                    </a:moveTo>
                    <a:lnTo>
                      <a:pt x="35133" y="683"/>
                    </a:lnTo>
                    <a:lnTo>
                      <a:pt x="35257" y="683"/>
                    </a:lnTo>
                    <a:cubicBezTo>
                      <a:pt x="36048" y="683"/>
                      <a:pt x="36853" y="710"/>
                      <a:pt x="37645" y="751"/>
                    </a:cubicBezTo>
                    <a:lnTo>
                      <a:pt x="37686" y="82"/>
                    </a:lnTo>
                    <a:cubicBezTo>
                      <a:pt x="36880" y="28"/>
                      <a:pt x="36061" y="1"/>
                      <a:pt x="35257" y="1"/>
                    </a:cubicBezTo>
                    <a:close/>
                    <a:moveTo>
                      <a:pt x="34560" y="1"/>
                    </a:moveTo>
                    <a:cubicBezTo>
                      <a:pt x="33714" y="28"/>
                      <a:pt x="32840" y="68"/>
                      <a:pt x="32008" y="150"/>
                    </a:cubicBezTo>
                    <a:lnTo>
                      <a:pt x="32063" y="820"/>
                    </a:lnTo>
                    <a:cubicBezTo>
                      <a:pt x="32895" y="751"/>
                      <a:pt x="33741" y="696"/>
                      <a:pt x="34574" y="683"/>
                    </a:cubicBezTo>
                    <a:lnTo>
                      <a:pt x="34560" y="1"/>
                    </a:lnTo>
                    <a:close/>
                    <a:moveTo>
                      <a:pt x="38259" y="123"/>
                    </a:moveTo>
                    <a:lnTo>
                      <a:pt x="38205" y="805"/>
                    </a:lnTo>
                    <a:cubicBezTo>
                      <a:pt x="39037" y="874"/>
                      <a:pt x="39870" y="969"/>
                      <a:pt x="40689" y="1106"/>
                    </a:cubicBezTo>
                    <a:lnTo>
                      <a:pt x="40798" y="437"/>
                    </a:lnTo>
                    <a:cubicBezTo>
                      <a:pt x="39965" y="301"/>
                      <a:pt x="39106" y="192"/>
                      <a:pt x="38259" y="123"/>
                    </a:cubicBezTo>
                    <a:close/>
                    <a:moveTo>
                      <a:pt x="31435" y="205"/>
                    </a:moveTo>
                    <a:cubicBezTo>
                      <a:pt x="30588" y="301"/>
                      <a:pt x="29742" y="423"/>
                      <a:pt x="28896" y="574"/>
                    </a:cubicBezTo>
                    <a:lnTo>
                      <a:pt x="29018" y="1242"/>
                    </a:lnTo>
                    <a:cubicBezTo>
                      <a:pt x="29837" y="1093"/>
                      <a:pt x="30683" y="969"/>
                      <a:pt x="31502" y="874"/>
                    </a:cubicBezTo>
                    <a:lnTo>
                      <a:pt x="31435" y="205"/>
                    </a:lnTo>
                    <a:close/>
                    <a:moveTo>
                      <a:pt x="41357" y="532"/>
                    </a:moveTo>
                    <a:lnTo>
                      <a:pt x="41248" y="1188"/>
                    </a:lnTo>
                    <a:cubicBezTo>
                      <a:pt x="42067" y="1338"/>
                      <a:pt x="42900" y="1515"/>
                      <a:pt x="43705" y="1720"/>
                    </a:cubicBezTo>
                    <a:lnTo>
                      <a:pt x="43869" y="1065"/>
                    </a:lnTo>
                    <a:cubicBezTo>
                      <a:pt x="43037" y="847"/>
                      <a:pt x="42203" y="669"/>
                      <a:pt x="41357" y="532"/>
                    </a:cubicBezTo>
                    <a:close/>
                    <a:moveTo>
                      <a:pt x="28336" y="683"/>
                    </a:moveTo>
                    <a:cubicBezTo>
                      <a:pt x="27504" y="847"/>
                      <a:pt x="26671" y="1038"/>
                      <a:pt x="25852" y="1269"/>
                    </a:cubicBezTo>
                    <a:lnTo>
                      <a:pt x="26030" y="1925"/>
                    </a:lnTo>
                    <a:cubicBezTo>
                      <a:pt x="26834" y="1693"/>
                      <a:pt x="27653" y="1502"/>
                      <a:pt x="28472" y="1338"/>
                    </a:cubicBezTo>
                    <a:lnTo>
                      <a:pt x="28336" y="683"/>
                    </a:lnTo>
                    <a:close/>
                    <a:moveTo>
                      <a:pt x="44415" y="1202"/>
                    </a:moveTo>
                    <a:lnTo>
                      <a:pt x="44238" y="1857"/>
                    </a:lnTo>
                    <a:cubicBezTo>
                      <a:pt x="45042" y="2075"/>
                      <a:pt x="45848" y="2321"/>
                      <a:pt x="46640" y="2594"/>
                    </a:cubicBezTo>
                    <a:lnTo>
                      <a:pt x="46871" y="1952"/>
                    </a:lnTo>
                    <a:cubicBezTo>
                      <a:pt x="46067" y="1679"/>
                      <a:pt x="45234" y="1420"/>
                      <a:pt x="44415" y="1202"/>
                    </a:cubicBezTo>
                    <a:close/>
                    <a:moveTo>
                      <a:pt x="25306" y="1420"/>
                    </a:moveTo>
                    <a:cubicBezTo>
                      <a:pt x="24487" y="1666"/>
                      <a:pt x="23668" y="1939"/>
                      <a:pt x="22863" y="2239"/>
                    </a:cubicBezTo>
                    <a:lnTo>
                      <a:pt x="23109" y="2867"/>
                    </a:lnTo>
                    <a:cubicBezTo>
                      <a:pt x="23886" y="2580"/>
                      <a:pt x="24692" y="2307"/>
                      <a:pt x="25484" y="2075"/>
                    </a:cubicBezTo>
                    <a:lnTo>
                      <a:pt x="25306" y="1420"/>
                    </a:lnTo>
                    <a:close/>
                    <a:moveTo>
                      <a:pt x="47404" y="2157"/>
                    </a:moveTo>
                    <a:lnTo>
                      <a:pt x="47172" y="2785"/>
                    </a:lnTo>
                    <a:cubicBezTo>
                      <a:pt x="47950" y="3071"/>
                      <a:pt x="48742" y="3399"/>
                      <a:pt x="49492" y="3740"/>
                    </a:cubicBezTo>
                    <a:lnTo>
                      <a:pt x="49779" y="3126"/>
                    </a:lnTo>
                    <a:cubicBezTo>
                      <a:pt x="49001" y="2771"/>
                      <a:pt x="48209" y="2443"/>
                      <a:pt x="47404" y="2157"/>
                    </a:cubicBezTo>
                    <a:close/>
                    <a:moveTo>
                      <a:pt x="22344" y="2443"/>
                    </a:moveTo>
                    <a:cubicBezTo>
                      <a:pt x="21553" y="2758"/>
                      <a:pt x="20761" y="3098"/>
                      <a:pt x="19997" y="3467"/>
                    </a:cubicBezTo>
                    <a:lnTo>
                      <a:pt x="20283" y="4068"/>
                    </a:lnTo>
                    <a:cubicBezTo>
                      <a:pt x="21034" y="3713"/>
                      <a:pt x="21812" y="3371"/>
                      <a:pt x="22590" y="3071"/>
                    </a:cubicBezTo>
                    <a:lnTo>
                      <a:pt x="22344" y="2443"/>
                    </a:lnTo>
                    <a:close/>
                    <a:moveTo>
                      <a:pt x="50298" y="3358"/>
                    </a:moveTo>
                    <a:lnTo>
                      <a:pt x="50011" y="3972"/>
                    </a:lnTo>
                    <a:cubicBezTo>
                      <a:pt x="50762" y="4327"/>
                      <a:pt x="51512" y="4723"/>
                      <a:pt x="52236" y="5133"/>
                    </a:cubicBezTo>
                    <a:lnTo>
                      <a:pt x="52577" y="4545"/>
                    </a:lnTo>
                    <a:cubicBezTo>
                      <a:pt x="51827" y="4123"/>
                      <a:pt x="51062" y="3726"/>
                      <a:pt x="50298" y="3358"/>
                    </a:cubicBezTo>
                    <a:close/>
                    <a:moveTo>
                      <a:pt x="19478" y="3713"/>
                    </a:moveTo>
                    <a:cubicBezTo>
                      <a:pt x="18727" y="4095"/>
                      <a:pt x="17962" y="4505"/>
                      <a:pt x="17240" y="4942"/>
                    </a:cubicBezTo>
                    <a:lnTo>
                      <a:pt x="17580" y="5528"/>
                    </a:lnTo>
                    <a:cubicBezTo>
                      <a:pt x="18304" y="5105"/>
                      <a:pt x="19041" y="4696"/>
                      <a:pt x="19791" y="4314"/>
                    </a:cubicBezTo>
                    <a:lnTo>
                      <a:pt x="19478" y="3713"/>
                    </a:lnTo>
                    <a:close/>
                    <a:moveTo>
                      <a:pt x="53068" y="4832"/>
                    </a:moveTo>
                    <a:lnTo>
                      <a:pt x="52728" y="5406"/>
                    </a:lnTo>
                    <a:cubicBezTo>
                      <a:pt x="53450" y="5828"/>
                      <a:pt x="54160" y="6292"/>
                      <a:pt x="54843" y="6756"/>
                    </a:cubicBezTo>
                    <a:lnTo>
                      <a:pt x="55225" y="6210"/>
                    </a:lnTo>
                    <a:cubicBezTo>
                      <a:pt x="54529" y="5719"/>
                      <a:pt x="53805" y="5255"/>
                      <a:pt x="53068" y="4832"/>
                    </a:cubicBezTo>
                    <a:close/>
                    <a:moveTo>
                      <a:pt x="16748" y="5242"/>
                    </a:moveTo>
                    <a:cubicBezTo>
                      <a:pt x="16230" y="5569"/>
                      <a:pt x="15697" y="5910"/>
                      <a:pt x="15192" y="6265"/>
                    </a:cubicBezTo>
                    <a:lnTo>
                      <a:pt x="15574" y="6811"/>
                    </a:lnTo>
                    <a:cubicBezTo>
                      <a:pt x="16079" y="6470"/>
                      <a:pt x="16598" y="6129"/>
                      <a:pt x="17103" y="5815"/>
                    </a:cubicBezTo>
                    <a:lnTo>
                      <a:pt x="16748" y="5242"/>
                    </a:lnTo>
                    <a:close/>
                    <a:moveTo>
                      <a:pt x="14960" y="6429"/>
                    </a:moveTo>
                    <a:cubicBezTo>
                      <a:pt x="14850" y="6498"/>
                      <a:pt x="14728" y="6579"/>
                      <a:pt x="14619" y="6661"/>
                    </a:cubicBezTo>
                    <a:lnTo>
                      <a:pt x="15014" y="7207"/>
                    </a:lnTo>
                    <a:cubicBezTo>
                      <a:pt x="15123" y="7139"/>
                      <a:pt x="15233" y="7057"/>
                      <a:pt x="15342" y="6975"/>
                    </a:cubicBezTo>
                    <a:lnTo>
                      <a:pt x="14960" y="6429"/>
                    </a:lnTo>
                    <a:close/>
                    <a:moveTo>
                      <a:pt x="55703" y="6525"/>
                    </a:moveTo>
                    <a:lnTo>
                      <a:pt x="55307" y="7084"/>
                    </a:lnTo>
                    <a:cubicBezTo>
                      <a:pt x="55989" y="7562"/>
                      <a:pt x="56658" y="8081"/>
                      <a:pt x="57299" y="8613"/>
                    </a:cubicBezTo>
                    <a:lnTo>
                      <a:pt x="57723" y="8094"/>
                    </a:lnTo>
                    <a:cubicBezTo>
                      <a:pt x="57068" y="7548"/>
                      <a:pt x="56386" y="7029"/>
                      <a:pt x="55703" y="6525"/>
                    </a:cubicBezTo>
                    <a:close/>
                    <a:moveTo>
                      <a:pt x="14168" y="7002"/>
                    </a:moveTo>
                    <a:cubicBezTo>
                      <a:pt x="13485" y="7508"/>
                      <a:pt x="12817" y="8054"/>
                      <a:pt x="12175" y="8613"/>
                    </a:cubicBezTo>
                    <a:lnTo>
                      <a:pt x="12612" y="9118"/>
                    </a:lnTo>
                    <a:cubicBezTo>
                      <a:pt x="13240" y="8572"/>
                      <a:pt x="13895" y="8039"/>
                      <a:pt x="14564" y="7548"/>
                    </a:cubicBezTo>
                    <a:lnTo>
                      <a:pt x="14168" y="7002"/>
                    </a:lnTo>
                    <a:close/>
                    <a:moveTo>
                      <a:pt x="58160" y="8463"/>
                    </a:moveTo>
                    <a:lnTo>
                      <a:pt x="57723" y="8968"/>
                    </a:lnTo>
                    <a:cubicBezTo>
                      <a:pt x="58351" y="9514"/>
                      <a:pt x="58979" y="10087"/>
                      <a:pt x="59565" y="10674"/>
                    </a:cubicBezTo>
                    <a:lnTo>
                      <a:pt x="60043" y="10196"/>
                    </a:lnTo>
                    <a:cubicBezTo>
                      <a:pt x="59443" y="9595"/>
                      <a:pt x="58815" y="9009"/>
                      <a:pt x="58160" y="8463"/>
                    </a:cubicBezTo>
                    <a:close/>
                    <a:moveTo>
                      <a:pt x="11738" y="8982"/>
                    </a:moveTo>
                    <a:cubicBezTo>
                      <a:pt x="11111" y="9555"/>
                      <a:pt x="10483" y="10156"/>
                      <a:pt x="9896" y="10756"/>
                    </a:cubicBezTo>
                    <a:lnTo>
                      <a:pt x="10388" y="11233"/>
                    </a:lnTo>
                    <a:cubicBezTo>
                      <a:pt x="10961" y="10633"/>
                      <a:pt x="11575" y="10046"/>
                      <a:pt x="12189" y="9486"/>
                    </a:cubicBezTo>
                    <a:lnTo>
                      <a:pt x="11738" y="8982"/>
                    </a:lnTo>
                    <a:close/>
                    <a:moveTo>
                      <a:pt x="60453" y="10605"/>
                    </a:moveTo>
                    <a:lnTo>
                      <a:pt x="59962" y="11070"/>
                    </a:lnTo>
                    <a:cubicBezTo>
                      <a:pt x="60548" y="11670"/>
                      <a:pt x="61121" y="12298"/>
                      <a:pt x="61654" y="12926"/>
                    </a:cubicBezTo>
                    <a:lnTo>
                      <a:pt x="62173" y="12489"/>
                    </a:lnTo>
                    <a:cubicBezTo>
                      <a:pt x="61627" y="11848"/>
                      <a:pt x="61039" y="11206"/>
                      <a:pt x="60453" y="10605"/>
                    </a:cubicBezTo>
                    <a:close/>
                    <a:moveTo>
                      <a:pt x="9500" y="11179"/>
                    </a:moveTo>
                    <a:cubicBezTo>
                      <a:pt x="8927" y="11793"/>
                      <a:pt x="8353" y="12449"/>
                      <a:pt x="7822" y="13104"/>
                    </a:cubicBezTo>
                    <a:lnTo>
                      <a:pt x="8353" y="13526"/>
                    </a:lnTo>
                    <a:cubicBezTo>
                      <a:pt x="8872" y="12885"/>
                      <a:pt x="9432" y="12243"/>
                      <a:pt x="10005" y="11630"/>
                    </a:cubicBezTo>
                    <a:lnTo>
                      <a:pt x="9500" y="11179"/>
                    </a:lnTo>
                    <a:close/>
                    <a:moveTo>
                      <a:pt x="62541" y="12926"/>
                    </a:moveTo>
                    <a:lnTo>
                      <a:pt x="62009" y="13363"/>
                    </a:lnTo>
                    <a:cubicBezTo>
                      <a:pt x="62541" y="14005"/>
                      <a:pt x="63046" y="14673"/>
                      <a:pt x="63523" y="15342"/>
                    </a:cubicBezTo>
                    <a:lnTo>
                      <a:pt x="64069" y="14960"/>
                    </a:lnTo>
                    <a:cubicBezTo>
                      <a:pt x="63592" y="14263"/>
                      <a:pt x="63074" y="13581"/>
                      <a:pt x="62541" y="12926"/>
                    </a:cubicBezTo>
                    <a:close/>
                    <a:moveTo>
                      <a:pt x="7467" y="13554"/>
                    </a:moveTo>
                    <a:cubicBezTo>
                      <a:pt x="6948" y="14223"/>
                      <a:pt x="6442" y="14919"/>
                      <a:pt x="5965" y="15628"/>
                    </a:cubicBezTo>
                    <a:lnTo>
                      <a:pt x="6524" y="16010"/>
                    </a:lnTo>
                    <a:cubicBezTo>
                      <a:pt x="6988" y="15315"/>
                      <a:pt x="7494" y="14632"/>
                      <a:pt x="7999" y="13963"/>
                    </a:cubicBezTo>
                    <a:lnTo>
                      <a:pt x="7467" y="13554"/>
                    </a:lnTo>
                    <a:close/>
                    <a:moveTo>
                      <a:pt x="64411" y="15437"/>
                    </a:moveTo>
                    <a:lnTo>
                      <a:pt x="63851" y="15819"/>
                    </a:lnTo>
                    <a:cubicBezTo>
                      <a:pt x="64315" y="16516"/>
                      <a:pt x="64766" y="17226"/>
                      <a:pt x="65189" y="17949"/>
                    </a:cubicBezTo>
                    <a:lnTo>
                      <a:pt x="65776" y="17608"/>
                    </a:lnTo>
                    <a:cubicBezTo>
                      <a:pt x="65352" y="16871"/>
                      <a:pt x="64888" y="16147"/>
                      <a:pt x="64411" y="15437"/>
                    </a:cubicBezTo>
                    <a:close/>
                    <a:moveTo>
                      <a:pt x="5651" y="16107"/>
                    </a:moveTo>
                    <a:cubicBezTo>
                      <a:pt x="5187" y="16816"/>
                      <a:pt x="4750" y="17553"/>
                      <a:pt x="4341" y="18304"/>
                    </a:cubicBezTo>
                    <a:lnTo>
                      <a:pt x="4928" y="18631"/>
                    </a:lnTo>
                    <a:cubicBezTo>
                      <a:pt x="5323" y="17894"/>
                      <a:pt x="5760" y="17171"/>
                      <a:pt x="6224" y="16475"/>
                    </a:cubicBezTo>
                    <a:lnTo>
                      <a:pt x="5651" y="16107"/>
                    </a:lnTo>
                    <a:close/>
                    <a:moveTo>
                      <a:pt x="66049" y="18099"/>
                    </a:moveTo>
                    <a:lnTo>
                      <a:pt x="65462" y="18427"/>
                    </a:lnTo>
                    <a:cubicBezTo>
                      <a:pt x="65871" y="19164"/>
                      <a:pt x="66253" y="19914"/>
                      <a:pt x="66608" y="20665"/>
                    </a:cubicBezTo>
                    <a:lnTo>
                      <a:pt x="67223" y="20378"/>
                    </a:lnTo>
                    <a:cubicBezTo>
                      <a:pt x="66868" y="19614"/>
                      <a:pt x="66472" y="18850"/>
                      <a:pt x="66049" y="18099"/>
                    </a:cubicBezTo>
                    <a:close/>
                    <a:moveTo>
                      <a:pt x="4068" y="18809"/>
                    </a:moveTo>
                    <a:cubicBezTo>
                      <a:pt x="3672" y="19559"/>
                      <a:pt x="3290" y="20338"/>
                      <a:pt x="2948" y="21115"/>
                    </a:cubicBezTo>
                    <a:lnTo>
                      <a:pt x="3576" y="21388"/>
                    </a:lnTo>
                    <a:cubicBezTo>
                      <a:pt x="3904" y="20624"/>
                      <a:pt x="4273" y="19860"/>
                      <a:pt x="4668" y="19123"/>
                    </a:cubicBezTo>
                    <a:lnTo>
                      <a:pt x="4068" y="18809"/>
                    </a:lnTo>
                    <a:close/>
                    <a:moveTo>
                      <a:pt x="67454" y="20897"/>
                    </a:moveTo>
                    <a:lnTo>
                      <a:pt x="66841" y="21170"/>
                    </a:lnTo>
                    <a:cubicBezTo>
                      <a:pt x="67181" y="21934"/>
                      <a:pt x="67496" y="22713"/>
                      <a:pt x="67782" y="23504"/>
                    </a:cubicBezTo>
                    <a:lnTo>
                      <a:pt x="68410" y="23272"/>
                    </a:lnTo>
                    <a:cubicBezTo>
                      <a:pt x="68124" y="22467"/>
                      <a:pt x="67796" y="21675"/>
                      <a:pt x="67454" y="20897"/>
                    </a:cubicBezTo>
                    <a:close/>
                    <a:moveTo>
                      <a:pt x="2730" y="21648"/>
                    </a:moveTo>
                    <a:cubicBezTo>
                      <a:pt x="2402" y="22426"/>
                      <a:pt x="2089" y="23231"/>
                      <a:pt x="1816" y="24036"/>
                    </a:cubicBezTo>
                    <a:lnTo>
                      <a:pt x="2457" y="24255"/>
                    </a:lnTo>
                    <a:cubicBezTo>
                      <a:pt x="2730" y="23463"/>
                      <a:pt x="3030" y="22671"/>
                      <a:pt x="3345" y="21907"/>
                    </a:cubicBezTo>
                    <a:lnTo>
                      <a:pt x="2730" y="21648"/>
                    </a:lnTo>
                    <a:close/>
                    <a:moveTo>
                      <a:pt x="68601" y="23805"/>
                    </a:moveTo>
                    <a:lnTo>
                      <a:pt x="67960" y="24023"/>
                    </a:lnTo>
                    <a:cubicBezTo>
                      <a:pt x="68233" y="24815"/>
                      <a:pt x="68479" y="25619"/>
                      <a:pt x="68683" y="26425"/>
                    </a:cubicBezTo>
                    <a:lnTo>
                      <a:pt x="69338" y="26262"/>
                    </a:lnTo>
                    <a:cubicBezTo>
                      <a:pt x="69134" y="25443"/>
                      <a:pt x="68874" y="24609"/>
                      <a:pt x="68601" y="23805"/>
                    </a:cubicBezTo>
                    <a:close/>
                    <a:moveTo>
                      <a:pt x="1638" y="24582"/>
                    </a:moveTo>
                    <a:cubicBezTo>
                      <a:pt x="1392" y="25401"/>
                      <a:pt x="1161" y="26234"/>
                      <a:pt x="956" y="27053"/>
                    </a:cubicBezTo>
                    <a:lnTo>
                      <a:pt x="1625" y="27217"/>
                    </a:lnTo>
                    <a:cubicBezTo>
                      <a:pt x="1816" y="26398"/>
                      <a:pt x="2034" y="25592"/>
                      <a:pt x="2293" y="24787"/>
                    </a:cubicBezTo>
                    <a:lnTo>
                      <a:pt x="1638" y="24582"/>
                    </a:lnTo>
                    <a:close/>
                    <a:moveTo>
                      <a:pt x="69489" y="26808"/>
                    </a:moveTo>
                    <a:lnTo>
                      <a:pt x="68834" y="26971"/>
                    </a:lnTo>
                    <a:cubicBezTo>
                      <a:pt x="69025" y="27776"/>
                      <a:pt x="69202" y="28609"/>
                      <a:pt x="69338" y="29428"/>
                    </a:cubicBezTo>
                    <a:lnTo>
                      <a:pt x="70007" y="29319"/>
                    </a:lnTo>
                    <a:cubicBezTo>
                      <a:pt x="69857" y="28486"/>
                      <a:pt x="69693" y="27640"/>
                      <a:pt x="69489" y="26808"/>
                    </a:cubicBezTo>
                    <a:close/>
                    <a:moveTo>
                      <a:pt x="833" y="27612"/>
                    </a:moveTo>
                    <a:cubicBezTo>
                      <a:pt x="655" y="28445"/>
                      <a:pt x="491" y="29292"/>
                      <a:pt x="369" y="30124"/>
                    </a:cubicBezTo>
                    <a:lnTo>
                      <a:pt x="1037" y="30233"/>
                    </a:lnTo>
                    <a:cubicBezTo>
                      <a:pt x="1161" y="29401"/>
                      <a:pt x="1310" y="28568"/>
                      <a:pt x="1488" y="27763"/>
                    </a:cubicBezTo>
                    <a:lnTo>
                      <a:pt x="833" y="27612"/>
                    </a:lnTo>
                    <a:close/>
                    <a:moveTo>
                      <a:pt x="70089" y="29878"/>
                    </a:moveTo>
                    <a:lnTo>
                      <a:pt x="69420" y="29987"/>
                    </a:lnTo>
                    <a:cubicBezTo>
                      <a:pt x="69556" y="30806"/>
                      <a:pt x="69653" y="31652"/>
                      <a:pt x="69720" y="32486"/>
                    </a:cubicBezTo>
                    <a:lnTo>
                      <a:pt x="70390" y="32431"/>
                    </a:lnTo>
                    <a:cubicBezTo>
                      <a:pt x="70321" y="31571"/>
                      <a:pt x="70226" y="30724"/>
                      <a:pt x="70089" y="29878"/>
                    </a:cubicBezTo>
                    <a:close/>
                    <a:moveTo>
                      <a:pt x="300" y="30697"/>
                    </a:moveTo>
                    <a:cubicBezTo>
                      <a:pt x="191" y="31530"/>
                      <a:pt x="109" y="32389"/>
                      <a:pt x="55" y="33250"/>
                    </a:cubicBezTo>
                    <a:lnTo>
                      <a:pt x="737" y="33277"/>
                    </a:lnTo>
                    <a:cubicBezTo>
                      <a:pt x="779" y="32444"/>
                      <a:pt x="861" y="31612"/>
                      <a:pt x="970" y="30779"/>
                    </a:cubicBezTo>
                    <a:lnTo>
                      <a:pt x="300" y="30697"/>
                    </a:lnTo>
                    <a:close/>
                    <a:moveTo>
                      <a:pt x="27" y="33809"/>
                    </a:moveTo>
                    <a:cubicBezTo>
                      <a:pt x="14" y="34287"/>
                      <a:pt x="0" y="34764"/>
                      <a:pt x="0" y="35243"/>
                    </a:cubicBezTo>
                    <a:cubicBezTo>
                      <a:pt x="0" y="35625"/>
                      <a:pt x="14" y="36007"/>
                      <a:pt x="27" y="36375"/>
                    </a:cubicBezTo>
                    <a:lnTo>
                      <a:pt x="697" y="36348"/>
                    </a:lnTo>
                    <a:cubicBezTo>
                      <a:pt x="683" y="35993"/>
                      <a:pt x="683" y="35611"/>
                      <a:pt x="683" y="35243"/>
                    </a:cubicBezTo>
                    <a:cubicBezTo>
                      <a:pt x="683" y="34779"/>
                      <a:pt x="697" y="34300"/>
                      <a:pt x="710" y="33836"/>
                    </a:cubicBezTo>
                    <a:lnTo>
                      <a:pt x="27" y="33809"/>
                    </a:lnTo>
                    <a:close/>
                    <a:moveTo>
                      <a:pt x="70430" y="32990"/>
                    </a:moveTo>
                    <a:lnTo>
                      <a:pt x="69748" y="33032"/>
                    </a:lnTo>
                    <a:cubicBezTo>
                      <a:pt x="69802" y="33769"/>
                      <a:pt x="69829" y="34506"/>
                      <a:pt x="69829" y="35243"/>
                    </a:cubicBezTo>
                    <a:cubicBezTo>
                      <a:pt x="69829" y="36075"/>
                      <a:pt x="69789" y="36921"/>
                      <a:pt x="69734" y="37754"/>
                    </a:cubicBezTo>
                    <a:lnTo>
                      <a:pt x="70403" y="37809"/>
                    </a:lnTo>
                    <a:cubicBezTo>
                      <a:pt x="70471" y="36962"/>
                      <a:pt x="70499" y="36102"/>
                      <a:pt x="70499" y="35243"/>
                    </a:cubicBezTo>
                    <a:cubicBezTo>
                      <a:pt x="70499" y="34491"/>
                      <a:pt x="70471" y="33741"/>
                      <a:pt x="70430" y="32990"/>
                    </a:cubicBezTo>
                    <a:close/>
                    <a:moveTo>
                      <a:pt x="724" y="36908"/>
                    </a:moveTo>
                    <a:lnTo>
                      <a:pt x="42" y="36948"/>
                    </a:lnTo>
                    <a:cubicBezTo>
                      <a:pt x="82" y="37795"/>
                      <a:pt x="151" y="38655"/>
                      <a:pt x="260" y="39501"/>
                    </a:cubicBezTo>
                    <a:lnTo>
                      <a:pt x="928" y="39419"/>
                    </a:lnTo>
                    <a:cubicBezTo>
                      <a:pt x="833" y="38586"/>
                      <a:pt x="764" y="37754"/>
                      <a:pt x="724" y="36908"/>
                    </a:cubicBezTo>
                    <a:close/>
                    <a:moveTo>
                      <a:pt x="69693" y="38313"/>
                    </a:moveTo>
                    <a:cubicBezTo>
                      <a:pt x="69611" y="39146"/>
                      <a:pt x="69516" y="39978"/>
                      <a:pt x="69380" y="40812"/>
                    </a:cubicBezTo>
                    <a:lnTo>
                      <a:pt x="70048" y="40921"/>
                    </a:lnTo>
                    <a:cubicBezTo>
                      <a:pt x="70184" y="40074"/>
                      <a:pt x="70293" y="39214"/>
                      <a:pt x="70362" y="38368"/>
                    </a:cubicBezTo>
                    <a:lnTo>
                      <a:pt x="69693" y="38313"/>
                    </a:lnTo>
                    <a:close/>
                    <a:moveTo>
                      <a:pt x="997" y="39965"/>
                    </a:moveTo>
                    <a:lnTo>
                      <a:pt x="328" y="40060"/>
                    </a:lnTo>
                    <a:cubicBezTo>
                      <a:pt x="451" y="40907"/>
                      <a:pt x="588" y="41753"/>
                      <a:pt x="764" y="42586"/>
                    </a:cubicBezTo>
                    <a:lnTo>
                      <a:pt x="1434" y="42449"/>
                    </a:lnTo>
                    <a:cubicBezTo>
                      <a:pt x="1256" y="41630"/>
                      <a:pt x="1119" y="40797"/>
                      <a:pt x="997" y="39965"/>
                    </a:cubicBezTo>
                    <a:close/>
                    <a:moveTo>
                      <a:pt x="69283" y="41357"/>
                    </a:moveTo>
                    <a:cubicBezTo>
                      <a:pt x="69134" y="42176"/>
                      <a:pt x="68956" y="43008"/>
                      <a:pt x="68752" y="43814"/>
                    </a:cubicBezTo>
                    <a:lnTo>
                      <a:pt x="69407" y="43978"/>
                    </a:lnTo>
                    <a:cubicBezTo>
                      <a:pt x="69625" y="43159"/>
                      <a:pt x="69802" y="42313"/>
                      <a:pt x="69953" y="41480"/>
                    </a:cubicBezTo>
                    <a:lnTo>
                      <a:pt x="69283" y="41357"/>
                    </a:lnTo>
                    <a:close/>
                    <a:moveTo>
                      <a:pt x="1556" y="42995"/>
                    </a:moveTo>
                    <a:lnTo>
                      <a:pt x="888" y="43145"/>
                    </a:lnTo>
                    <a:cubicBezTo>
                      <a:pt x="1079" y="43964"/>
                      <a:pt x="1297" y="44797"/>
                      <a:pt x="1556" y="45616"/>
                    </a:cubicBezTo>
                    <a:lnTo>
                      <a:pt x="2198" y="45411"/>
                    </a:lnTo>
                    <a:cubicBezTo>
                      <a:pt x="1952" y="44619"/>
                      <a:pt x="1734" y="43800"/>
                      <a:pt x="1556" y="42995"/>
                    </a:cubicBezTo>
                    <a:close/>
                    <a:moveTo>
                      <a:pt x="68615" y="44360"/>
                    </a:moveTo>
                    <a:cubicBezTo>
                      <a:pt x="68397" y="45165"/>
                      <a:pt x="68137" y="45971"/>
                      <a:pt x="67864" y="46748"/>
                    </a:cubicBezTo>
                    <a:lnTo>
                      <a:pt x="68506" y="46981"/>
                    </a:lnTo>
                    <a:cubicBezTo>
                      <a:pt x="68779" y="46175"/>
                      <a:pt x="69038" y="45356"/>
                      <a:pt x="69270" y="44537"/>
                    </a:cubicBezTo>
                    <a:lnTo>
                      <a:pt x="68615" y="44360"/>
                    </a:lnTo>
                    <a:close/>
                    <a:moveTo>
                      <a:pt x="2375" y="45957"/>
                    </a:moveTo>
                    <a:lnTo>
                      <a:pt x="1720" y="46162"/>
                    </a:lnTo>
                    <a:cubicBezTo>
                      <a:pt x="1993" y="46967"/>
                      <a:pt x="2280" y="47773"/>
                      <a:pt x="2608" y="48564"/>
                    </a:cubicBezTo>
                    <a:lnTo>
                      <a:pt x="3235" y="48304"/>
                    </a:lnTo>
                    <a:cubicBezTo>
                      <a:pt x="2921" y="47540"/>
                      <a:pt x="2621" y="46748"/>
                      <a:pt x="2375" y="45957"/>
                    </a:cubicBezTo>
                    <a:close/>
                    <a:moveTo>
                      <a:pt x="67673" y="47281"/>
                    </a:moveTo>
                    <a:cubicBezTo>
                      <a:pt x="67387" y="48059"/>
                      <a:pt x="67059" y="48837"/>
                      <a:pt x="66704" y="49602"/>
                    </a:cubicBezTo>
                    <a:lnTo>
                      <a:pt x="67332" y="49888"/>
                    </a:lnTo>
                    <a:cubicBezTo>
                      <a:pt x="67687" y="49110"/>
                      <a:pt x="68015" y="48319"/>
                      <a:pt x="68301" y="47513"/>
                    </a:cubicBezTo>
                    <a:lnTo>
                      <a:pt x="67673" y="47281"/>
                    </a:lnTo>
                    <a:close/>
                    <a:moveTo>
                      <a:pt x="3454" y="48823"/>
                    </a:moveTo>
                    <a:lnTo>
                      <a:pt x="2826" y="49083"/>
                    </a:lnTo>
                    <a:cubicBezTo>
                      <a:pt x="3154" y="49875"/>
                      <a:pt x="3522" y="50652"/>
                      <a:pt x="3918" y="51403"/>
                    </a:cubicBezTo>
                    <a:lnTo>
                      <a:pt x="4519" y="51089"/>
                    </a:lnTo>
                    <a:cubicBezTo>
                      <a:pt x="4136" y="50352"/>
                      <a:pt x="3781" y="49587"/>
                      <a:pt x="3454" y="48823"/>
                    </a:cubicBezTo>
                    <a:close/>
                    <a:moveTo>
                      <a:pt x="66472" y="50106"/>
                    </a:moveTo>
                    <a:cubicBezTo>
                      <a:pt x="66117" y="50870"/>
                      <a:pt x="65722" y="51622"/>
                      <a:pt x="65312" y="52345"/>
                    </a:cubicBezTo>
                    <a:lnTo>
                      <a:pt x="65898" y="52672"/>
                    </a:lnTo>
                    <a:cubicBezTo>
                      <a:pt x="66322" y="51935"/>
                      <a:pt x="66717" y="51171"/>
                      <a:pt x="67086" y="50406"/>
                    </a:cubicBezTo>
                    <a:lnTo>
                      <a:pt x="66472" y="50106"/>
                    </a:lnTo>
                    <a:close/>
                    <a:moveTo>
                      <a:pt x="4777" y="51580"/>
                    </a:moveTo>
                    <a:lnTo>
                      <a:pt x="4177" y="51908"/>
                    </a:lnTo>
                    <a:cubicBezTo>
                      <a:pt x="4586" y="52659"/>
                      <a:pt x="5023" y="53396"/>
                      <a:pt x="5474" y="54119"/>
                    </a:cubicBezTo>
                    <a:lnTo>
                      <a:pt x="6047" y="53751"/>
                    </a:lnTo>
                    <a:cubicBezTo>
                      <a:pt x="5596" y="53054"/>
                      <a:pt x="5174" y="52317"/>
                      <a:pt x="4777" y="51580"/>
                    </a:cubicBezTo>
                    <a:close/>
                    <a:moveTo>
                      <a:pt x="6347" y="54228"/>
                    </a:moveTo>
                    <a:lnTo>
                      <a:pt x="5787" y="54597"/>
                    </a:lnTo>
                    <a:cubicBezTo>
                      <a:pt x="5938" y="54829"/>
                      <a:pt x="6102" y="55074"/>
                      <a:pt x="6266" y="55307"/>
                    </a:cubicBezTo>
                    <a:lnTo>
                      <a:pt x="6825" y="54925"/>
                    </a:lnTo>
                    <a:cubicBezTo>
                      <a:pt x="6661" y="54692"/>
                      <a:pt x="6497" y="54461"/>
                      <a:pt x="6347" y="54228"/>
                    </a:cubicBezTo>
                    <a:close/>
                    <a:moveTo>
                      <a:pt x="65025" y="52823"/>
                    </a:moveTo>
                    <a:cubicBezTo>
                      <a:pt x="64602" y="53546"/>
                      <a:pt x="64151" y="54255"/>
                      <a:pt x="63674" y="54938"/>
                    </a:cubicBezTo>
                    <a:lnTo>
                      <a:pt x="64220" y="55320"/>
                    </a:lnTo>
                    <a:cubicBezTo>
                      <a:pt x="64712" y="54624"/>
                      <a:pt x="65176" y="53901"/>
                      <a:pt x="65612" y="53163"/>
                    </a:cubicBezTo>
                    <a:lnTo>
                      <a:pt x="65025" y="52823"/>
                    </a:lnTo>
                    <a:close/>
                    <a:moveTo>
                      <a:pt x="6975" y="55156"/>
                    </a:moveTo>
                    <a:lnTo>
                      <a:pt x="6429" y="55538"/>
                    </a:lnTo>
                    <a:cubicBezTo>
                      <a:pt x="6702" y="55921"/>
                      <a:pt x="6975" y="56303"/>
                      <a:pt x="7261" y="56685"/>
                    </a:cubicBezTo>
                    <a:lnTo>
                      <a:pt x="7807" y="56275"/>
                    </a:lnTo>
                    <a:cubicBezTo>
                      <a:pt x="7521" y="55907"/>
                      <a:pt x="7248" y="55525"/>
                      <a:pt x="6975" y="55156"/>
                    </a:cubicBezTo>
                    <a:close/>
                    <a:moveTo>
                      <a:pt x="63347" y="55402"/>
                    </a:moveTo>
                    <a:cubicBezTo>
                      <a:pt x="62855" y="56071"/>
                      <a:pt x="62350" y="56740"/>
                      <a:pt x="61804" y="57382"/>
                    </a:cubicBezTo>
                    <a:lnTo>
                      <a:pt x="62322" y="57818"/>
                    </a:lnTo>
                    <a:cubicBezTo>
                      <a:pt x="62868" y="57163"/>
                      <a:pt x="63401" y="56481"/>
                      <a:pt x="63893" y="55798"/>
                    </a:cubicBezTo>
                    <a:lnTo>
                      <a:pt x="63347" y="55402"/>
                    </a:lnTo>
                    <a:close/>
                    <a:moveTo>
                      <a:pt x="8149" y="56712"/>
                    </a:moveTo>
                    <a:lnTo>
                      <a:pt x="7616" y="57136"/>
                    </a:lnTo>
                    <a:cubicBezTo>
                      <a:pt x="8149" y="57791"/>
                      <a:pt x="8708" y="58446"/>
                      <a:pt x="9282" y="59074"/>
                    </a:cubicBezTo>
                    <a:lnTo>
                      <a:pt x="9773" y="58623"/>
                    </a:lnTo>
                    <a:cubicBezTo>
                      <a:pt x="9214" y="58009"/>
                      <a:pt x="8668" y="57367"/>
                      <a:pt x="8149" y="56712"/>
                    </a:cubicBezTo>
                    <a:close/>
                    <a:moveTo>
                      <a:pt x="61449" y="57804"/>
                    </a:moveTo>
                    <a:cubicBezTo>
                      <a:pt x="60903" y="58446"/>
                      <a:pt x="60330" y="59060"/>
                      <a:pt x="59743" y="59647"/>
                    </a:cubicBezTo>
                    <a:lnTo>
                      <a:pt x="60220" y="60125"/>
                    </a:lnTo>
                    <a:cubicBezTo>
                      <a:pt x="60821" y="59524"/>
                      <a:pt x="61408" y="58896"/>
                      <a:pt x="61954" y="58255"/>
                    </a:cubicBezTo>
                    <a:lnTo>
                      <a:pt x="61449" y="57804"/>
                    </a:lnTo>
                    <a:close/>
                    <a:moveTo>
                      <a:pt x="10155" y="59033"/>
                    </a:moveTo>
                    <a:lnTo>
                      <a:pt x="9664" y="59497"/>
                    </a:lnTo>
                    <a:cubicBezTo>
                      <a:pt x="10251" y="60111"/>
                      <a:pt x="10865" y="60712"/>
                      <a:pt x="11493" y="61285"/>
                    </a:cubicBezTo>
                    <a:lnTo>
                      <a:pt x="11957" y="60794"/>
                    </a:lnTo>
                    <a:cubicBezTo>
                      <a:pt x="11343" y="60234"/>
                      <a:pt x="10728" y="59633"/>
                      <a:pt x="10155" y="59033"/>
                    </a:cubicBezTo>
                    <a:close/>
                    <a:moveTo>
                      <a:pt x="59334" y="60043"/>
                    </a:moveTo>
                    <a:cubicBezTo>
                      <a:pt x="58746" y="60630"/>
                      <a:pt x="58118" y="61189"/>
                      <a:pt x="57477" y="61735"/>
                    </a:cubicBezTo>
                    <a:lnTo>
                      <a:pt x="57914" y="62254"/>
                    </a:lnTo>
                    <a:cubicBezTo>
                      <a:pt x="58555" y="61695"/>
                      <a:pt x="59197" y="61121"/>
                      <a:pt x="59811" y="60534"/>
                    </a:cubicBezTo>
                    <a:lnTo>
                      <a:pt x="59334" y="60043"/>
                    </a:lnTo>
                    <a:close/>
                    <a:moveTo>
                      <a:pt x="12366" y="61162"/>
                    </a:moveTo>
                    <a:lnTo>
                      <a:pt x="11916" y="61667"/>
                    </a:lnTo>
                    <a:cubicBezTo>
                      <a:pt x="12557" y="62226"/>
                      <a:pt x="13227" y="62787"/>
                      <a:pt x="13895" y="63291"/>
                    </a:cubicBezTo>
                    <a:lnTo>
                      <a:pt x="14304" y="62759"/>
                    </a:lnTo>
                    <a:cubicBezTo>
                      <a:pt x="13649" y="62254"/>
                      <a:pt x="12994" y="61722"/>
                      <a:pt x="12366" y="61162"/>
                    </a:cubicBezTo>
                    <a:close/>
                    <a:moveTo>
                      <a:pt x="57041" y="62090"/>
                    </a:moveTo>
                    <a:cubicBezTo>
                      <a:pt x="56440" y="62581"/>
                      <a:pt x="55798" y="63060"/>
                      <a:pt x="55157" y="63524"/>
                    </a:cubicBezTo>
                    <a:lnTo>
                      <a:pt x="55539" y="64070"/>
                    </a:lnTo>
                    <a:cubicBezTo>
                      <a:pt x="56194" y="63606"/>
                      <a:pt x="56850" y="63114"/>
                      <a:pt x="57477" y="62609"/>
                    </a:cubicBezTo>
                    <a:lnTo>
                      <a:pt x="57041" y="62090"/>
                    </a:lnTo>
                    <a:close/>
                    <a:moveTo>
                      <a:pt x="14755" y="63087"/>
                    </a:moveTo>
                    <a:lnTo>
                      <a:pt x="14359" y="63633"/>
                    </a:lnTo>
                    <a:cubicBezTo>
                      <a:pt x="15041" y="64137"/>
                      <a:pt x="15751" y="64629"/>
                      <a:pt x="16475" y="65080"/>
                    </a:cubicBezTo>
                    <a:lnTo>
                      <a:pt x="16830" y="64506"/>
                    </a:lnTo>
                    <a:cubicBezTo>
                      <a:pt x="16133" y="64070"/>
                      <a:pt x="15438" y="63591"/>
                      <a:pt x="14755" y="63087"/>
                    </a:cubicBezTo>
                    <a:close/>
                    <a:moveTo>
                      <a:pt x="54584" y="63919"/>
                    </a:moveTo>
                    <a:cubicBezTo>
                      <a:pt x="53887" y="64383"/>
                      <a:pt x="53177" y="64834"/>
                      <a:pt x="52455" y="65243"/>
                    </a:cubicBezTo>
                    <a:lnTo>
                      <a:pt x="52782" y="65830"/>
                    </a:lnTo>
                    <a:cubicBezTo>
                      <a:pt x="53519" y="65407"/>
                      <a:pt x="54256" y="64956"/>
                      <a:pt x="54966" y="64479"/>
                    </a:cubicBezTo>
                    <a:lnTo>
                      <a:pt x="54584" y="63919"/>
                    </a:lnTo>
                    <a:close/>
                    <a:moveTo>
                      <a:pt x="17307" y="64807"/>
                    </a:moveTo>
                    <a:lnTo>
                      <a:pt x="16952" y="65380"/>
                    </a:lnTo>
                    <a:cubicBezTo>
                      <a:pt x="17689" y="65830"/>
                      <a:pt x="18441" y="66254"/>
                      <a:pt x="19191" y="66636"/>
                    </a:cubicBezTo>
                    <a:lnTo>
                      <a:pt x="19505" y="66035"/>
                    </a:lnTo>
                    <a:cubicBezTo>
                      <a:pt x="18768" y="65653"/>
                      <a:pt x="18031" y="65243"/>
                      <a:pt x="17307" y="64807"/>
                    </a:cubicBezTo>
                    <a:close/>
                    <a:moveTo>
                      <a:pt x="51963" y="65516"/>
                    </a:moveTo>
                    <a:cubicBezTo>
                      <a:pt x="51239" y="65926"/>
                      <a:pt x="50475" y="66308"/>
                      <a:pt x="49725" y="66649"/>
                    </a:cubicBezTo>
                    <a:lnTo>
                      <a:pt x="50011" y="67264"/>
                    </a:lnTo>
                    <a:cubicBezTo>
                      <a:pt x="50775" y="66909"/>
                      <a:pt x="51554" y="66527"/>
                      <a:pt x="52291" y="66103"/>
                    </a:cubicBezTo>
                    <a:lnTo>
                      <a:pt x="51963" y="65516"/>
                    </a:lnTo>
                    <a:close/>
                    <a:moveTo>
                      <a:pt x="20010" y="66281"/>
                    </a:moveTo>
                    <a:lnTo>
                      <a:pt x="19710" y="66894"/>
                    </a:lnTo>
                    <a:cubicBezTo>
                      <a:pt x="20474" y="67264"/>
                      <a:pt x="21252" y="67618"/>
                      <a:pt x="22044" y="67932"/>
                    </a:cubicBezTo>
                    <a:lnTo>
                      <a:pt x="22303" y="67318"/>
                    </a:lnTo>
                    <a:cubicBezTo>
                      <a:pt x="21525" y="67004"/>
                      <a:pt x="20761" y="66649"/>
                      <a:pt x="20010" y="66281"/>
                    </a:cubicBezTo>
                    <a:close/>
                    <a:moveTo>
                      <a:pt x="49219" y="66881"/>
                    </a:moveTo>
                    <a:cubicBezTo>
                      <a:pt x="48455" y="67222"/>
                      <a:pt x="47677" y="67537"/>
                      <a:pt x="46886" y="67810"/>
                    </a:cubicBezTo>
                    <a:lnTo>
                      <a:pt x="47117" y="68450"/>
                    </a:lnTo>
                    <a:cubicBezTo>
                      <a:pt x="47909" y="68164"/>
                      <a:pt x="48715" y="67850"/>
                      <a:pt x="49492" y="67495"/>
                    </a:cubicBezTo>
                    <a:lnTo>
                      <a:pt x="49219" y="66881"/>
                    </a:lnTo>
                    <a:close/>
                    <a:moveTo>
                      <a:pt x="22822" y="67522"/>
                    </a:moveTo>
                    <a:lnTo>
                      <a:pt x="22576" y="68150"/>
                    </a:lnTo>
                    <a:cubicBezTo>
                      <a:pt x="23368" y="68450"/>
                      <a:pt x="24186" y="68738"/>
                      <a:pt x="25005" y="68983"/>
                    </a:cubicBezTo>
                    <a:lnTo>
                      <a:pt x="25197" y="68341"/>
                    </a:lnTo>
                    <a:cubicBezTo>
                      <a:pt x="24405" y="68096"/>
                      <a:pt x="23600" y="67823"/>
                      <a:pt x="22822" y="67522"/>
                    </a:cubicBezTo>
                    <a:close/>
                    <a:moveTo>
                      <a:pt x="46353" y="68001"/>
                    </a:moveTo>
                    <a:cubicBezTo>
                      <a:pt x="45575" y="68259"/>
                      <a:pt x="44756" y="68505"/>
                      <a:pt x="43951" y="68710"/>
                    </a:cubicBezTo>
                    <a:lnTo>
                      <a:pt x="44114" y="69366"/>
                    </a:lnTo>
                    <a:cubicBezTo>
                      <a:pt x="44947" y="69160"/>
                      <a:pt x="45766" y="68915"/>
                      <a:pt x="46571" y="68642"/>
                    </a:cubicBezTo>
                    <a:lnTo>
                      <a:pt x="46353" y="68001"/>
                    </a:lnTo>
                    <a:close/>
                    <a:moveTo>
                      <a:pt x="25742" y="68492"/>
                    </a:moveTo>
                    <a:lnTo>
                      <a:pt x="25551" y="69147"/>
                    </a:lnTo>
                    <a:cubicBezTo>
                      <a:pt x="26370" y="69379"/>
                      <a:pt x="27203" y="69584"/>
                      <a:pt x="28036" y="69761"/>
                    </a:cubicBezTo>
                    <a:lnTo>
                      <a:pt x="28172" y="69093"/>
                    </a:lnTo>
                    <a:cubicBezTo>
                      <a:pt x="27367" y="68929"/>
                      <a:pt x="26534" y="68723"/>
                      <a:pt x="25742" y="68492"/>
                    </a:cubicBezTo>
                    <a:close/>
                    <a:moveTo>
                      <a:pt x="43405" y="68847"/>
                    </a:moveTo>
                    <a:cubicBezTo>
                      <a:pt x="42600" y="69051"/>
                      <a:pt x="41767" y="69215"/>
                      <a:pt x="40948" y="69351"/>
                    </a:cubicBezTo>
                    <a:lnTo>
                      <a:pt x="41057" y="70021"/>
                    </a:lnTo>
                    <a:cubicBezTo>
                      <a:pt x="41903" y="69884"/>
                      <a:pt x="42749" y="69706"/>
                      <a:pt x="43568" y="69502"/>
                    </a:cubicBezTo>
                    <a:lnTo>
                      <a:pt x="43405" y="68847"/>
                    </a:lnTo>
                    <a:close/>
                    <a:moveTo>
                      <a:pt x="28718" y="69202"/>
                    </a:moveTo>
                    <a:lnTo>
                      <a:pt x="28596" y="69870"/>
                    </a:lnTo>
                    <a:cubicBezTo>
                      <a:pt x="29428" y="70021"/>
                      <a:pt x="30288" y="70157"/>
                      <a:pt x="31134" y="70252"/>
                    </a:cubicBezTo>
                    <a:lnTo>
                      <a:pt x="31202" y="69584"/>
                    </a:lnTo>
                    <a:cubicBezTo>
                      <a:pt x="30370" y="69488"/>
                      <a:pt x="29537" y="69366"/>
                      <a:pt x="28718" y="69202"/>
                    </a:cubicBezTo>
                    <a:close/>
                    <a:moveTo>
                      <a:pt x="40402" y="69433"/>
                    </a:moveTo>
                    <a:cubicBezTo>
                      <a:pt x="39570" y="69557"/>
                      <a:pt x="38737" y="69652"/>
                      <a:pt x="37904" y="69720"/>
                    </a:cubicBezTo>
                    <a:lnTo>
                      <a:pt x="37945" y="70389"/>
                    </a:lnTo>
                    <a:cubicBezTo>
                      <a:pt x="38805" y="70334"/>
                      <a:pt x="39652" y="70239"/>
                      <a:pt x="40498" y="70103"/>
                    </a:cubicBezTo>
                    <a:lnTo>
                      <a:pt x="40402" y="69433"/>
                    </a:lnTo>
                    <a:close/>
                    <a:moveTo>
                      <a:pt x="31762" y="69639"/>
                    </a:moveTo>
                    <a:lnTo>
                      <a:pt x="31694" y="70321"/>
                    </a:lnTo>
                    <a:cubicBezTo>
                      <a:pt x="32540" y="70403"/>
                      <a:pt x="33400" y="70457"/>
                      <a:pt x="34246" y="70485"/>
                    </a:cubicBezTo>
                    <a:lnTo>
                      <a:pt x="34274" y="69802"/>
                    </a:lnTo>
                    <a:cubicBezTo>
                      <a:pt x="33441" y="69788"/>
                      <a:pt x="32594" y="69734"/>
                      <a:pt x="31762" y="69639"/>
                    </a:cubicBezTo>
                    <a:close/>
                    <a:moveTo>
                      <a:pt x="37344" y="69761"/>
                    </a:moveTo>
                    <a:cubicBezTo>
                      <a:pt x="36649" y="69802"/>
                      <a:pt x="35952" y="69815"/>
                      <a:pt x="35270" y="69815"/>
                    </a:cubicBezTo>
                    <a:lnTo>
                      <a:pt x="34833" y="69815"/>
                    </a:lnTo>
                    <a:lnTo>
                      <a:pt x="34820" y="70498"/>
                    </a:lnTo>
                    <a:lnTo>
                      <a:pt x="35257" y="70498"/>
                    </a:lnTo>
                    <a:cubicBezTo>
                      <a:pt x="35966" y="70498"/>
                      <a:pt x="36676" y="70471"/>
                      <a:pt x="37386" y="70430"/>
                    </a:cubicBezTo>
                    <a:lnTo>
                      <a:pt x="37344" y="6976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1681;p42">
                <a:extLst>
                  <a:ext uri="{FF2B5EF4-FFF2-40B4-BE49-F238E27FC236}">
                    <a16:creationId xmlns:a16="http://schemas.microsoft.com/office/drawing/2014/main" id="{6D201D61-9C6B-0AAB-E650-0458CC29F5EA}"/>
                  </a:ext>
                </a:extLst>
              </p:cNvPr>
              <p:cNvSpPr/>
              <p:nvPr/>
            </p:nvSpPr>
            <p:spPr>
              <a:xfrm rot="-5400000">
                <a:off x="1201838" y="1887550"/>
                <a:ext cx="1965900" cy="1965900"/>
              </a:xfrm>
              <a:prstGeom prst="blockArc">
                <a:avLst>
                  <a:gd name="adj1" fmla="val 13560149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1682;p42">
                <a:extLst>
                  <a:ext uri="{FF2B5EF4-FFF2-40B4-BE49-F238E27FC236}">
                    <a16:creationId xmlns:a16="http://schemas.microsoft.com/office/drawing/2014/main" id="{B030A209-A0CF-E0F0-F3FC-D6826E7D8B69}"/>
                  </a:ext>
                </a:extLst>
              </p:cNvPr>
              <p:cNvSpPr/>
              <p:nvPr/>
            </p:nvSpPr>
            <p:spPr>
              <a:xfrm rot="3949254">
                <a:off x="1201770" y="1887509"/>
                <a:ext cx="1965866" cy="1965866"/>
              </a:xfrm>
              <a:prstGeom prst="blockArc">
                <a:avLst>
                  <a:gd name="adj1" fmla="val 17246835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" name="Google Shape;1657;p42">
              <a:extLst>
                <a:ext uri="{FF2B5EF4-FFF2-40B4-BE49-F238E27FC236}">
                  <a16:creationId xmlns:a16="http://schemas.microsoft.com/office/drawing/2014/main" id="{01D321E4-9816-9C02-9A55-3B1F2F2834FB}"/>
                </a:ext>
              </a:extLst>
            </p:cNvPr>
            <p:cNvGrpSpPr/>
            <p:nvPr/>
          </p:nvGrpSpPr>
          <p:grpSpPr>
            <a:xfrm>
              <a:off x="3017383" y="563884"/>
              <a:ext cx="635477" cy="633411"/>
              <a:chOff x="6039282" y="1042577"/>
              <a:chExt cx="734315" cy="731929"/>
            </a:xfrm>
          </p:grpSpPr>
          <p:sp>
            <p:nvSpPr>
              <p:cNvPr id="13" name="Google Shape;1658;p42">
                <a:extLst>
                  <a:ext uri="{FF2B5EF4-FFF2-40B4-BE49-F238E27FC236}">
                    <a16:creationId xmlns:a16="http://schemas.microsoft.com/office/drawing/2014/main" id="{F17DA17A-9BAA-76DF-3A06-7033646134E3}"/>
                  </a:ext>
                </a:extLst>
              </p:cNvPr>
              <p:cNvSpPr/>
              <p:nvPr/>
            </p:nvSpPr>
            <p:spPr>
              <a:xfrm>
                <a:off x="6045348" y="1300071"/>
                <a:ext cx="131951" cy="65352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701" extrusionOk="0">
                    <a:moveTo>
                      <a:pt x="108" y="0"/>
                    </a:moveTo>
                    <a:lnTo>
                      <a:pt x="51" y="224"/>
                    </a:lnTo>
                    <a:cubicBezTo>
                      <a:pt x="29" y="303"/>
                      <a:pt x="7" y="375"/>
                      <a:pt x="0" y="455"/>
                    </a:cubicBezTo>
                    <a:lnTo>
                      <a:pt x="1342" y="700"/>
                    </a:lnTo>
                    <a:cubicBezTo>
                      <a:pt x="1349" y="650"/>
                      <a:pt x="1363" y="599"/>
                      <a:pt x="1378" y="549"/>
                    </a:cubicBezTo>
                    <a:lnTo>
                      <a:pt x="1414" y="397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659;p42">
                <a:extLst>
                  <a:ext uri="{FF2B5EF4-FFF2-40B4-BE49-F238E27FC236}">
                    <a16:creationId xmlns:a16="http://schemas.microsoft.com/office/drawing/2014/main" id="{2447F684-0AD1-04A2-D1C9-6CB5DBEB2EA0}"/>
                  </a:ext>
                </a:extLst>
              </p:cNvPr>
              <p:cNvSpPr/>
              <p:nvPr/>
            </p:nvSpPr>
            <p:spPr>
              <a:xfrm>
                <a:off x="6080342" y="1201250"/>
                <a:ext cx="127938" cy="96863"/>
              </a:xfrm>
              <a:custGeom>
                <a:avLst/>
                <a:gdLst/>
                <a:ahLst/>
                <a:cxnLst/>
                <a:rect l="l" t="t" r="r" b="b"/>
                <a:pathLst>
                  <a:path w="1371" h="1039" extrusionOk="0">
                    <a:moveTo>
                      <a:pt x="245" y="0"/>
                    </a:moveTo>
                    <a:cubicBezTo>
                      <a:pt x="159" y="137"/>
                      <a:pt x="72" y="267"/>
                      <a:pt x="0" y="404"/>
                    </a:cubicBezTo>
                    <a:lnTo>
                      <a:pt x="1219" y="1039"/>
                    </a:lnTo>
                    <a:cubicBezTo>
                      <a:pt x="1262" y="945"/>
                      <a:pt x="1320" y="866"/>
                      <a:pt x="1371" y="772"/>
                    </a:cubicBezTo>
                    <a:lnTo>
                      <a:pt x="245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660;p42">
                <a:extLst>
                  <a:ext uri="{FF2B5EF4-FFF2-40B4-BE49-F238E27FC236}">
                    <a16:creationId xmlns:a16="http://schemas.microsoft.com/office/drawing/2014/main" id="{7D834C35-CA0C-0FCA-D19E-8278F16456E6}"/>
                  </a:ext>
                </a:extLst>
              </p:cNvPr>
              <p:cNvSpPr/>
              <p:nvPr/>
            </p:nvSpPr>
            <p:spPr>
              <a:xfrm>
                <a:off x="6144918" y="1121167"/>
                <a:ext cx="112541" cy="119145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1278" extrusionOk="0">
                    <a:moveTo>
                      <a:pt x="347" y="1"/>
                    </a:moveTo>
                    <a:cubicBezTo>
                      <a:pt x="224" y="95"/>
                      <a:pt x="116" y="210"/>
                      <a:pt x="1" y="318"/>
                    </a:cubicBezTo>
                    <a:lnTo>
                      <a:pt x="974" y="1278"/>
                    </a:lnTo>
                    <a:cubicBezTo>
                      <a:pt x="1046" y="1205"/>
                      <a:pt x="1126" y="1133"/>
                      <a:pt x="1205" y="1068"/>
                    </a:cubicBezTo>
                    <a:lnTo>
                      <a:pt x="347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61;p42">
                <a:extLst>
                  <a:ext uri="{FF2B5EF4-FFF2-40B4-BE49-F238E27FC236}">
                    <a16:creationId xmlns:a16="http://schemas.microsoft.com/office/drawing/2014/main" id="{B54F02E7-838D-664B-037B-7594F9C5E3B3}"/>
                  </a:ext>
                </a:extLst>
              </p:cNvPr>
              <p:cNvSpPr/>
              <p:nvPr/>
            </p:nvSpPr>
            <p:spPr>
              <a:xfrm>
                <a:off x="6232449" y="1066723"/>
                <a:ext cx="86879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931" h="1400" extrusionOk="0">
                    <a:moveTo>
                      <a:pt x="426" y="1"/>
                    </a:moveTo>
                    <a:cubicBezTo>
                      <a:pt x="354" y="22"/>
                      <a:pt x="282" y="58"/>
                      <a:pt x="209" y="94"/>
                    </a:cubicBezTo>
                    <a:lnTo>
                      <a:pt x="0" y="195"/>
                    </a:lnTo>
                    <a:lnTo>
                      <a:pt x="649" y="1400"/>
                    </a:lnTo>
                    <a:lnTo>
                      <a:pt x="786" y="1335"/>
                    </a:lnTo>
                    <a:cubicBezTo>
                      <a:pt x="830" y="1306"/>
                      <a:pt x="880" y="1285"/>
                      <a:pt x="931" y="1270"/>
                    </a:cubicBezTo>
                    <a:lnTo>
                      <a:pt x="426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662;p42">
                <a:extLst>
                  <a:ext uri="{FF2B5EF4-FFF2-40B4-BE49-F238E27FC236}">
                    <a16:creationId xmlns:a16="http://schemas.microsoft.com/office/drawing/2014/main" id="{49BB66A0-C211-091B-283D-96E08CCE19AC}"/>
                  </a:ext>
                </a:extLst>
              </p:cNvPr>
              <p:cNvSpPr/>
              <p:nvPr/>
            </p:nvSpPr>
            <p:spPr>
              <a:xfrm>
                <a:off x="6335379" y="1042577"/>
                <a:ext cx="53284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571" h="1400" extrusionOk="0">
                    <a:moveTo>
                      <a:pt x="470" y="0"/>
                    </a:moveTo>
                    <a:cubicBezTo>
                      <a:pt x="390" y="0"/>
                      <a:pt x="311" y="7"/>
                      <a:pt x="239" y="22"/>
                    </a:cubicBezTo>
                    <a:lnTo>
                      <a:pt x="1" y="58"/>
                    </a:lnTo>
                    <a:lnTo>
                      <a:pt x="268" y="1399"/>
                    </a:lnTo>
                    <a:lnTo>
                      <a:pt x="419" y="1378"/>
                    </a:lnTo>
                    <a:cubicBezTo>
                      <a:pt x="470" y="1370"/>
                      <a:pt x="520" y="1363"/>
                      <a:pt x="571" y="1363"/>
                    </a:cubicBezTo>
                    <a:lnTo>
                      <a:pt x="470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663;p42">
                <a:extLst>
                  <a:ext uri="{FF2B5EF4-FFF2-40B4-BE49-F238E27FC236}">
                    <a16:creationId xmlns:a16="http://schemas.microsoft.com/office/drawing/2014/main" id="{B2465992-78DC-AA09-DD1B-F2D5CEDB4AB5}"/>
                  </a:ext>
                </a:extLst>
              </p:cNvPr>
              <p:cNvSpPr/>
              <p:nvPr/>
            </p:nvSpPr>
            <p:spPr>
              <a:xfrm>
                <a:off x="6431682" y="1043229"/>
                <a:ext cx="56550" cy="131824"/>
              </a:xfrm>
              <a:custGeom>
                <a:avLst/>
                <a:gdLst/>
                <a:ahLst/>
                <a:cxnLst/>
                <a:rect l="l" t="t" r="r" b="b"/>
                <a:pathLst>
                  <a:path w="606" h="1414" extrusionOk="0">
                    <a:moveTo>
                      <a:pt x="144" y="0"/>
                    </a:moveTo>
                    <a:lnTo>
                      <a:pt x="0" y="1356"/>
                    </a:lnTo>
                    <a:cubicBezTo>
                      <a:pt x="101" y="1378"/>
                      <a:pt x="202" y="1385"/>
                      <a:pt x="303" y="1414"/>
                    </a:cubicBezTo>
                    <a:lnTo>
                      <a:pt x="606" y="80"/>
                    </a:lnTo>
                    <a:cubicBezTo>
                      <a:pt x="454" y="36"/>
                      <a:pt x="296" y="22"/>
                      <a:pt x="14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664;p42">
                <a:extLst>
                  <a:ext uri="{FF2B5EF4-FFF2-40B4-BE49-F238E27FC236}">
                    <a16:creationId xmlns:a16="http://schemas.microsoft.com/office/drawing/2014/main" id="{635F240B-6FB7-9C6B-B6EE-A933F48A484F}"/>
                  </a:ext>
                </a:extLst>
              </p:cNvPr>
              <p:cNvSpPr/>
              <p:nvPr/>
            </p:nvSpPr>
            <p:spPr>
              <a:xfrm>
                <a:off x="6500924" y="1070731"/>
                <a:ext cx="89678" cy="130612"/>
              </a:xfrm>
              <a:custGeom>
                <a:avLst/>
                <a:gdLst/>
                <a:ahLst/>
                <a:cxnLst/>
                <a:rect l="l" t="t" r="r" b="b"/>
                <a:pathLst>
                  <a:path w="961" h="1401" extrusionOk="0">
                    <a:moveTo>
                      <a:pt x="542" y="1"/>
                    </a:moveTo>
                    <a:lnTo>
                      <a:pt x="1" y="1256"/>
                    </a:lnTo>
                    <a:lnTo>
                      <a:pt x="138" y="1321"/>
                    </a:lnTo>
                    <a:cubicBezTo>
                      <a:pt x="181" y="1343"/>
                      <a:pt x="232" y="1371"/>
                      <a:pt x="275" y="1400"/>
                    </a:cubicBezTo>
                    <a:lnTo>
                      <a:pt x="960" y="210"/>
                    </a:lnTo>
                    <a:cubicBezTo>
                      <a:pt x="895" y="174"/>
                      <a:pt x="823" y="131"/>
                      <a:pt x="751" y="102"/>
                    </a:cubicBezTo>
                    <a:lnTo>
                      <a:pt x="54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1665;p42">
                <a:extLst>
                  <a:ext uri="{FF2B5EF4-FFF2-40B4-BE49-F238E27FC236}">
                    <a16:creationId xmlns:a16="http://schemas.microsoft.com/office/drawing/2014/main" id="{4A82DFED-2E0D-FAF1-FA7D-8489A34CC97C}"/>
                  </a:ext>
                </a:extLst>
              </p:cNvPr>
              <p:cNvSpPr/>
              <p:nvPr/>
            </p:nvSpPr>
            <p:spPr>
              <a:xfrm>
                <a:off x="6561580" y="1127973"/>
                <a:ext cx="114501" cy="117746"/>
              </a:xfrm>
              <a:custGeom>
                <a:avLst/>
                <a:gdLst/>
                <a:ahLst/>
                <a:cxnLst/>
                <a:rect l="l" t="t" r="r" b="b"/>
                <a:pathLst>
                  <a:path w="1227" h="1263" extrusionOk="0">
                    <a:moveTo>
                      <a:pt x="887" y="0"/>
                    </a:moveTo>
                    <a:lnTo>
                      <a:pt x="0" y="1046"/>
                    </a:lnTo>
                    <a:cubicBezTo>
                      <a:pt x="79" y="1111"/>
                      <a:pt x="152" y="1183"/>
                      <a:pt x="224" y="1262"/>
                    </a:cubicBezTo>
                    <a:lnTo>
                      <a:pt x="1226" y="332"/>
                    </a:lnTo>
                    <a:cubicBezTo>
                      <a:pt x="1118" y="209"/>
                      <a:pt x="1003" y="101"/>
                      <a:pt x="88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1666;p42">
                <a:extLst>
                  <a:ext uri="{FF2B5EF4-FFF2-40B4-BE49-F238E27FC236}">
                    <a16:creationId xmlns:a16="http://schemas.microsoft.com/office/drawing/2014/main" id="{4A79A8DE-57BB-AF24-CAE8-0554527F054D}"/>
                  </a:ext>
                </a:extLst>
              </p:cNvPr>
              <p:cNvSpPr/>
              <p:nvPr/>
            </p:nvSpPr>
            <p:spPr>
              <a:xfrm>
                <a:off x="6636887" y="1310792"/>
                <a:ext cx="132697" cy="61996"/>
              </a:xfrm>
              <a:custGeom>
                <a:avLst/>
                <a:gdLst/>
                <a:ahLst/>
                <a:cxnLst/>
                <a:rect l="l" t="t" r="r" b="b"/>
                <a:pathLst>
                  <a:path w="1422" h="665" extrusionOk="0">
                    <a:moveTo>
                      <a:pt x="1321" y="1"/>
                    </a:moveTo>
                    <a:lnTo>
                      <a:pt x="1" y="361"/>
                    </a:lnTo>
                    <a:lnTo>
                      <a:pt x="44" y="506"/>
                    </a:lnTo>
                    <a:cubicBezTo>
                      <a:pt x="51" y="556"/>
                      <a:pt x="59" y="614"/>
                      <a:pt x="66" y="664"/>
                    </a:cubicBezTo>
                    <a:lnTo>
                      <a:pt x="1422" y="462"/>
                    </a:lnTo>
                    <a:cubicBezTo>
                      <a:pt x="1407" y="383"/>
                      <a:pt x="1400" y="304"/>
                      <a:pt x="1378" y="232"/>
                    </a:cubicBezTo>
                    <a:lnTo>
                      <a:pt x="1321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1667;p42">
                <a:extLst>
                  <a:ext uri="{FF2B5EF4-FFF2-40B4-BE49-F238E27FC236}">
                    <a16:creationId xmlns:a16="http://schemas.microsoft.com/office/drawing/2014/main" id="{38D6133C-687F-07F4-849A-F3B03544DA68}"/>
                  </a:ext>
                </a:extLst>
              </p:cNvPr>
              <p:cNvSpPr/>
              <p:nvPr/>
            </p:nvSpPr>
            <p:spPr>
              <a:xfrm>
                <a:off x="6642953" y="1415020"/>
                <a:ext cx="130645" cy="47826"/>
              </a:xfrm>
              <a:custGeom>
                <a:avLst/>
                <a:gdLst/>
                <a:ahLst/>
                <a:cxnLst/>
                <a:rect l="l" t="t" r="r" b="b"/>
                <a:pathLst>
                  <a:path w="1400" h="513" extrusionOk="0">
                    <a:moveTo>
                      <a:pt x="30" y="1"/>
                    </a:moveTo>
                    <a:cubicBezTo>
                      <a:pt x="30" y="109"/>
                      <a:pt x="15" y="210"/>
                      <a:pt x="1" y="311"/>
                    </a:cubicBezTo>
                    <a:lnTo>
                      <a:pt x="1357" y="513"/>
                    </a:lnTo>
                    <a:cubicBezTo>
                      <a:pt x="1378" y="354"/>
                      <a:pt x="1393" y="203"/>
                      <a:pt x="1400" y="44"/>
                    </a:cubicBezTo>
                    <a:lnTo>
                      <a:pt x="30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1668;p42">
                <a:extLst>
                  <a:ext uri="{FF2B5EF4-FFF2-40B4-BE49-F238E27FC236}">
                    <a16:creationId xmlns:a16="http://schemas.microsoft.com/office/drawing/2014/main" id="{63EFAB0E-214C-EA66-51E7-5C9F6A02B017}"/>
                  </a:ext>
                </a:extLst>
              </p:cNvPr>
              <p:cNvSpPr/>
              <p:nvPr/>
            </p:nvSpPr>
            <p:spPr>
              <a:xfrm>
                <a:off x="6622143" y="1485687"/>
                <a:ext cx="131951" cy="81388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73" extrusionOk="0">
                    <a:moveTo>
                      <a:pt x="123" y="0"/>
                    </a:moveTo>
                    <a:lnTo>
                      <a:pt x="65" y="144"/>
                    </a:lnTo>
                    <a:cubicBezTo>
                      <a:pt x="51" y="195"/>
                      <a:pt x="22" y="238"/>
                      <a:pt x="0" y="281"/>
                    </a:cubicBezTo>
                    <a:lnTo>
                      <a:pt x="1234" y="873"/>
                    </a:lnTo>
                    <a:cubicBezTo>
                      <a:pt x="1270" y="801"/>
                      <a:pt x="1306" y="736"/>
                      <a:pt x="1335" y="664"/>
                    </a:cubicBezTo>
                    <a:lnTo>
                      <a:pt x="1414" y="440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1669;p42">
                <a:extLst>
                  <a:ext uri="{FF2B5EF4-FFF2-40B4-BE49-F238E27FC236}">
                    <a16:creationId xmlns:a16="http://schemas.microsoft.com/office/drawing/2014/main" id="{D41A76C6-4432-0A76-7F4F-53A9D0C3CCCA}"/>
                  </a:ext>
                </a:extLst>
              </p:cNvPr>
              <p:cNvSpPr/>
              <p:nvPr/>
            </p:nvSpPr>
            <p:spPr>
              <a:xfrm>
                <a:off x="6582390" y="1548895"/>
                <a:ext cx="121219" cy="108983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169" extrusionOk="0">
                    <a:moveTo>
                      <a:pt x="195" y="0"/>
                    </a:moveTo>
                    <a:lnTo>
                      <a:pt x="102" y="123"/>
                    </a:lnTo>
                    <a:lnTo>
                      <a:pt x="1" y="238"/>
                    </a:lnTo>
                    <a:lnTo>
                      <a:pt x="1003" y="1168"/>
                    </a:lnTo>
                    <a:lnTo>
                      <a:pt x="1155" y="988"/>
                    </a:lnTo>
                    <a:lnTo>
                      <a:pt x="1299" y="801"/>
                    </a:lnTo>
                    <a:lnTo>
                      <a:pt x="19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1670;p42">
                <a:extLst>
                  <a:ext uri="{FF2B5EF4-FFF2-40B4-BE49-F238E27FC236}">
                    <a16:creationId xmlns:a16="http://schemas.microsoft.com/office/drawing/2014/main" id="{7DAC2180-3071-40F1-D5A3-65AB1FE3C27F}"/>
                  </a:ext>
                </a:extLst>
              </p:cNvPr>
              <p:cNvSpPr/>
              <p:nvPr/>
            </p:nvSpPr>
            <p:spPr>
              <a:xfrm>
                <a:off x="6526586" y="1599238"/>
                <a:ext cx="100316" cy="126510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1357" extrusionOk="0">
                    <a:moveTo>
                      <a:pt x="252" y="1"/>
                    </a:moveTo>
                    <a:cubicBezTo>
                      <a:pt x="209" y="37"/>
                      <a:pt x="173" y="66"/>
                      <a:pt x="130" y="95"/>
                    </a:cubicBezTo>
                    <a:lnTo>
                      <a:pt x="0" y="174"/>
                    </a:lnTo>
                    <a:lnTo>
                      <a:pt x="685" y="1357"/>
                    </a:lnTo>
                    <a:lnTo>
                      <a:pt x="880" y="1234"/>
                    </a:lnTo>
                    <a:cubicBezTo>
                      <a:pt x="952" y="1191"/>
                      <a:pt x="1010" y="1141"/>
                      <a:pt x="1075" y="1097"/>
                    </a:cubicBezTo>
                    <a:lnTo>
                      <a:pt x="25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1671;p42">
                <a:extLst>
                  <a:ext uri="{FF2B5EF4-FFF2-40B4-BE49-F238E27FC236}">
                    <a16:creationId xmlns:a16="http://schemas.microsoft.com/office/drawing/2014/main" id="{D343D439-88C1-0C39-D908-13AFD88C651E}"/>
                  </a:ext>
                </a:extLst>
              </p:cNvPr>
              <p:cNvSpPr/>
              <p:nvPr/>
            </p:nvSpPr>
            <p:spPr>
              <a:xfrm>
                <a:off x="6459957" y="1632893"/>
                <a:ext cx="70735" cy="132570"/>
              </a:xfrm>
              <a:custGeom>
                <a:avLst/>
                <a:gdLst/>
                <a:ahLst/>
                <a:cxnLst/>
                <a:rect l="l" t="t" r="r" b="b"/>
                <a:pathLst>
                  <a:path w="758" h="1422" extrusionOk="0">
                    <a:moveTo>
                      <a:pt x="296" y="1"/>
                    </a:moveTo>
                    <a:cubicBezTo>
                      <a:pt x="195" y="37"/>
                      <a:pt x="101" y="73"/>
                      <a:pt x="0" y="94"/>
                    </a:cubicBezTo>
                    <a:lnTo>
                      <a:pt x="303" y="1421"/>
                    </a:lnTo>
                    <a:cubicBezTo>
                      <a:pt x="454" y="1393"/>
                      <a:pt x="606" y="1342"/>
                      <a:pt x="757" y="1292"/>
                    </a:cubicBezTo>
                    <a:lnTo>
                      <a:pt x="296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1672;p42">
                <a:extLst>
                  <a:ext uri="{FF2B5EF4-FFF2-40B4-BE49-F238E27FC236}">
                    <a16:creationId xmlns:a16="http://schemas.microsoft.com/office/drawing/2014/main" id="{84A21035-B2E7-E890-22C3-AECA6D795EF7}"/>
                  </a:ext>
                </a:extLst>
              </p:cNvPr>
              <p:cNvSpPr/>
              <p:nvPr/>
            </p:nvSpPr>
            <p:spPr>
              <a:xfrm>
                <a:off x="6379145" y="1646318"/>
                <a:ext cx="43859" cy="128188"/>
              </a:xfrm>
              <a:custGeom>
                <a:avLst/>
                <a:gdLst/>
                <a:ahLst/>
                <a:cxnLst/>
                <a:rect l="l" t="t" r="r" b="b"/>
                <a:pathLst>
                  <a:path w="470" h="1375" extrusionOk="0">
                    <a:moveTo>
                      <a:pt x="102" y="1"/>
                    </a:moveTo>
                    <a:lnTo>
                      <a:pt x="1" y="1364"/>
                    </a:lnTo>
                    <a:cubicBezTo>
                      <a:pt x="113" y="1369"/>
                      <a:pt x="221" y="1374"/>
                      <a:pt x="331" y="1374"/>
                    </a:cubicBezTo>
                    <a:cubicBezTo>
                      <a:pt x="377" y="1374"/>
                      <a:pt x="423" y="1373"/>
                      <a:pt x="469" y="1371"/>
                    </a:cubicBezTo>
                    <a:lnTo>
                      <a:pt x="412" y="1"/>
                    </a:lnTo>
                    <a:cubicBezTo>
                      <a:pt x="361" y="4"/>
                      <a:pt x="309" y="6"/>
                      <a:pt x="257" y="6"/>
                    </a:cubicBezTo>
                    <a:cubicBezTo>
                      <a:pt x="204" y="6"/>
                      <a:pt x="152" y="4"/>
                      <a:pt x="1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1673;p42">
                <a:extLst>
                  <a:ext uri="{FF2B5EF4-FFF2-40B4-BE49-F238E27FC236}">
                    <a16:creationId xmlns:a16="http://schemas.microsoft.com/office/drawing/2014/main" id="{00240584-CF4F-290B-37CF-9D374D80EB17}"/>
                  </a:ext>
                </a:extLst>
              </p:cNvPr>
              <p:cNvSpPr/>
              <p:nvPr/>
            </p:nvSpPr>
            <p:spPr>
              <a:xfrm>
                <a:off x="6272109" y="1630842"/>
                <a:ext cx="74187" cy="131917"/>
              </a:xfrm>
              <a:custGeom>
                <a:avLst/>
                <a:gdLst/>
                <a:ahLst/>
                <a:cxnLst/>
                <a:rect l="l" t="t" r="r" b="b"/>
                <a:pathLst>
                  <a:path w="795" h="1415" extrusionOk="0">
                    <a:moveTo>
                      <a:pt x="506" y="1"/>
                    </a:moveTo>
                    <a:lnTo>
                      <a:pt x="1" y="1270"/>
                    </a:lnTo>
                    <a:cubicBezTo>
                      <a:pt x="145" y="1328"/>
                      <a:pt x="296" y="1379"/>
                      <a:pt x="448" y="1415"/>
                    </a:cubicBezTo>
                    <a:lnTo>
                      <a:pt x="794" y="95"/>
                    </a:lnTo>
                    <a:cubicBezTo>
                      <a:pt x="693" y="66"/>
                      <a:pt x="599" y="37"/>
                      <a:pt x="5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1674;p42">
                <a:extLst>
                  <a:ext uri="{FF2B5EF4-FFF2-40B4-BE49-F238E27FC236}">
                    <a16:creationId xmlns:a16="http://schemas.microsoft.com/office/drawing/2014/main" id="{F97163F5-969B-BE66-F0A1-379E122E61BD}"/>
                  </a:ext>
                </a:extLst>
              </p:cNvPr>
              <p:cNvSpPr/>
              <p:nvPr/>
            </p:nvSpPr>
            <p:spPr>
              <a:xfrm>
                <a:off x="6177205" y="1595229"/>
                <a:ext cx="103769" cy="125205"/>
              </a:xfrm>
              <a:custGeom>
                <a:avLst/>
                <a:gdLst/>
                <a:ahLst/>
                <a:cxnLst/>
                <a:rect l="l" t="t" r="r" b="b"/>
                <a:pathLst>
                  <a:path w="1112" h="1343" extrusionOk="0">
                    <a:moveTo>
                      <a:pt x="859" y="1"/>
                    </a:moveTo>
                    <a:lnTo>
                      <a:pt x="1" y="1068"/>
                    </a:lnTo>
                    <a:cubicBezTo>
                      <a:pt x="123" y="1169"/>
                      <a:pt x="253" y="1256"/>
                      <a:pt x="390" y="1342"/>
                    </a:cubicBezTo>
                    <a:lnTo>
                      <a:pt x="1112" y="174"/>
                    </a:lnTo>
                    <a:cubicBezTo>
                      <a:pt x="1018" y="123"/>
                      <a:pt x="938" y="66"/>
                      <a:pt x="85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1675;p42">
                <a:extLst>
                  <a:ext uri="{FF2B5EF4-FFF2-40B4-BE49-F238E27FC236}">
                    <a16:creationId xmlns:a16="http://schemas.microsoft.com/office/drawing/2014/main" id="{003A65A3-2DA6-18B5-3B5A-EB9A28CA7B33}"/>
                  </a:ext>
                </a:extLst>
              </p:cNvPr>
              <p:cNvSpPr/>
              <p:nvPr/>
            </p:nvSpPr>
            <p:spPr>
              <a:xfrm>
                <a:off x="6103205" y="1542835"/>
                <a:ext cx="123272" cy="106932"/>
              </a:xfrm>
              <a:custGeom>
                <a:avLst/>
                <a:gdLst/>
                <a:ahLst/>
                <a:cxnLst/>
                <a:rect l="l" t="t" r="r" b="b"/>
                <a:pathLst>
                  <a:path w="1321" h="1147" extrusionOk="0">
                    <a:moveTo>
                      <a:pt x="1126" y="0"/>
                    </a:moveTo>
                    <a:lnTo>
                      <a:pt x="0" y="772"/>
                    </a:lnTo>
                    <a:lnTo>
                      <a:pt x="137" y="959"/>
                    </a:lnTo>
                    <a:lnTo>
                      <a:pt x="210" y="1053"/>
                    </a:lnTo>
                    <a:lnTo>
                      <a:pt x="289" y="1147"/>
                    </a:lnTo>
                    <a:lnTo>
                      <a:pt x="1320" y="245"/>
                    </a:lnTo>
                    <a:lnTo>
                      <a:pt x="1263" y="188"/>
                    </a:lnTo>
                    <a:lnTo>
                      <a:pt x="1219" y="123"/>
                    </a:lnTo>
                    <a:lnTo>
                      <a:pt x="112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1676;p42">
                <a:extLst>
                  <a:ext uri="{FF2B5EF4-FFF2-40B4-BE49-F238E27FC236}">
                    <a16:creationId xmlns:a16="http://schemas.microsoft.com/office/drawing/2014/main" id="{B1563D1D-28A1-00C1-6934-84268A79A7F8}"/>
                  </a:ext>
                </a:extLst>
              </p:cNvPr>
              <p:cNvSpPr/>
              <p:nvPr/>
            </p:nvSpPr>
            <p:spPr>
              <a:xfrm>
                <a:off x="6055426" y="1478881"/>
                <a:ext cx="131951" cy="78777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45" extrusionOk="0">
                    <a:moveTo>
                      <a:pt x="1306" y="1"/>
                    </a:moveTo>
                    <a:lnTo>
                      <a:pt x="0" y="405"/>
                    </a:lnTo>
                    <a:cubicBezTo>
                      <a:pt x="51" y="549"/>
                      <a:pt x="101" y="701"/>
                      <a:pt x="166" y="845"/>
                    </a:cubicBezTo>
                    <a:lnTo>
                      <a:pt x="1414" y="282"/>
                    </a:lnTo>
                    <a:cubicBezTo>
                      <a:pt x="1371" y="196"/>
                      <a:pt x="1342" y="95"/>
                      <a:pt x="13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1677;p42">
                <a:extLst>
                  <a:ext uri="{FF2B5EF4-FFF2-40B4-BE49-F238E27FC236}">
                    <a16:creationId xmlns:a16="http://schemas.microsoft.com/office/drawing/2014/main" id="{DC229641-D97C-2410-84B2-76BD940DBEC3}"/>
                  </a:ext>
                </a:extLst>
              </p:cNvPr>
              <p:cNvSpPr/>
              <p:nvPr/>
            </p:nvSpPr>
            <p:spPr>
              <a:xfrm>
                <a:off x="6039282" y="1408308"/>
                <a:ext cx="129338" cy="43817"/>
              </a:xfrm>
              <a:custGeom>
                <a:avLst/>
                <a:gdLst/>
                <a:ahLst/>
                <a:cxnLst/>
                <a:rect l="l" t="t" r="r" b="b"/>
                <a:pathLst>
                  <a:path w="1386" h="470" extrusionOk="0">
                    <a:moveTo>
                      <a:pt x="0" y="1"/>
                    </a:moveTo>
                    <a:cubicBezTo>
                      <a:pt x="7" y="152"/>
                      <a:pt x="7" y="311"/>
                      <a:pt x="29" y="469"/>
                    </a:cubicBezTo>
                    <a:lnTo>
                      <a:pt x="1385" y="304"/>
                    </a:lnTo>
                    <a:cubicBezTo>
                      <a:pt x="1371" y="203"/>
                      <a:pt x="1378" y="102"/>
                      <a:pt x="13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1678;p42">
                <a:extLst>
                  <a:ext uri="{FF2B5EF4-FFF2-40B4-BE49-F238E27FC236}">
                    <a16:creationId xmlns:a16="http://schemas.microsoft.com/office/drawing/2014/main" id="{84EAA82E-5C2F-FCD2-7AB4-10D4B0DBD7CC}"/>
                  </a:ext>
                </a:extLst>
              </p:cNvPr>
              <p:cNvSpPr/>
              <p:nvPr/>
            </p:nvSpPr>
            <p:spPr>
              <a:xfrm>
                <a:off x="6608612" y="1210666"/>
                <a:ext cx="128685" cy="93507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003" extrusionOk="0">
                    <a:moveTo>
                      <a:pt x="1155" y="0"/>
                    </a:moveTo>
                    <a:lnTo>
                      <a:pt x="1" y="736"/>
                    </a:lnTo>
                    <a:lnTo>
                      <a:pt x="80" y="866"/>
                    </a:lnTo>
                    <a:cubicBezTo>
                      <a:pt x="102" y="909"/>
                      <a:pt x="131" y="959"/>
                      <a:pt x="145" y="1003"/>
                    </a:cubicBezTo>
                    <a:lnTo>
                      <a:pt x="1379" y="411"/>
                    </a:lnTo>
                    <a:cubicBezTo>
                      <a:pt x="1342" y="339"/>
                      <a:pt x="1314" y="267"/>
                      <a:pt x="1278" y="202"/>
                    </a:cubicBezTo>
                    <a:lnTo>
                      <a:pt x="115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" name="Google Shape;184;p31">
              <a:extLst>
                <a:ext uri="{FF2B5EF4-FFF2-40B4-BE49-F238E27FC236}">
                  <a16:creationId xmlns:a16="http://schemas.microsoft.com/office/drawing/2014/main" id="{EEB78D1A-1766-1FF4-FEC4-A7E426539624}"/>
                </a:ext>
              </a:extLst>
            </p:cNvPr>
            <p:cNvSpPr txBox="1">
              <a:spLocks/>
            </p:cNvSpPr>
            <p:nvPr/>
          </p:nvSpPr>
          <p:spPr>
            <a:xfrm>
              <a:off x="4022116" y="539105"/>
              <a:ext cx="6139596" cy="7204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9pPr>
            </a:lstStyle>
            <a:p>
              <a:pPr marL="0" indent="0">
                <a:buSzPts val="3000"/>
              </a:pPr>
              <a:r>
                <a:rPr lang="zh-TW" altLang="en-US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影像循線演算法</a:t>
              </a:r>
              <a:r>
                <a:rPr lang="en-US" altLang="zh-TW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(</a:t>
              </a:r>
              <a:r>
                <a:rPr lang="zh-TW" altLang="en-US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預處理</a:t>
              </a:r>
              <a:r>
                <a:rPr lang="en-US" altLang="zh-TW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)</a:t>
              </a:r>
              <a:endParaRPr lang="zh-TW" altLang="en-US" sz="4400" dirty="0">
                <a:latin typeface="SoukouMincho" panose="02000600000000000000" pitchFamily="2" charset="-128"/>
                <a:ea typeface="SoukouMincho" panose="02000600000000000000" pitchFamily="2" charset="-128"/>
                <a:cs typeface="Rajdhani"/>
              </a:endParaRPr>
            </a:p>
          </p:txBody>
        </p:sp>
      </p:grpSp>
      <p:sp>
        <p:nvSpPr>
          <p:cNvPr id="4" name="矩形 3">
            <a:extLst>
              <a:ext uri="{FF2B5EF4-FFF2-40B4-BE49-F238E27FC236}">
                <a16:creationId xmlns:a16="http://schemas.microsoft.com/office/drawing/2014/main" id="{8E41BA73-7D2C-1D40-AF8B-D2BCB20A71AF}"/>
              </a:ext>
            </a:extLst>
          </p:cNvPr>
          <p:cNvSpPr>
            <a:spLocks noChangeAspect="1"/>
          </p:cNvSpPr>
          <p:nvPr/>
        </p:nvSpPr>
        <p:spPr>
          <a:xfrm>
            <a:off x="2520742" y="1875967"/>
            <a:ext cx="510930" cy="227216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2400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透視變換</a:t>
            </a:r>
          </a:p>
        </p:txBody>
      </p:sp>
      <p:cxnSp>
        <p:nvCxnSpPr>
          <p:cNvPr id="7" name="直線箭頭接點 6">
            <a:extLst>
              <a:ext uri="{FF2B5EF4-FFF2-40B4-BE49-F238E27FC236}">
                <a16:creationId xmlns:a16="http://schemas.microsoft.com/office/drawing/2014/main" id="{47F84147-8457-8479-6BEF-89E8C5F96C73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1580119" y="3012051"/>
            <a:ext cx="940623" cy="0"/>
          </a:xfrm>
          <a:prstGeom prst="straightConnector1">
            <a:avLst/>
          </a:prstGeom>
          <a:ln w="31750">
            <a:solidFill>
              <a:schemeClr val="accent4"/>
            </a:solidFill>
            <a:headEnd type="none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矩形 43">
            <a:extLst>
              <a:ext uri="{FF2B5EF4-FFF2-40B4-BE49-F238E27FC236}">
                <a16:creationId xmlns:a16="http://schemas.microsoft.com/office/drawing/2014/main" id="{C35BFBD7-98D9-72A6-846C-BFA6BA2549C5}"/>
              </a:ext>
            </a:extLst>
          </p:cNvPr>
          <p:cNvSpPr>
            <a:spLocks noChangeAspect="1"/>
          </p:cNvSpPr>
          <p:nvPr/>
        </p:nvSpPr>
        <p:spPr>
          <a:xfrm>
            <a:off x="3430842" y="1875966"/>
            <a:ext cx="510930" cy="227216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2400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灰階處理</a:t>
            </a: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9DDF0FA0-E576-8F15-F778-1FB96CFE82C4}"/>
              </a:ext>
            </a:extLst>
          </p:cNvPr>
          <p:cNvSpPr>
            <a:spLocks noChangeAspect="1"/>
          </p:cNvSpPr>
          <p:nvPr/>
        </p:nvSpPr>
        <p:spPr>
          <a:xfrm>
            <a:off x="4340942" y="1875966"/>
            <a:ext cx="510930" cy="227216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2400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高斯模糊</a:t>
            </a: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23D848BE-331D-004E-9B8F-BC13D94AF4DC}"/>
              </a:ext>
            </a:extLst>
          </p:cNvPr>
          <p:cNvSpPr>
            <a:spLocks noChangeAspect="1"/>
          </p:cNvSpPr>
          <p:nvPr/>
        </p:nvSpPr>
        <p:spPr>
          <a:xfrm>
            <a:off x="5251042" y="1875966"/>
            <a:ext cx="510930" cy="227216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2400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二值化</a:t>
            </a: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5DE2AFB3-57C0-0C8D-F9FC-B665CDF2607F}"/>
              </a:ext>
            </a:extLst>
          </p:cNvPr>
          <p:cNvSpPr>
            <a:spLocks noChangeAspect="1"/>
          </p:cNvSpPr>
          <p:nvPr/>
        </p:nvSpPr>
        <p:spPr>
          <a:xfrm>
            <a:off x="6161142" y="1875966"/>
            <a:ext cx="510930" cy="227216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2400" dirty="0">
                <a:solidFill>
                  <a:schemeClr val="tx1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ＣＡＮＮＹ</a:t>
            </a:r>
          </a:p>
        </p:txBody>
      </p:sp>
      <p:cxnSp>
        <p:nvCxnSpPr>
          <p:cNvPr id="52" name="直線箭頭接點 51">
            <a:extLst>
              <a:ext uri="{FF2B5EF4-FFF2-40B4-BE49-F238E27FC236}">
                <a16:creationId xmlns:a16="http://schemas.microsoft.com/office/drawing/2014/main" id="{71434F88-0F47-A8CA-BA52-E452C7D49BE1}"/>
              </a:ext>
            </a:extLst>
          </p:cNvPr>
          <p:cNvCxnSpPr>
            <a:cxnSpLocks/>
            <a:stCxn id="4" idx="3"/>
            <a:endCxn id="44" idx="1"/>
          </p:cNvCxnSpPr>
          <p:nvPr/>
        </p:nvCxnSpPr>
        <p:spPr>
          <a:xfrm flipV="1">
            <a:off x="3031672" y="3012050"/>
            <a:ext cx="399170" cy="1"/>
          </a:xfrm>
          <a:prstGeom prst="straightConnector1">
            <a:avLst/>
          </a:prstGeom>
          <a:ln w="31750">
            <a:solidFill>
              <a:schemeClr val="accent4"/>
            </a:solidFill>
            <a:headEnd type="none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箭頭接點 54">
            <a:extLst>
              <a:ext uri="{FF2B5EF4-FFF2-40B4-BE49-F238E27FC236}">
                <a16:creationId xmlns:a16="http://schemas.microsoft.com/office/drawing/2014/main" id="{3AA95707-4918-1D71-B3CB-7EAC330B7B2B}"/>
              </a:ext>
            </a:extLst>
          </p:cNvPr>
          <p:cNvCxnSpPr>
            <a:cxnSpLocks/>
            <a:stCxn id="44" idx="3"/>
            <a:endCxn id="45" idx="1"/>
          </p:cNvCxnSpPr>
          <p:nvPr/>
        </p:nvCxnSpPr>
        <p:spPr>
          <a:xfrm>
            <a:off x="3941772" y="3012050"/>
            <a:ext cx="399170" cy="0"/>
          </a:xfrm>
          <a:prstGeom prst="straightConnector1">
            <a:avLst/>
          </a:prstGeom>
          <a:ln w="31750">
            <a:solidFill>
              <a:schemeClr val="accent4"/>
            </a:solidFill>
            <a:headEnd type="none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箭頭接點 57">
            <a:extLst>
              <a:ext uri="{FF2B5EF4-FFF2-40B4-BE49-F238E27FC236}">
                <a16:creationId xmlns:a16="http://schemas.microsoft.com/office/drawing/2014/main" id="{3A52CEFD-9120-9BBE-2846-79C82D8FDBA5}"/>
              </a:ext>
            </a:extLst>
          </p:cNvPr>
          <p:cNvCxnSpPr>
            <a:cxnSpLocks/>
            <a:stCxn id="45" idx="3"/>
            <a:endCxn id="46" idx="1"/>
          </p:cNvCxnSpPr>
          <p:nvPr/>
        </p:nvCxnSpPr>
        <p:spPr>
          <a:xfrm>
            <a:off x="4851872" y="3012050"/>
            <a:ext cx="399170" cy="0"/>
          </a:xfrm>
          <a:prstGeom prst="straightConnector1">
            <a:avLst/>
          </a:prstGeom>
          <a:ln w="31750">
            <a:solidFill>
              <a:schemeClr val="accent4"/>
            </a:solidFill>
            <a:headEnd type="none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箭頭接點 60">
            <a:extLst>
              <a:ext uri="{FF2B5EF4-FFF2-40B4-BE49-F238E27FC236}">
                <a16:creationId xmlns:a16="http://schemas.microsoft.com/office/drawing/2014/main" id="{2E502FA4-0F9C-1436-CFF0-9580666C6495}"/>
              </a:ext>
            </a:extLst>
          </p:cNvPr>
          <p:cNvCxnSpPr>
            <a:cxnSpLocks/>
            <a:stCxn id="46" idx="3"/>
            <a:endCxn id="49" idx="1"/>
          </p:cNvCxnSpPr>
          <p:nvPr/>
        </p:nvCxnSpPr>
        <p:spPr>
          <a:xfrm>
            <a:off x="5761972" y="3012050"/>
            <a:ext cx="399170" cy="0"/>
          </a:xfrm>
          <a:prstGeom prst="straightConnector1">
            <a:avLst/>
          </a:prstGeom>
          <a:ln w="31750">
            <a:solidFill>
              <a:schemeClr val="accent4"/>
            </a:solidFill>
            <a:headEnd type="none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箭頭接點 63">
            <a:extLst>
              <a:ext uri="{FF2B5EF4-FFF2-40B4-BE49-F238E27FC236}">
                <a16:creationId xmlns:a16="http://schemas.microsoft.com/office/drawing/2014/main" id="{16406FD9-98C7-DBE2-69C7-9C638B4F200C}"/>
              </a:ext>
            </a:extLst>
          </p:cNvPr>
          <p:cNvCxnSpPr>
            <a:cxnSpLocks/>
            <a:stCxn id="49" idx="3"/>
          </p:cNvCxnSpPr>
          <p:nvPr/>
        </p:nvCxnSpPr>
        <p:spPr>
          <a:xfrm>
            <a:off x="6672072" y="3012050"/>
            <a:ext cx="908798" cy="0"/>
          </a:xfrm>
          <a:prstGeom prst="straightConnector1">
            <a:avLst/>
          </a:prstGeom>
          <a:ln w="31750">
            <a:solidFill>
              <a:schemeClr val="accent4"/>
            </a:solidFill>
            <a:headEnd type="none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文字方塊 66">
            <a:extLst>
              <a:ext uri="{FF2B5EF4-FFF2-40B4-BE49-F238E27FC236}">
                <a16:creationId xmlns:a16="http://schemas.microsoft.com/office/drawing/2014/main" id="{06A5CC35-5DC9-7B57-B290-F94BD594F72A}"/>
              </a:ext>
            </a:extLst>
          </p:cNvPr>
          <p:cNvSpPr txBox="1"/>
          <p:nvPr/>
        </p:nvSpPr>
        <p:spPr>
          <a:xfrm>
            <a:off x="1642388" y="2611939"/>
            <a:ext cx="7921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000" dirty="0">
                <a:solidFill>
                  <a:schemeClr val="accent4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影像</a:t>
            </a:r>
          </a:p>
        </p:txBody>
      </p:sp>
      <p:sp>
        <p:nvSpPr>
          <p:cNvPr id="70" name="文字方塊 69">
            <a:extLst>
              <a:ext uri="{FF2B5EF4-FFF2-40B4-BE49-F238E27FC236}">
                <a16:creationId xmlns:a16="http://schemas.microsoft.com/office/drawing/2014/main" id="{3167DAAB-4458-A6D9-FBFA-8A5ED40CE7C5}"/>
              </a:ext>
            </a:extLst>
          </p:cNvPr>
          <p:cNvSpPr txBox="1"/>
          <p:nvPr/>
        </p:nvSpPr>
        <p:spPr>
          <a:xfrm>
            <a:off x="6786822" y="2611939"/>
            <a:ext cx="7921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000" dirty="0">
                <a:solidFill>
                  <a:schemeClr val="accent4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影像</a:t>
            </a:r>
          </a:p>
        </p:txBody>
      </p:sp>
    </p:spTree>
    <p:extLst>
      <p:ext uri="{BB962C8B-B14F-4D97-AF65-F5344CB8AC3E}">
        <p14:creationId xmlns:p14="http://schemas.microsoft.com/office/powerpoint/2010/main" val="19709520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>
          <a:extLst>
            <a:ext uri="{FF2B5EF4-FFF2-40B4-BE49-F238E27FC236}">
              <a16:creationId xmlns:a16="http://schemas.microsoft.com/office/drawing/2014/main" id="{41CEB281-4DBE-D102-99B8-8DE8BD8339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754;p38">
            <a:extLst>
              <a:ext uri="{FF2B5EF4-FFF2-40B4-BE49-F238E27FC236}">
                <a16:creationId xmlns:a16="http://schemas.microsoft.com/office/drawing/2014/main" id="{887C2EF3-CC19-D395-FA97-D4C4A68265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78346" y="891324"/>
            <a:ext cx="7387308" cy="336085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2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影像循線：</a:t>
            </a:r>
            <a:br>
              <a:rPr lang="en-US" altLang="zh-TW" sz="32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</a:br>
            <a:r>
              <a:rPr lang="zh-TW" altLang="en-US" sz="24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利用影像偵測結合模糊邏輯控制，進行循線</a:t>
            </a:r>
            <a:br>
              <a:rPr lang="en-US" altLang="zh-TW" sz="24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</a:br>
            <a:br>
              <a:rPr lang="en-US" altLang="zh-TW" sz="32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</a:br>
            <a:r>
              <a:rPr lang="zh-TW" altLang="en-US" sz="32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自動跟隨：</a:t>
            </a:r>
            <a:br>
              <a:rPr lang="en-US" altLang="zh-TW" sz="32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</a:br>
            <a:r>
              <a:rPr lang="zh-TW" altLang="en-US" sz="24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偵測藍牙訊號強度，讓車輛跟隨著人</a:t>
            </a:r>
            <a:br>
              <a:rPr lang="en-US" altLang="zh-TW" sz="32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</a:br>
            <a:br>
              <a:rPr lang="en-US" altLang="zh-TW" sz="32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</a:br>
            <a:r>
              <a:rPr lang="zh-TW" altLang="en-US" sz="32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手把控制：</a:t>
            </a:r>
            <a:br>
              <a:rPr lang="en-US" altLang="zh-TW" sz="32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</a:br>
            <a:r>
              <a:rPr lang="zh-TW" altLang="en-US" sz="24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利用</a:t>
            </a:r>
            <a:r>
              <a:rPr lang="en-US" altLang="zh-TW" sz="24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PS5</a:t>
            </a:r>
            <a:r>
              <a:rPr lang="zh-TW" altLang="en-US" sz="24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手把控制車輛</a:t>
            </a:r>
            <a:endParaRPr sz="2400" dirty="0">
              <a:solidFill>
                <a:schemeClr val="tx2"/>
              </a:solidFill>
              <a:latin typeface="SoukouMincho" panose="02000600000000000000" pitchFamily="2" charset="-128"/>
              <a:ea typeface="SoukouMincho" panose="02000600000000000000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0055318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>
          <a:extLst>
            <a:ext uri="{FF2B5EF4-FFF2-40B4-BE49-F238E27FC236}">
              <a16:creationId xmlns:a16="http://schemas.microsoft.com/office/drawing/2014/main" id="{219CF5E9-05CE-DCCD-011E-3B24CBE0A9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群組 8">
            <a:extLst>
              <a:ext uri="{FF2B5EF4-FFF2-40B4-BE49-F238E27FC236}">
                <a16:creationId xmlns:a16="http://schemas.microsoft.com/office/drawing/2014/main" id="{C832B3DF-DB96-4D46-9461-E6DDD5A30CD8}"/>
              </a:ext>
            </a:extLst>
          </p:cNvPr>
          <p:cNvGrpSpPr/>
          <p:nvPr/>
        </p:nvGrpSpPr>
        <p:grpSpPr>
          <a:xfrm>
            <a:off x="1089474" y="-5396"/>
            <a:ext cx="6923207" cy="1359428"/>
            <a:chOff x="2655826" y="205510"/>
            <a:chExt cx="6923207" cy="1359428"/>
          </a:xfrm>
        </p:grpSpPr>
        <p:grpSp>
          <p:nvGrpSpPr>
            <p:cNvPr id="10" name="Google Shape;1679;p42">
              <a:extLst>
                <a:ext uri="{FF2B5EF4-FFF2-40B4-BE49-F238E27FC236}">
                  <a16:creationId xmlns:a16="http://schemas.microsoft.com/office/drawing/2014/main" id="{E8EA5C76-DA55-9B04-18CB-2425A6242ED8}"/>
                </a:ext>
              </a:extLst>
            </p:cNvPr>
            <p:cNvGrpSpPr/>
            <p:nvPr/>
          </p:nvGrpSpPr>
          <p:grpSpPr>
            <a:xfrm rot="3938964">
              <a:off x="2655826" y="205510"/>
              <a:ext cx="1359428" cy="1359428"/>
              <a:chOff x="885403" y="1571142"/>
              <a:chExt cx="2598600" cy="2598600"/>
            </a:xfrm>
          </p:grpSpPr>
          <p:sp>
            <p:nvSpPr>
              <p:cNvPr id="34" name="Google Shape;1680;p42">
                <a:extLst>
                  <a:ext uri="{FF2B5EF4-FFF2-40B4-BE49-F238E27FC236}">
                    <a16:creationId xmlns:a16="http://schemas.microsoft.com/office/drawing/2014/main" id="{9ECE44AE-1133-1DA7-F10E-A29F76F09478}"/>
                  </a:ext>
                </a:extLst>
              </p:cNvPr>
              <p:cNvSpPr/>
              <p:nvPr/>
            </p:nvSpPr>
            <p:spPr>
              <a:xfrm>
                <a:off x="1303550" y="1980350"/>
                <a:ext cx="1762475" cy="1762450"/>
              </a:xfrm>
              <a:custGeom>
                <a:avLst/>
                <a:gdLst/>
                <a:ahLst/>
                <a:cxnLst/>
                <a:rect l="l" t="t" r="r" b="b"/>
                <a:pathLst>
                  <a:path w="70499" h="70498" extrusionOk="0">
                    <a:moveTo>
                      <a:pt x="35133" y="1"/>
                    </a:moveTo>
                    <a:lnTo>
                      <a:pt x="35133" y="683"/>
                    </a:lnTo>
                    <a:lnTo>
                      <a:pt x="35257" y="683"/>
                    </a:lnTo>
                    <a:cubicBezTo>
                      <a:pt x="36048" y="683"/>
                      <a:pt x="36853" y="710"/>
                      <a:pt x="37645" y="751"/>
                    </a:cubicBezTo>
                    <a:lnTo>
                      <a:pt x="37686" y="82"/>
                    </a:lnTo>
                    <a:cubicBezTo>
                      <a:pt x="36880" y="28"/>
                      <a:pt x="36061" y="1"/>
                      <a:pt x="35257" y="1"/>
                    </a:cubicBezTo>
                    <a:close/>
                    <a:moveTo>
                      <a:pt x="34560" y="1"/>
                    </a:moveTo>
                    <a:cubicBezTo>
                      <a:pt x="33714" y="28"/>
                      <a:pt x="32840" y="68"/>
                      <a:pt x="32008" y="150"/>
                    </a:cubicBezTo>
                    <a:lnTo>
                      <a:pt x="32063" y="820"/>
                    </a:lnTo>
                    <a:cubicBezTo>
                      <a:pt x="32895" y="751"/>
                      <a:pt x="33741" y="696"/>
                      <a:pt x="34574" y="683"/>
                    </a:cubicBezTo>
                    <a:lnTo>
                      <a:pt x="34560" y="1"/>
                    </a:lnTo>
                    <a:close/>
                    <a:moveTo>
                      <a:pt x="38259" y="123"/>
                    </a:moveTo>
                    <a:lnTo>
                      <a:pt x="38205" y="805"/>
                    </a:lnTo>
                    <a:cubicBezTo>
                      <a:pt x="39037" y="874"/>
                      <a:pt x="39870" y="969"/>
                      <a:pt x="40689" y="1106"/>
                    </a:cubicBezTo>
                    <a:lnTo>
                      <a:pt x="40798" y="437"/>
                    </a:lnTo>
                    <a:cubicBezTo>
                      <a:pt x="39965" y="301"/>
                      <a:pt x="39106" y="192"/>
                      <a:pt x="38259" y="123"/>
                    </a:cubicBezTo>
                    <a:close/>
                    <a:moveTo>
                      <a:pt x="31435" y="205"/>
                    </a:moveTo>
                    <a:cubicBezTo>
                      <a:pt x="30588" y="301"/>
                      <a:pt x="29742" y="423"/>
                      <a:pt x="28896" y="574"/>
                    </a:cubicBezTo>
                    <a:lnTo>
                      <a:pt x="29018" y="1242"/>
                    </a:lnTo>
                    <a:cubicBezTo>
                      <a:pt x="29837" y="1093"/>
                      <a:pt x="30683" y="969"/>
                      <a:pt x="31502" y="874"/>
                    </a:cubicBezTo>
                    <a:lnTo>
                      <a:pt x="31435" y="205"/>
                    </a:lnTo>
                    <a:close/>
                    <a:moveTo>
                      <a:pt x="41357" y="532"/>
                    </a:moveTo>
                    <a:lnTo>
                      <a:pt x="41248" y="1188"/>
                    </a:lnTo>
                    <a:cubicBezTo>
                      <a:pt x="42067" y="1338"/>
                      <a:pt x="42900" y="1515"/>
                      <a:pt x="43705" y="1720"/>
                    </a:cubicBezTo>
                    <a:lnTo>
                      <a:pt x="43869" y="1065"/>
                    </a:lnTo>
                    <a:cubicBezTo>
                      <a:pt x="43037" y="847"/>
                      <a:pt x="42203" y="669"/>
                      <a:pt x="41357" y="532"/>
                    </a:cubicBezTo>
                    <a:close/>
                    <a:moveTo>
                      <a:pt x="28336" y="683"/>
                    </a:moveTo>
                    <a:cubicBezTo>
                      <a:pt x="27504" y="847"/>
                      <a:pt x="26671" y="1038"/>
                      <a:pt x="25852" y="1269"/>
                    </a:cubicBezTo>
                    <a:lnTo>
                      <a:pt x="26030" y="1925"/>
                    </a:lnTo>
                    <a:cubicBezTo>
                      <a:pt x="26834" y="1693"/>
                      <a:pt x="27653" y="1502"/>
                      <a:pt x="28472" y="1338"/>
                    </a:cubicBezTo>
                    <a:lnTo>
                      <a:pt x="28336" y="683"/>
                    </a:lnTo>
                    <a:close/>
                    <a:moveTo>
                      <a:pt x="44415" y="1202"/>
                    </a:moveTo>
                    <a:lnTo>
                      <a:pt x="44238" y="1857"/>
                    </a:lnTo>
                    <a:cubicBezTo>
                      <a:pt x="45042" y="2075"/>
                      <a:pt x="45848" y="2321"/>
                      <a:pt x="46640" y="2594"/>
                    </a:cubicBezTo>
                    <a:lnTo>
                      <a:pt x="46871" y="1952"/>
                    </a:lnTo>
                    <a:cubicBezTo>
                      <a:pt x="46067" y="1679"/>
                      <a:pt x="45234" y="1420"/>
                      <a:pt x="44415" y="1202"/>
                    </a:cubicBezTo>
                    <a:close/>
                    <a:moveTo>
                      <a:pt x="25306" y="1420"/>
                    </a:moveTo>
                    <a:cubicBezTo>
                      <a:pt x="24487" y="1666"/>
                      <a:pt x="23668" y="1939"/>
                      <a:pt x="22863" y="2239"/>
                    </a:cubicBezTo>
                    <a:lnTo>
                      <a:pt x="23109" y="2867"/>
                    </a:lnTo>
                    <a:cubicBezTo>
                      <a:pt x="23886" y="2580"/>
                      <a:pt x="24692" y="2307"/>
                      <a:pt x="25484" y="2075"/>
                    </a:cubicBezTo>
                    <a:lnTo>
                      <a:pt x="25306" y="1420"/>
                    </a:lnTo>
                    <a:close/>
                    <a:moveTo>
                      <a:pt x="47404" y="2157"/>
                    </a:moveTo>
                    <a:lnTo>
                      <a:pt x="47172" y="2785"/>
                    </a:lnTo>
                    <a:cubicBezTo>
                      <a:pt x="47950" y="3071"/>
                      <a:pt x="48742" y="3399"/>
                      <a:pt x="49492" y="3740"/>
                    </a:cubicBezTo>
                    <a:lnTo>
                      <a:pt x="49779" y="3126"/>
                    </a:lnTo>
                    <a:cubicBezTo>
                      <a:pt x="49001" y="2771"/>
                      <a:pt x="48209" y="2443"/>
                      <a:pt x="47404" y="2157"/>
                    </a:cubicBezTo>
                    <a:close/>
                    <a:moveTo>
                      <a:pt x="22344" y="2443"/>
                    </a:moveTo>
                    <a:cubicBezTo>
                      <a:pt x="21553" y="2758"/>
                      <a:pt x="20761" y="3098"/>
                      <a:pt x="19997" y="3467"/>
                    </a:cubicBezTo>
                    <a:lnTo>
                      <a:pt x="20283" y="4068"/>
                    </a:lnTo>
                    <a:cubicBezTo>
                      <a:pt x="21034" y="3713"/>
                      <a:pt x="21812" y="3371"/>
                      <a:pt x="22590" y="3071"/>
                    </a:cubicBezTo>
                    <a:lnTo>
                      <a:pt x="22344" y="2443"/>
                    </a:lnTo>
                    <a:close/>
                    <a:moveTo>
                      <a:pt x="50298" y="3358"/>
                    </a:moveTo>
                    <a:lnTo>
                      <a:pt x="50011" y="3972"/>
                    </a:lnTo>
                    <a:cubicBezTo>
                      <a:pt x="50762" y="4327"/>
                      <a:pt x="51512" y="4723"/>
                      <a:pt x="52236" y="5133"/>
                    </a:cubicBezTo>
                    <a:lnTo>
                      <a:pt x="52577" y="4545"/>
                    </a:lnTo>
                    <a:cubicBezTo>
                      <a:pt x="51827" y="4123"/>
                      <a:pt x="51062" y="3726"/>
                      <a:pt x="50298" y="3358"/>
                    </a:cubicBezTo>
                    <a:close/>
                    <a:moveTo>
                      <a:pt x="19478" y="3713"/>
                    </a:moveTo>
                    <a:cubicBezTo>
                      <a:pt x="18727" y="4095"/>
                      <a:pt x="17962" y="4505"/>
                      <a:pt x="17240" y="4942"/>
                    </a:cubicBezTo>
                    <a:lnTo>
                      <a:pt x="17580" y="5528"/>
                    </a:lnTo>
                    <a:cubicBezTo>
                      <a:pt x="18304" y="5105"/>
                      <a:pt x="19041" y="4696"/>
                      <a:pt x="19791" y="4314"/>
                    </a:cubicBezTo>
                    <a:lnTo>
                      <a:pt x="19478" y="3713"/>
                    </a:lnTo>
                    <a:close/>
                    <a:moveTo>
                      <a:pt x="53068" y="4832"/>
                    </a:moveTo>
                    <a:lnTo>
                      <a:pt x="52728" y="5406"/>
                    </a:lnTo>
                    <a:cubicBezTo>
                      <a:pt x="53450" y="5828"/>
                      <a:pt x="54160" y="6292"/>
                      <a:pt x="54843" y="6756"/>
                    </a:cubicBezTo>
                    <a:lnTo>
                      <a:pt x="55225" y="6210"/>
                    </a:lnTo>
                    <a:cubicBezTo>
                      <a:pt x="54529" y="5719"/>
                      <a:pt x="53805" y="5255"/>
                      <a:pt x="53068" y="4832"/>
                    </a:cubicBezTo>
                    <a:close/>
                    <a:moveTo>
                      <a:pt x="16748" y="5242"/>
                    </a:moveTo>
                    <a:cubicBezTo>
                      <a:pt x="16230" y="5569"/>
                      <a:pt x="15697" y="5910"/>
                      <a:pt x="15192" y="6265"/>
                    </a:cubicBezTo>
                    <a:lnTo>
                      <a:pt x="15574" y="6811"/>
                    </a:lnTo>
                    <a:cubicBezTo>
                      <a:pt x="16079" y="6470"/>
                      <a:pt x="16598" y="6129"/>
                      <a:pt x="17103" y="5815"/>
                    </a:cubicBezTo>
                    <a:lnTo>
                      <a:pt x="16748" y="5242"/>
                    </a:lnTo>
                    <a:close/>
                    <a:moveTo>
                      <a:pt x="14960" y="6429"/>
                    </a:moveTo>
                    <a:cubicBezTo>
                      <a:pt x="14850" y="6498"/>
                      <a:pt x="14728" y="6579"/>
                      <a:pt x="14619" y="6661"/>
                    </a:cubicBezTo>
                    <a:lnTo>
                      <a:pt x="15014" y="7207"/>
                    </a:lnTo>
                    <a:cubicBezTo>
                      <a:pt x="15123" y="7139"/>
                      <a:pt x="15233" y="7057"/>
                      <a:pt x="15342" y="6975"/>
                    </a:cubicBezTo>
                    <a:lnTo>
                      <a:pt x="14960" y="6429"/>
                    </a:lnTo>
                    <a:close/>
                    <a:moveTo>
                      <a:pt x="55703" y="6525"/>
                    </a:moveTo>
                    <a:lnTo>
                      <a:pt x="55307" y="7084"/>
                    </a:lnTo>
                    <a:cubicBezTo>
                      <a:pt x="55989" y="7562"/>
                      <a:pt x="56658" y="8081"/>
                      <a:pt x="57299" y="8613"/>
                    </a:cubicBezTo>
                    <a:lnTo>
                      <a:pt x="57723" y="8094"/>
                    </a:lnTo>
                    <a:cubicBezTo>
                      <a:pt x="57068" y="7548"/>
                      <a:pt x="56386" y="7029"/>
                      <a:pt x="55703" y="6525"/>
                    </a:cubicBezTo>
                    <a:close/>
                    <a:moveTo>
                      <a:pt x="14168" y="7002"/>
                    </a:moveTo>
                    <a:cubicBezTo>
                      <a:pt x="13485" y="7508"/>
                      <a:pt x="12817" y="8054"/>
                      <a:pt x="12175" y="8613"/>
                    </a:cubicBezTo>
                    <a:lnTo>
                      <a:pt x="12612" y="9118"/>
                    </a:lnTo>
                    <a:cubicBezTo>
                      <a:pt x="13240" y="8572"/>
                      <a:pt x="13895" y="8039"/>
                      <a:pt x="14564" y="7548"/>
                    </a:cubicBezTo>
                    <a:lnTo>
                      <a:pt x="14168" y="7002"/>
                    </a:lnTo>
                    <a:close/>
                    <a:moveTo>
                      <a:pt x="58160" y="8463"/>
                    </a:moveTo>
                    <a:lnTo>
                      <a:pt x="57723" y="8968"/>
                    </a:lnTo>
                    <a:cubicBezTo>
                      <a:pt x="58351" y="9514"/>
                      <a:pt x="58979" y="10087"/>
                      <a:pt x="59565" y="10674"/>
                    </a:cubicBezTo>
                    <a:lnTo>
                      <a:pt x="60043" y="10196"/>
                    </a:lnTo>
                    <a:cubicBezTo>
                      <a:pt x="59443" y="9595"/>
                      <a:pt x="58815" y="9009"/>
                      <a:pt x="58160" y="8463"/>
                    </a:cubicBezTo>
                    <a:close/>
                    <a:moveTo>
                      <a:pt x="11738" y="8982"/>
                    </a:moveTo>
                    <a:cubicBezTo>
                      <a:pt x="11111" y="9555"/>
                      <a:pt x="10483" y="10156"/>
                      <a:pt x="9896" y="10756"/>
                    </a:cubicBezTo>
                    <a:lnTo>
                      <a:pt x="10388" y="11233"/>
                    </a:lnTo>
                    <a:cubicBezTo>
                      <a:pt x="10961" y="10633"/>
                      <a:pt x="11575" y="10046"/>
                      <a:pt x="12189" y="9486"/>
                    </a:cubicBezTo>
                    <a:lnTo>
                      <a:pt x="11738" y="8982"/>
                    </a:lnTo>
                    <a:close/>
                    <a:moveTo>
                      <a:pt x="60453" y="10605"/>
                    </a:moveTo>
                    <a:lnTo>
                      <a:pt x="59962" y="11070"/>
                    </a:lnTo>
                    <a:cubicBezTo>
                      <a:pt x="60548" y="11670"/>
                      <a:pt x="61121" y="12298"/>
                      <a:pt x="61654" y="12926"/>
                    </a:cubicBezTo>
                    <a:lnTo>
                      <a:pt x="62173" y="12489"/>
                    </a:lnTo>
                    <a:cubicBezTo>
                      <a:pt x="61627" y="11848"/>
                      <a:pt x="61039" y="11206"/>
                      <a:pt x="60453" y="10605"/>
                    </a:cubicBezTo>
                    <a:close/>
                    <a:moveTo>
                      <a:pt x="9500" y="11179"/>
                    </a:moveTo>
                    <a:cubicBezTo>
                      <a:pt x="8927" y="11793"/>
                      <a:pt x="8353" y="12449"/>
                      <a:pt x="7822" y="13104"/>
                    </a:cubicBezTo>
                    <a:lnTo>
                      <a:pt x="8353" y="13526"/>
                    </a:lnTo>
                    <a:cubicBezTo>
                      <a:pt x="8872" y="12885"/>
                      <a:pt x="9432" y="12243"/>
                      <a:pt x="10005" y="11630"/>
                    </a:cubicBezTo>
                    <a:lnTo>
                      <a:pt x="9500" y="11179"/>
                    </a:lnTo>
                    <a:close/>
                    <a:moveTo>
                      <a:pt x="62541" y="12926"/>
                    </a:moveTo>
                    <a:lnTo>
                      <a:pt x="62009" y="13363"/>
                    </a:lnTo>
                    <a:cubicBezTo>
                      <a:pt x="62541" y="14005"/>
                      <a:pt x="63046" y="14673"/>
                      <a:pt x="63523" y="15342"/>
                    </a:cubicBezTo>
                    <a:lnTo>
                      <a:pt x="64069" y="14960"/>
                    </a:lnTo>
                    <a:cubicBezTo>
                      <a:pt x="63592" y="14263"/>
                      <a:pt x="63074" y="13581"/>
                      <a:pt x="62541" y="12926"/>
                    </a:cubicBezTo>
                    <a:close/>
                    <a:moveTo>
                      <a:pt x="7467" y="13554"/>
                    </a:moveTo>
                    <a:cubicBezTo>
                      <a:pt x="6948" y="14223"/>
                      <a:pt x="6442" y="14919"/>
                      <a:pt x="5965" y="15628"/>
                    </a:cubicBezTo>
                    <a:lnTo>
                      <a:pt x="6524" y="16010"/>
                    </a:lnTo>
                    <a:cubicBezTo>
                      <a:pt x="6988" y="15315"/>
                      <a:pt x="7494" y="14632"/>
                      <a:pt x="7999" y="13963"/>
                    </a:cubicBezTo>
                    <a:lnTo>
                      <a:pt x="7467" y="13554"/>
                    </a:lnTo>
                    <a:close/>
                    <a:moveTo>
                      <a:pt x="64411" y="15437"/>
                    </a:moveTo>
                    <a:lnTo>
                      <a:pt x="63851" y="15819"/>
                    </a:lnTo>
                    <a:cubicBezTo>
                      <a:pt x="64315" y="16516"/>
                      <a:pt x="64766" y="17226"/>
                      <a:pt x="65189" y="17949"/>
                    </a:cubicBezTo>
                    <a:lnTo>
                      <a:pt x="65776" y="17608"/>
                    </a:lnTo>
                    <a:cubicBezTo>
                      <a:pt x="65352" y="16871"/>
                      <a:pt x="64888" y="16147"/>
                      <a:pt x="64411" y="15437"/>
                    </a:cubicBezTo>
                    <a:close/>
                    <a:moveTo>
                      <a:pt x="5651" y="16107"/>
                    </a:moveTo>
                    <a:cubicBezTo>
                      <a:pt x="5187" y="16816"/>
                      <a:pt x="4750" y="17553"/>
                      <a:pt x="4341" y="18304"/>
                    </a:cubicBezTo>
                    <a:lnTo>
                      <a:pt x="4928" y="18631"/>
                    </a:lnTo>
                    <a:cubicBezTo>
                      <a:pt x="5323" y="17894"/>
                      <a:pt x="5760" y="17171"/>
                      <a:pt x="6224" y="16475"/>
                    </a:cubicBezTo>
                    <a:lnTo>
                      <a:pt x="5651" y="16107"/>
                    </a:lnTo>
                    <a:close/>
                    <a:moveTo>
                      <a:pt x="66049" y="18099"/>
                    </a:moveTo>
                    <a:lnTo>
                      <a:pt x="65462" y="18427"/>
                    </a:lnTo>
                    <a:cubicBezTo>
                      <a:pt x="65871" y="19164"/>
                      <a:pt x="66253" y="19914"/>
                      <a:pt x="66608" y="20665"/>
                    </a:cubicBezTo>
                    <a:lnTo>
                      <a:pt x="67223" y="20378"/>
                    </a:lnTo>
                    <a:cubicBezTo>
                      <a:pt x="66868" y="19614"/>
                      <a:pt x="66472" y="18850"/>
                      <a:pt x="66049" y="18099"/>
                    </a:cubicBezTo>
                    <a:close/>
                    <a:moveTo>
                      <a:pt x="4068" y="18809"/>
                    </a:moveTo>
                    <a:cubicBezTo>
                      <a:pt x="3672" y="19559"/>
                      <a:pt x="3290" y="20338"/>
                      <a:pt x="2948" y="21115"/>
                    </a:cubicBezTo>
                    <a:lnTo>
                      <a:pt x="3576" y="21388"/>
                    </a:lnTo>
                    <a:cubicBezTo>
                      <a:pt x="3904" y="20624"/>
                      <a:pt x="4273" y="19860"/>
                      <a:pt x="4668" y="19123"/>
                    </a:cubicBezTo>
                    <a:lnTo>
                      <a:pt x="4068" y="18809"/>
                    </a:lnTo>
                    <a:close/>
                    <a:moveTo>
                      <a:pt x="67454" y="20897"/>
                    </a:moveTo>
                    <a:lnTo>
                      <a:pt x="66841" y="21170"/>
                    </a:lnTo>
                    <a:cubicBezTo>
                      <a:pt x="67181" y="21934"/>
                      <a:pt x="67496" y="22713"/>
                      <a:pt x="67782" y="23504"/>
                    </a:cubicBezTo>
                    <a:lnTo>
                      <a:pt x="68410" y="23272"/>
                    </a:lnTo>
                    <a:cubicBezTo>
                      <a:pt x="68124" y="22467"/>
                      <a:pt x="67796" y="21675"/>
                      <a:pt x="67454" y="20897"/>
                    </a:cubicBezTo>
                    <a:close/>
                    <a:moveTo>
                      <a:pt x="2730" y="21648"/>
                    </a:moveTo>
                    <a:cubicBezTo>
                      <a:pt x="2402" y="22426"/>
                      <a:pt x="2089" y="23231"/>
                      <a:pt x="1816" y="24036"/>
                    </a:cubicBezTo>
                    <a:lnTo>
                      <a:pt x="2457" y="24255"/>
                    </a:lnTo>
                    <a:cubicBezTo>
                      <a:pt x="2730" y="23463"/>
                      <a:pt x="3030" y="22671"/>
                      <a:pt x="3345" y="21907"/>
                    </a:cubicBezTo>
                    <a:lnTo>
                      <a:pt x="2730" y="21648"/>
                    </a:lnTo>
                    <a:close/>
                    <a:moveTo>
                      <a:pt x="68601" y="23805"/>
                    </a:moveTo>
                    <a:lnTo>
                      <a:pt x="67960" y="24023"/>
                    </a:lnTo>
                    <a:cubicBezTo>
                      <a:pt x="68233" y="24815"/>
                      <a:pt x="68479" y="25619"/>
                      <a:pt x="68683" y="26425"/>
                    </a:cubicBezTo>
                    <a:lnTo>
                      <a:pt x="69338" y="26262"/>
                    </a:lnTo>
                    <a:cubicBezTo>
                      <a:pt x="69134" y="25443"/>
                      <a:pt x="68874" y="24609"/>
                      <a:pt x="68601" y="23805"/>
                    </a:cubicBezTo>
                    <a:close/>
                    <a:moveTo>
                      <a:pt x="1638" y="24582"/>
                    </a:moveTo>
                    <a:cubicBezTo>
                      <a:pt x="1392" y="25401"/>
                      <a:pt x="1161" y="26234"/>
                      <a:pt x="956" y="27053"/>
                    </a:cubicBezTo>
                    <a:lnTo>
                      <a:pt x="1625" y="27217"/>
                    </a:lnTo>
                    <a:cubicBezTo>
                      <a:pt x="1816" y="26398"/>
                      <a:pt x="2034" y="25592"/>
                      <a:pt x="2293" y="24787"/>
                    </a:cubicBezTo>
                    <a:lnTo>
                      <a:pt x="1638" y="24582"/>
                    </a:lnTo>
                    <a:close/>
                    <a:moveTo>
                      <a:pt x="69489" y="26808"/>
                    </a:moveTo>
                    <a:lnTo>
                      <a:pt x="68834" y="26971"/>
                    </a:lnTo>
                    <a:cubicBezTo>
                      <a:pt x="69025" y="27776"/>
                      <a:pt x="69202" y="28609"/>
                      <a:pt x="69338" y="29428"/>
                    </a:cubicBezTo>
                    <a:lnTo>
                      <a:pt x="70007" y="29319"/>
                    </a:lnTo>
                    <a:cubicBezTo>
                      <a:pt x="69857" y="28486"/>
                      <a:pt x="69693" y="27640"/>
                      <a:pt x="69489" y="26808"/>
                    </a:cubicBezTo>
                    <a:close/>
                    <a:moveTo>
                      <a:pt x="833" y="27612"/>
                    </a:moveTo>
                    <a:cubicBezTo>
                      <a:pt x="655" y="28445"/>
                      <a:pt x="491" y="29292"/>
                      <a:pt x="369" y="30124"/>
                    </a:cubicBezTo>
                    <a:lnTo>
                      <a:pt x="1037" y="30233"/>
                    </a:lnTo>
                    <a:cubicBezTo>
                      <a:pt x="1161" y="29401"/>
                      <a:pt x="1310" y="28568"/>
                      <a:pt x="1488" y="27763"/>
                    </a:cubicBezTo>
                    <a:lnTo>
                      <a:pt x="833" y="27612"/>
                    </a:lnTo>
                    <a:close/>
                    <a:moveTo>
                      <a:pt x="70089" y="29878"/>
                    </a:moveTo>
                    <a:lnTo>
                      <a:pt x="69420" y="29987"/>
                    </a:lnTo>
                    <a:cubicBezTo>
                      <a:pt x="69556" y="30806"/>
                      <a:pt x="69653" y="31652"/>
                      <a:pt x="69720" y="32486"/>
                    </a:cubicBezTo>
                    <a:lnTo>
                      <a:pt x="70390" y="32431"/>
                    </a:lnTo>
                    <a:cubicBezTo>
                      <a:pt x="70321" y="31571"/>
                      <a:pt x="70226" y="30724"/>
                      <a:pt x="70089" y="29878"/>
                    </a:cubicBezTo>
                    <a:close/>
                    <a:moveTo>
                      <a:pt x="300" y="30697"/>
                    </a:moveTo>
                    <a:cubicBezTo>
                      <a:pt x="191" y="31530"/>
                      <a:pt x="109" y="32389"/>
                      <a:pt x="55" y="33250"/>
                    </a:cubicBezTo>
                    <a:lnTo>
                      <a:pt x="737" y="33277"/>
                    </a:lnTo>
                    <a:cubicBezTo>
                      <a:pt x="779" y="32444"/>
                      <a:pt x="861" y="31612"/>
                      <a:pt x="970" y="30779"/>
                    </a:cubicBezTo>
                    <a:lnTo>
                      <a:pt x="300" y="30697"/>
                    </a:lnTo>
                    <a:close/>
                    <a:moveTo>
                      <a:pt x="27" y="33809"/>
                    </a:moveTo>
                    <a:cubicBezTo>
                      <a:pt x="14" y="34287"/>
                      <a:pt x="0" y="34764"/>
                      <a:pt x="0" y="35243"/>
                    </a:cubicBezTo>
                    <a:cubicBezTo>
                      <a:pt x="0" y="35625"/>
                      <a:pt x="14" y="36007"/>
                      <a:pt x="27" y="36375"/>
                    </a:cubicBezTo>
                    <a:lnTo>
                      <a:pt x="697" y="36348"/>
                    </a:lnTo>
                    <a:cubicBezTo>
                      <a:pt x="683" y="35993"/>
                      <a:pt x="683" y="35611"/>
                      <a:pt x="683" y="35243"/>
                    </a:cubicBezTo>
                    <a:cubicBezTo>
                      <a:pt x="683" y="34779"/>
                      <a:pt x="697" y="34300"/>
                      <a:pt x="710" y="33836"/>
                    </a:cubicBezTo>
                    <a:lnTo>
                      <a:pt x="27" y="33809"/>
                    </a:lnTo>
                    <a:close/>
                    <a:moveTo>
                      <a:pt x="70430" y="32990"/>
                    </a:moveTo>
                    <a:lnTo>
                      <a:pt x="69748" y="33032"/>
                    </a:lnTo>
                    <a:cubicBezTo>
                      <a:pt x="69802" y="33769"/>
                      <a:pt x="69829" y="34506"/>
                      <a:pt x="69829" y="35243"/>
                    </a:cubicBezTo>
                    <a:cubicBezTo>
                      <a:pt x="69829" y="36075"/>
                      <a:pt x="69789" y="36921"/>
                      <a:pt x="69734" y="37754"/>
                    </a:cubicBezTo>
                    <a:lnTo>
                      <a:pt x="70403" y="37809"/>
                    </a:lnTo>
                    <a:cubicBezTo>
                      <a:pt x="70471" y="36962"/>
                      <a:pt x="70499" y="36102"/>
                      <a:pt x="70499" y="35243"/>
                    </a:cubicBezTo>
                    <a:cubicBezTo>
                      <a:pt x="70499" y="34491"/>
                      <a:pt x="70471" y="33741"/>
                      <a:pt x="70430" y="32990"/>
                    </a:cubicBezTo>
                    <a:close/>
                    <a:moveTo>
                      <a:pt x="724" y="36908"/>
                    </a:moveTo>
                    <a:lnTo>
                      <a:pt x="42" y="36948"/>
                    </a:lnTo>
                    <a:cubicBezTo>
                      <a:pt x="82" y="37795"/>
                      <a:pt x="151" y="38655"/>
                      <a:pt x="260" y="39501"/>
                    </a:cubicBezTo>
                    <a:lnTo>
                      <a:pt x="928" y="39419"/>
                    </a:lnTo>
                    <a:cubicBezTo>
                      <a:pt x="833" y="38586"/>
                      <a:pt x="764" y="37754"/>
                      <a:pt x="724" y="36908"/>
                    </a:cubicBezTo>
                    <a:close/>
                    <a:moveTo>
                      <a:pt x="69693" y="38313"/>
                    </a:moveTo>
                    <a:cubicBezTo>
                      <a:pt x="69611" y="39146"/>
                      <a:pt x="69516" y="39978"/>
                      <a:pt x="69380" y="40812"/>
                    </a:cubicBezTo>
                    <a:lnTo>
                      <a:pt x="70048" y="40921"/>
                    </a:lnTo>
                    <a:cubicBezTo>
                      <a:pt x="70184" y="40074"/>
                      <a:pt x="70293" y="39214"/>
                      <a:pt x="70362" y="38368"/>
                    </a:cubicBezTo>
                    <a:lnTo>
                      <a:pt x="69693" y="38313"/>
                    </a:lnTo>
                    <a:close/>
                    <a:moveTo>
                      <a:pt x="997" y="39965"/>
                    </a:moveTo>
                    <a:lnTo>
                      <a:pt x="328" y="40060"/>
                    </a:lnTo>
                    <a:cubicBezTo>
                      <a:pt x="451" y="40907"/>
                      <a:pt x="588" y="41753"/>
                      <a:pt x="764" y="42586"/>
                    </a:cubicBezTo>
                    <a:lnTo>
                      <a:pt x="1434" y="42449"/>
                    </a:lnTo>
                    <a:cubicBezTo>
                      <a:pt x="1256" y="41630"/>
                      <a:pt x="1119" y="40797"/>
                      <a:pt x="997" y="39965"/>
                    </a:cubicBezTo>
                    <a:close/>
                    <a:moveTo>
                      <a:pt x="69283" y="41357"/>
                    </a:moveTo>
                    <a:cubicBezTo>
                      <a:pt x="69134" y="42176"/>
                      <a:pt x="68956" y="43008"/>
                      <a:pt x="68752" y="43814"/>
                    </a:cubicBezTo>
                    <a:lnTo>
                      <a:pt x="69407" y="43978"/>
                    </a:lnTo>
                    <a:cubicBezTo>
                      <a:pt x="69625" y="43159"/>
                      <a:pt x="69802" y="42313"/>
                      <a:pt x="69953" y="41480"/>
                    </a:cubicBezTo>
                    <a:lnTo>
                      <a:pt x="69283" y="41357"/>
                    </a:lnTo>
                    <a:close/>
                    <a:moveTo>
                      <a:pt x="1556" y="42995"/>
                    </a:moveTo>
                    <a:lnTo>
                      <a:pt x="888" y="43145"/>
                    </a:lnTo>
                    <a:cubicBezTo>
                      <a:pt x="1079" y="43964"/>
                      <a:pt x="1297" y="44797"/>
                      <a:pt x="1556" y="45616"/>
                    </a:cubicBezTo>
                    <a:lnTo>
                      <a:pt x="2198" y="45411"/>
                    </a:lnTo>
                    <a:cubicBezTo>
                      <a:pt x="1952" y="44619"/>
                      <a:pt x="1734" y="43800"/>
                      <a:pt x="1556" y="42995"/>
                    </a:cubicBezTo>
                    <a:close/>
                    <a:moveTo>
                      <a:pt x="68615" y="44360"/>
                    </a:moveTo>
                    <a:cubicBezTo>
                      <a:pt x="68397" y="45165"/>
                      <a:pt x="68137" y="45971"/>
                      <a:pt x="67864" y="46748"/>
                    </a:cubicBezTo>
                    <a:lnTo>
                      <a:pt x="68506" y="46981"/>
                    </a:lnTo>
                    <a:cubicBezTo>
                      <a:pt x="68779" y="46175"/>
                      <a:pt x="69038" y="45356"/>
                      <a:pt x="69270" y="44537"/>
                    </a:cubicBezTo>
                    <a:lnTo>
                      <a:pt x="68615" y="44360"/>
                    </a:lnTo>
                    <a:close/>
                    <a:moveTo>
                      <a:pt x="2375" y="45957"/>
                    </a:moveTo>
                    <a:lnTo>
                      <a:pt x="1720" y="46162"/>
                    </a:lnTo>
                    <a:cubicBezTo>
                      <a:pt x="1993" y="46967"/>
                      <a:pt x="2280" y="47773"/>
                      <a:pt x="2608" y="48564"/>
                    </a:cubicBezTo>
                    <a:lnTo>
                      <a:pt x="3235" y="48304"/>
                    </a:lnTo>
                    <a:cubicBezTo>
                      <a:pt x="2921" y="47540"/>
                      <a:pt x="2621" y="46748"/>
                      <a:pt x="2375" y="45957"/>
                    </a:cubicBezTo>
                    <a:close/>
                    <a:moveTo>
                      <a:pt x="67673" y="47281"/>
                    </a:moveTo>
                    <a:cubicBezTo>
                      <a:pt x="67387" y="48059"/>
                      <a:pt x="67059" y="48837"/>
                      <a:pt x="66704" y="49602"/>
                    </a:cubicBezTo>
                    <a:lnTo>
                      <a:pt x="67332" y="49888"/>
                    </a:lnTo>
                    <a:cubicBezTo>
                      <a:pt x="67687" y="49110"/>
                      <a:pt x="68015" y="48319"/>
                      <a:pt x="68301" y="47513"/>
                    </a:cubicBezTo>
                    <a:lnTo>
                      <a:pt x="67673" y="47281"/>
                    </a:lnTo>
                    <a:close/>
                    <a:moveTo>
                      <a:pt x="3454" y="48823"/>
                    </a:moveTo>
                    <a:lnTo>
                      <a:pt x="2826" y="49083"/>
                    </a:lnTo>
                    <a:cubicBezTo>
                      <a:pt x="3154" y="49875"/>
                      <a:pt x="3522" y="50652"/>
                      <a:pt x="3918" y="51403"/>
                    </a:cubicBezTo>
                    <a:lnTo>
                      <a:pt x="4519" y="51089"/>
                    </a:lnTo>
                    <a:cubicBezTo>
                      <a:pt x="4136" y="50352"/>
                      <a:pt x="3781" y="49587"/>
                      <a:pt x="3454" y="48823"/>
                    </a:cubicBezTo>
                    <a:close/>
                    <a:moveTo>
                      <a:pt x="66472" y="50106"/>
                    </a:moveTo>
                    <a:cubicBezTo>
                      <a:pt x="66117" y="50870"/>
                      <a:pt x="65722" y="51622"/>
                      <a:pt x="65312" y="52345"/>
                    </a:cubicBezTo>
                    <a:lnTo>
                      <a:pt x="65898" y="52672"/>
                    </a:lnTo>
                    <a:cubicBezTo>
                      <a:pt x="66322" y="51935"/>
                      <a:pt x="66717" y="51171"/>
                      <a:pt x="67086" y="50406"/>
                    </a:cubicBezTo>
                    <a:lnTo>
                      <a:pt x="66472" y="50106"/>
                    </a:lnTo>
                    <a:close/>
                    <a:moveTo>
                      <a:pt x="4777" y="51580"/>
                    </a:moveTo>
                    <a:lnTo>
                      <a:pt x="4177" y="51908"/>
                    </a:lnTo>
                    <a:cubicBezTo>
                      <a:pt x="4586" y="52659"/>
                      <a:pt x="5023" y="53396"/>
                      <a:pt x="5474" y="54119"/>
                    </a:cubicBezTo>
                    <a:lnTo>
                      <a:pt x="6047" y="53751"/>
                    </a:lnTo>
                    <a:cubicBezTo>
                      <a:pt x="5596" y="53054"/>
                      <a:pt x="5174" y="52317"/>
                      <a:pt x="4777" y="51580"/>
                    </a:cubicBezTo>
                    <a:close/>
                    <a:moveTo>
                      <a:pt x="6347" y="54228"/>
                    </a:moveTo>
                    <a:lnTo>
                      <a:pt x="5787" y="54597"/>
                    </a:lnTo>
                    <a:cubicBezTo>
                      <a:pt x="5938" y="54829"/>
                      <a:pt x="6102" y="55074"/>
                      <a:pt x="6266" y="55307"/>
                    </a:cubicBezTo>
                    <a:lnTo>
                      <a:pt x="6825" y="54925"/>
                    </a:lnTo>
                    <a:cubicBezTo>
                      <a:pt x="6661" y="54692"/>
                      <a:pt x="6497" y="54461"/>
                      <a:pt x="6347" y="54228"/>
                    </a:cubicBezTo>
                    <a:close/>
                    <a:moveTo>
                      <a:pt x="65025" y="52823"/>
                    </a:moveTo>
                    <a:cubicBezTo>
                      <a:pt x="64602" y="53546"/>
                      <a:pt x="64151" y="54255"/>
                      <a:pt x="63674" y="54938"/>
                    </a:cubicBezTo>
                    <a:lnTo>
                      <a:pt x="64220" y="55320"/>
                    </a:lnTo>
                    <a:cubicBezTo>
                      <a:pt x="64712" y="54624"/>
                      <a:pt x="65176" y="53901"/>
                      <a:pt x="65612" y="53163"/>
                    </a:cubicBezTo>
                    <a:lnTo>
                      <a:pt x="65025" y="52823"/>
                    </a:lnTo>
                    <a:close/>
                    <a:moveTo>
                      <a:pt x="6975" y="55156"/>
                    </a:moveTo>
                    <a:lnTo>
                      <a:pt x="6429" y="55538"/>
                    </a:lnTo>
                    <a:cubicBezTo>
                      <a:pt x="6702" y="55921"/>
                      <a:pt x="6975" y="56303"/>
                      <a:pt x="7261" y="56685"/>
                    </a:cubicBezTo>
                    <a:lnTo>
                      <a:pt x="7807" y="56275"/>
                    </a:lnTo>
                    <a:cubicBezTo>
                      <a:pt x="7521" y="55907"/>
                      <a:pt x="7248" y="55525"/>
                      <a:pt x="6975" y="55156"/>
                    </a:cubicBezTo>
                    <a:close/>
                    <a:moveTo>
                      <a:pt x="63347" y="55402"/>
                    </a:moveTo>
                    <a:cubicBezTo>
                      <a:pt x="62855" y="56071"/>
                      <a:pt x="62350" y="56740"/>
                      <a:pt x="61804" y="57382"/>
                    </a:cubicBezTo>
                    <a:lnTo>
                      <a:pt x="62322" y="57818"/>
                    </a:lnTo>
                    <a:cubicBezTo>
                      <a:pt x="62868" y="57163"/>
                      <a:pt x="63401" y="56481"/>
                      <a:pt x="63893" y="55798"/>
                    </a:cubicBezTo>
                    <a:lnTo>
                      <a:pt x="63347" y="55402"/>
                    </a:lnTo>
                    <a:close/>
                    <a:moveTo>
                      <a:pt x="8149" y="56712"/>
                    </a:moveTo>
                    <a:lnTo>
                      <a:pt x="7616" y="57136"/>
                    </a:lnTo>
                    <a:cubicBezTo>
                      <a:pt x="8149" y="57791"/>
                      <a:pt x="8708" y="58446"/>
                      <a:pt x="9282" y="59074"/>
                    </a:cubicBezTo>
                    <a:lnTo>
                      <a:pt x="9773" y="58623"/>
                    </a:lnTo>
                    <a:cubicBezTo>
                      <a:pt x="9214" y="58009"/>
                      <a:pt x="8668" y="57367"/>
                      <a:pt x="8149" y="56712"/>
                    </a:cubicBezTo>
                    <a:close/>
                    <a:moveTo>
                      <a:pt x="61449" y="57804"/>
                    </a:moveTo>
                    <a:cubicBezTo>
                      <a:pt x="60903" y="58446"/>
                      <a:pt x="60330" y="59060"/>
                      <a:pt x="59743" y="59647"/>
                    </a:cubicBezTo>
                    <a:lnTo>
                      <a:pt x="60220" y="60125"/>
                    </a:lnTo>
                    <a:cubicBezTo>
                      <a:pt x="60821" y="59524"/>
                      <a:pt x="61408" y="58896"/>
                      <a:pt x="61954" y="58255"/>
                    </a:cubicBezTo>
                    <a:lnTo>
                      <a:pt x="61449" y="57804"/>
                    </a:lnTo>
                    <a:close/>
                    <a:moveTo>
                      <a:pt x="10155" y="59033"/>
                    </a:moveTo>
                    <a:lnTo>
                      <a:pt x="9664" y="59497"/>
                    </a:lnTo>
                    <a:cubicBezTo>
                      <a:pt x="10251" y="60111"/>
                      <a:pt x="10865" y="60712"/>
                      <a:pt x="11493" y="61285"/>
                    </a:cubicBezTo>
                    <a:lnTo>
                      <a:pt x="11957" y="60794"/>
                    </a:lnTo>
                    <a:cubicBezTo>
                      <a:pt x="11343" y="60234"/>
                      <a:pt x="10728" y="59633"/>
                      <a:pt x="10155" y="59033"/>
                    </a:cubicBezTo>
                    <a:close/>
                    <a:moveTo>
                      <a:pt x="59334" y="60043"/>
                    </a:moveTo>
                    <a:cubicBezTo>
                      <a:pt x="58746" y="60630"/>
                      <a:pt x="58118" y="61189"/>
                      <a:pt x="57477" y="61735"/>
                    </a:cubicBezTo>
                    <a:lnTo>
                      <a:pt x="57914" y="62254"/>
                    </a:lnTo>
                    <a:cubicBezTo>
                      <a:pt x="58555" y="61695"/>
                      <a:pt x="59197" y="61121"/>
                      <a:pt x="59811" y="60534"/>
                    </a:cubicBezTo>
                    <a:lnTo>
                      <a:pt x="59334" y="60043"/>
                    </a:lnTo>
                    <a:close/>
                    <a:moveTo>
                      <a:pt x="12366" y="61162"/>
                    </a:moveTo>
                    <a:lnTo>
                      <a:pt x="11916" y="61667"/>
                    </a:lnTo>
                    <a:cubicBezTo>
                      <a:pt x="12557" y="62226"/>
                      <a:pt x="13227" y="62787"/>
                      <a:pt x="13895" y="63291"/>
                    </a:cubicBezTo>
                    <a:lnTo>
                      <a:pt x="14304" y="62759"/>
                    </a:lnTo>
                    <a:cubicBezTo>
                      <a:pt x="13649" y="62254"/>
                      <a:pt x="12994" y="61722"/>
                      <a:pt x="12366" y="61162"/>
                    </a:cubicBezTo>
                    <a:close/>
                    <a:moveTo>
                      <a:pt x="57041" y="62090"/>
                    </a:moveTo>
                    <a:cubicBezTo>
                      <a:pt x="56440" y="62581"/>
                      <a:pt x="55798" y="63060"/>
                      <a:pt x="55157" y="63524"/>
                    </a:cubicBezTo>
                    <a:lnTo>
                      <a:pt x="55539" y="64070"/>
                    </a:lnTo>
                    <a:cubicBezTo>
                      <a:pt x="56194" y="63606"/>
                      <a:pt x="56850" y="63114"/>
                      <a:pt x="57477" y="62609"/>
                    </a:cubicBezTo>
                    <a:lnTo>
                      <a:pt x="57041" y="62090"/>
                    </a:lnTo>
                    <a:close/>
                    <a:moveTo>
                      <a:pt x="14755" y="63087"/>
                    </a:moveTo>
                    <a:lnTo>
                      <a:pt x="14359" y="63633"/>
                    </a:lnTo>
                    <a:cubicBezTo>
                      <a:pt x="15041" y="64137"/>
                      <a:pt x="15751" y="64629"/>
                      <a:pt x="16475" y="65080"/>
                    </a:cubicBezTo>
                    <a:lnTo>
                      <a:pt x="16830" y="64506"/>
                    </a:lnTo>
                    <a:cubicBezTo>
                      <a:pt x="16133" y="64070"/>
                      <a:pt x="15438" y="63591"/>
                      <a:pt x="14755" y="63087"/>
                    </a:cubicBezTo>
                    <a:close/>
                    <a:moveTo>
                      <a:pt x="54584" y="63919"/>
                    </a:moveTo>
                    <a:cubicBezTo>
                      <a:pt x="53887" y="64383"/>
                      <a:pt x="53177" y="64834"/>
                      <a:pt x="52455" y="65243"/>
                    </a:cubicBezTo>
                    <a:lnTo>
                      <a:pt x="52782" y="65830"/>
                    </a:lnTo>
                    <a:cubicBezTo>
                      <a:pt x="53519" y="65407"/>
                      <a:pt x="54256" y="64956"/>
                      <a:pt x="54966" y="64479"/>
                    </a:cubicBezTo>
                    <a:lnTo>
                      <a:pt x="54584" y="63919"/>
                    </a:lnTo>
                    <a:close/>
                    <a:moveTo>
                      <a:pt x="17307" y="64807"/>
                    </a:moveTo>
                    <a:lnTo>
                      <a:pt x="16952" y="65380"/>
                    </a:lnTo>
                    <a:cubicBezTo>
                      <a:pt x="17689" y="65830"/>
                      <a:pt x="18441" y="66254"/>
                      <a:pt x="19191" y="66636"/>
                    </a:cubicBezTo>
                    <a:lnTo>
                      <a:pt x="19505" y="66035"/>
                    </a:lnTo>
                    <a:cubicBezTo>
                      <a:pt x="18768" y="65653"/>
                      <a:pt x="18031" y="65243"/>
                      <a:pt x="17307" y="64807"/>
                    </a:cubicBezTo>
                    <a:close/>
                    <a:moveTo>
                      <a:pt x="51963" y="65516"/>
                    </a:moveTo>
                    <a:cubicBezTo>
                      <a:pt x="51239" y="65926"/>
                      <a:pt x="50475" y="66308"/>
                      <a:pt x="49725" y="66649"/>
                    </a:cubicBezTo>
                    <a:lnTo>
                      <a:pt x="50011" y="67264"/>
                    </a:lnTo>
                    <a:cubicBezTo>
                      <a:pt x="50775" y="66909"/>
                      <a:pt x="51554" y="66527"/>
                      <a:pt x="52291" y="66103"/>
                    </a:cubicBezTo>
                    <a:lnTo>
                      <a:pt x="51963" y="65516"/>
                    </a:lnTo>
                    <a:close/>
                    <a:moveTo>
                      <a:pt x="20010" y="66281"/>
                    </a:moveTo>
                    <a:lnTo>
                      <a:pt x="19710" y="66894"/>
                    </a:lnTo>
                    <a:cubicBezTo>
                      <a:pt x="20474" y="67264"/>
                      <a:pt x="21252" y="67618"/>
                      <a:pt x="22044" y="67932"/>
                    </a:cubicBezTo>
                    <a:lnTo>
                      <a:pt x="22303" y="67318"/>
                    </a:lnTo>
                    <a:cubicBezTo>
                      <a:pt x="21525" y="67004"/>
                      <a:pt x="20761" y="66649"/>
                      <a:pt x="20010" y="66281"/>
                    </a:cubicBezTo>
                    <a:close/>
                    <a:moveTo>
                      <a:pt x="49219" y="66881"/>
                    </a:moveTo>
                    <a:cubicBezTo>
                      <a:pt x="48455" y="67222"/>
                      <a:pt x="47677" y="67537"/>
                      <a:pt x="46886" y="67810"/>
                    </a:cubicBezTo>
                    <a:lnTo>
                      <a:pt x="47117" y="68450"/>
                    </a:lnTo>
                    <a:cubicBezTo>
                      <a:pt x="47909" y="68164"/>
                      <a:pt x="48715" y="67850"/>
                      <a:pt x="49492" y="67495"/>
                    </a:cubicBezTo>
                    <a:lnTo>
                      <a:pt x="49219" y="66881"/>
                    </a:lnTo>
                    <a:close/>
                    <a:moveTo>
                      <a:pt x="22822" y="67522"/>
                    </a:moveTo>
                    <a:lnTo>
                      <a:pt x="22576" y="68150"/>
                    </a:lnTo>
                    <a:cubicBezTo>
                      <a:pt x="23368" y="68450"/>
                      <a:pt x="24186" y="68738"/>
                      <a:pt x="25005" y="68983"/>
                    </a:cubicBezTo>
                    <a:lnTo>
                      <a:pt x="25197" y="68341"/>
                    </a:lnTo>
                    <a:cubicBezTo>
                      <a:pt x="24405" y="68096"/>
                      <a:pt x="23600" y="67823"/>
                      <a:pt x="22822" y="67522"/>
                    </a:cubicBezTo>
                    <a:close/>
                    <a:moveTo>
                      <a:pt x="46353" y="68001"/>
                    </a:moveTo>
                    <a:cubicBezTo>
                      <a:pt x="45575" y="68259"/>
                      <a:pt x="44756" y="68505"/>
                      <a:pt x="43951" y="68710"/>
                    </a:cubicBezTo>
                    <a:lnTo>
                      <a:pt x="44114" y="69366"/>
                    </a:lnTo>
                    <a:cubicBezTo>
                      <a:pt x="44947" y="69160"/>
                      <a:pt x="45766" y="68915"/>
                      <a:pt x="46571" y="68642"/>
                    </a:cubicBezTo>
                    <a:lnTo>
                      <a:pt x="46353" y="68001"/>
                    </a:lnTo>
                    <a:close/>
                    <a:moveTo>
                      <a:pt x="25742" y="68492"/>
                    </a:moveTo>
                    <a:lnTo>
                      <a:pt x="25551" y="69147"/>
                    </a:lnTo>
                    <a:cubicBezTo>
                      <a:pt x="26370" y="69379"/>
                      <a:pt x="27203" y="69584"/>
                      <a:pt x="28036" y="69761"/>
                    </a:cubicBezTo>
                    <a:lnTo>
                      <a:pt x="28172" y="69093"/>
                    </a:lnTo>
                    <a:cubicBezTo>
                      <a:pt x="27367" y="68929"/>
                      <a:pt x="26534" y="68723"/>
                      <a:pt x="25742" y="68492"/>
                    </a:cubicBezTo>
                    <a:close/>
                    <a:moveTo>
                      <a:pt x="43405" y="68847"/>
                    </a:moveTo>
                    <a:cubicBezTo>
                      <a:pt x="42600" y="69051"/>
                      <a:pt x="41767" y="69215"/>
                      <a:pt x="40948" y="69351"/>
                    </a:cubicBezTo>
                    <a:lnTo>
                      <a:pt x="41057" y="70021"/>
                    </a:lnTo>
                    <a:cubicBezTo>
                      <a:pt x="41903" y="69884"/>
                      <a:pt x="42749" y="69706"/>
                      <a:pt x="43568" y="69502"/>
                    </a:cubicBezTo>
                    <a:lnTo>
                      <a:pt x="43405" y="68847"/>
                    </a:lnTo>
                    <a:close/>
                    <a:moveTo>
                      <a:pt x="28718" y="69202"/>
                    </a:moveTo>
                    <a:lnTo>
                      <a:pt x="28596" y="69870"/>
                    </a:lnTo>
                    <a:cubicBezTo>
                      <a:pt x="29428" y="70021"/>
                      <a:pt x="30288" y="70157"/>
                      <a:pt x="31134" y="70252"/>
                    </a:cubicBezTo>
                    <a:lnTo>
                      <a:pt x="31202" y="69584"/>
                    </a:lnTo>
                    <a:cubicBezTo>
                      <a:pt x="30370" y="69488"/>
                      <a:pt x="29537" y="69366"/>
                      <a:pt x="28718" y="69202"/>
                    </a:cubicBezTo>
                    <a:close/>
                    <a:moveTo>
                      <a:pt x="40402" y="69433"/>
                    </a:moveTo>
                    <a:cubicBezTo>
                      <a:pt x="39570" y="69557"/>
                      <a:pt x="38737" y="69652"/>
                      <a:pt x="37904" y="69720"/>
                    </a:cubicBezTo>
                    <a:lnTo>
                      <a:pt x="37945" y="70389"/>
                    </a:lnTo>
                    <a:cubicBezTo>
                      <a:pt x="38805" y="70334"/>
                      <a:pt x="39652" y="70239"/>
                      <a:pt x="40498" y="70103"/>
                    </a:cubicBezTo>
                    <a:lnTo>
                      <a:pt x="40402" y="69433"/>
                    </a:lnTo>
                    <a:close/>
                    <a:moveTo>
                      <a:pt x="31762" y="69639"/>
                    </a:moveTo>
                    <a:lnTo>
                      <a:pt x="31694" y="70321"/>
                    </a:lnTo>
                    <a:cubicBezTo>
                      <a:pt x="32540" y="70403"/>
                      <a:pt x="33400" y="70457"/>
                      <a:pt x="34246" y="70485"/>
                    </a:cubicBezTo>
                    <a:lnTo>
                      <a:pt x="34274" y="69802"/>
                    </a:lnTo>
                    <a:cubicBezTo>
                      <a:pt x="33441" y="69788"/>
                      <a:pt x="32594" y="69734"/>
                      <a:pt x="31762" y="69639"/>
                    </a:cubicBezTo>
                    <a:close/>
                    <a:moveTo>
                      <a:pt x="37344" y="69761"/>
                    </a:moveTo>
                    <a:cubicBezTo>
                      <a:pt x="36649" y="69802"/>
                      <a:pt x="35952" y="69815"/>
                      <a:pt x="35270" y="69815"/>
                    </a:cubicBezTo>
                    <a:lnTo>
                      <a:pt x="34833" y="69815"/>
                    </a:lnTo>
                    <a:lnTo>
                      <a:pt x="34820" y="70498"/>
                    </a:lnTo>
                    <a:lnTo>
                      <a:pt x="35257" y="70498"/>
                    </a:lnTo>
                    <a:cubicBezTo>
                      <a:pt x="35966" y="70498"/>
                      <a:pt x="36676" y="70471"/>
                      <a:pt x="37386" y="70430"/>
                    </a:cubicBezTo>
                    <a:lnTo>
                      <a:pt x="37344" y="6976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1681;p42">
                <a:extLst>
                  <a:ext uri="{FF2B5EF4-FFF2-40B4-BE49-F238E27FC236}">
                    <a16:creationId xmlns:a16="http://schemas.microsoft.com/office/drawing/2014/main" id="{3FA9079E-446E-6147-B372-CAAFFA0971D8}"/>
                  </a:ext>
                </a:extLst>
              </p:cNvPr>
              <p:cNvSpPr/>
              <p:nvPr/>
            </p:nvSpPr>
            <p:spPr>
              <a:xfrm rot="-5400000">
                <a:off x="1201838" y="1887550"/>
                <a:ext cx="1965900" cy="1965900"/>
              </a:xfrm>
              <a:prstGeom prst="blockArc">
                <a:avLst>
                  <a:gd name="adj1" fmla="val 13560149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1682;p42">
                <a:extLst>
                  <a:ext uri="{FF2B5EF4-FFF2-40B4-BE49-F238E27FC236}">
                    <a16:creationId xmlns:a16="http://schemas.microsoft.com/office/drawing/2014/main" id="{42169EF3-76DA-C0A7-6049-51658EF65654}"/>
                  </a:ext>
                </a:extLst>
              </p:cNvPr>
              <p:cNvSpPr/>
              <p:nvPr/>
            </p:nvSpPr>
            <p:spPr>
              <a:xfrm rot="3949254">
                <a:off x="1201770" y="1887509"/>
                <a:ext cx="1965866" cy="1965866"/>
              </a:xfrm>
              <a:prstGeom prst="blockArc">
                <a:avLst>
                  <a:gd name="adj1" fmla="val 17246835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" name="Google Shape;1657;p42">
              <a:extLst>
                <a:ext uri="{FF2B5EF4-FFF2-40B4-BE49-F238E27FC236}">
                  <a16:creationId xmlns:a16="http://schemas.microsoft.com/office/drawing/2014/main" id="{C93DFE6D-5FC9-71E7-5DFD-6D6AD9905B3C}"/>
                </a:ext>
              </a:extLst>
            </p:cNvPr>
            <p:cNvGrpSpPr/>
            <p:nvPr/>
          </p:nvGrpSpPr>
          <p:grpSpPr>
            <a:xfrm>
              <a:off x="3017383" y="563884"/>
              <a:ext cx="635477" cy="633411"/>
              <a:chOff x="6039282" y="1042577"/>
              <a:chExt cx="734315" cy="731929"/>
            </a:xfrm>
          </p:grpSpPr>
          <p:sp>
            <p:nvSpPr>
              <p:cNvPr id="13" name="Google Shape;1658;p42">
                <a:extLst>
                  <a:ext uri="{FF2B5EF4-FFF2-40B4-BE49-F238E27FC236}">
                    <a16:creationId xmlns:a16="http://schemas.microsoft.com/office/drawing/2014/main" id="{891F82D0-7DF8-A94B-403C-8985737E7DC2}"/>
                  </a:ext>
                </a:extLst>
              </p:cNvPr>
              <p:cNvSpPr/>
              <p:nvPr/>
            </p:nvSpPr>
            <p:spPr>
              <a:xfrm>
                <a:off x="6045348" y="1300071"/>
                <a:ext cx="131951" cy="65352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701" extrusionOk="0">
                    <a:moveTo>
                      <a:pt x="108" y="0"/>
                    </a:moveTo>
                    <a:lnTo>
                      <a:pt x="51" y="224"/>
                    </a:lnTo>
                    <a:cubicBezTo>
                      <a:pt x="29" y="303"/>
                      <a:pt x="7" y="375"/>
                      <a:pt x="0" y="455"/>
                    </a:cubicBezTo>
                    <a:lnTo>
                      <a:pt x="1342" y="700"/>
                    </a:lnTo>
                    <a:cubicBezTo>
                      <a:pt x="1349" y="650"/>
                      <a:pt x="1363" y="599"/>
                      <a:pt x="1378" y="549"/>
                    </a:cubicBezTo>
                    <a:lnTo>
                      <a:pt x="1414" y="397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659;p42">
                <a:extLst>
                  <a:ext uri="{FF2B5EF4-FFF2-40B4-BE49-F238E27FC236}">
                    <a16:creationId xmlns:a16="http://schemas.microsoft.com/office/drawing/2014/main" id="{F61E23A2-4572-FDB9-794F-AEC855E9DFCA}"/>
                  </a:ext>
                </a:extLst>
              </p:cNvPr>
              <p:cNvSpPr/>
              <p:nvPr/>
            </p:nvSpPr>
            <p:spPr>
              <a:xfrm>
                <a:off x="6080342" y="1201250"/>
                <a:ext cx="127938" cy="96863"/>
              </a:xfrm>
              <a:custGeom>
                <a:avLst/>
                <a:gdLst/>
                <a:ahLst/>
                <a:cxnLst/>
                <a:rect l="l" t="t" r="r" b="b"/>
                <a:pathLst>
                  <a:path w="1371" h="1039" extrusionOk="0">
                    <a:moveTo>
                      <a:pt x="245" y="0"/>
                    </a:moveTo>
                    <a:cubicBezTo>
                      <a:pt x="159" y="137"/>
                      <a:pt x="72" y="267"/>
                      <a:pt x="0" y="404"/>
                    </a:cubicBezTo>
                    <a:lnTo>
                      <a:pt x="1219" y="1039"/>
                    </a:lnTo>
                    <a:cubicBezTo>
                      <a:pt x="1262" y="945"/>
                      <a:pt x="1320" y="866"/>
                      <a:pt x="1371" y="772"/>
                    </a:cubicBezTo>
                    <a:lnTo>
                      <a:pt x="245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660;p42">
                <a:extLst>
                  <a:ext uri="{FF2B5EF4-FFF2-40B4-BE49-F238E27FC236}">
                    <a16:creationId xmlns:a16="http://schemas.microsoft.com/office/drawing/2014/main" id="{C3B4CDA7-5272-8227-D4E7-978DDA3BBBEA}"/>
                  </a:ext>
                </a:extLst>
              </p:cNvPr>
              <p:cNvSpPr/>
              <p:nvPr/>
            </p:nvSpPr>
            <p:spPr>
              <a:xfrm>
                <a:off x="6144918" y="1121167"/>
                <a:ext cx="112541" cy="119145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1278" extrusionOk="0">
                    <a:moveTo>
                      <a:pt x="347" y="1"/>
                    </a:moveTo>
                    <a:cubicBezTo>
                      <a:pt x="224" y="95"/>
                      <a:pt x="116" y="210"/>
                      <a:pt x="1" y="318"/>
                    </a:cubicBezTo>
                    <a:lnTo>
                      <a:pt x="974" y="1278"/>
                    </a:lnTo>
                    <a:cubicBezTo>
                      <a:pt x="1046" y="1205"/>
                      <a:pt x="1126" y="1133"/>
                      <a:pt x="1205" y="1068"/>
                    </a:cubicBezTo>
                    <a:lnTo>
                      <a:pt x="347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61;p42">
                <a:extLst>
                  <a:ext uri="{FF2B5EF4-FFF2-40B4-BE49-F238E27FC236}">
                    <a16:creationId xmlns:a16="http://schemas.microsoft.com/office/drawing/2014/main" id="{10AC3BB1-D2A2-9125-797C-89F5426D76CD}"/>
                  </a:ext>
                </a:extLst>
              </p:cNvPr>
              <p:cNvSpPr/>
              <p:nvPr/>
            </p:nvSpPr>
            <p:spPr>
              <a:xfrm>
                <a:off x="6232449" y="1066723"/>
                <a:ext cx="86879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931" h="1400" extrusionOk="0">
                    <a:moveTo>
                      <a:pt x="426" y="1"/>
                    </a:moveTo>
                    <a:cubicBezTo>
                      <a:pt x="354" y="22"/>
                      <a:pt x="282" y="58"/>
                      <a:pt x="209" y="94"/>
                    </a:cubicBezTo>
                    <a:lnTo>
                      <a:pt x="0" y="195"/>
                    </a:lnTo>
                    <a:lnTo>
                      <a:pt x="649" y="1400"/>
                    </a:lnTo>
                    <a:lnTo>
                      <a:pt x="786" y="1335"/>
                    </a:lnTo>
                    <a:cubicBezTo>
                      <a:pt x="830" y="1306"/>
                      <a:pt x="880" y="1285"/>
                      <a:pt x="931" y="1270"/>
                    </a:cubicBezTo>
                    <a:lnTo>
                      <a:pt x="426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662;p42">
                <a:extLst>
                  <a:ext uri="{FF2B5EF4-FFF2-40B4-BE49-F238E27FC236}">
                    <a16:creationId xmlns:a16="http://schemas.microsoft.com/office/drawing/2014/main" id="{561599BF-510E-BAB9-19D2-F9A4A3ECA606}"/>
                  </a:ext>
                </a:extLst>
              </p:cNvPr>
              <p:cNvSpPr/>
              <p:nvPr/>
            </p:nvSpPr>
            <p:spPr>
              <a:xfrm>
                <a:off x="6335379" y="1042577"/>
                <a:ext cx="53284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571" h="1400" extrusionOk="0">
                    <a:moveTo>
                      <a:pt x="470" y="0"/>
                    </a:moveTo>
                    <a:cubicBezTo>
                      <a:pt x="390" y="0"/>
                      <a:pt x="311" y="7"/>
                      <a:pt x="239" y="22"/>
                    </a:cubicBezTo>
                    <a:lnTo>
                      <a:pt x="1" y="58"/>
                    </a:lnTo>
                    <a:lnTo>
                      <a:pt x="268" y="1399"/>
                    </a:lnTo>
                    <a:lnTo>
                      <a:pt x="419" y="1378"/>
                    </a:lnTo>
                    <a:cubicBezTo>
                      <a:pt x="470" y="1370"/>
                      <a:pt x="520" y="1363"/>
                      <a:pt x="571" y="1363"/>
                    </a:cubicBezTo>
                    <a:lnTo>
                      <a:pt x="470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663;p42">
                <a:extLst>
                  <a:ext uri="{FF2B5EF4-FFF2-40B4-BE49-F238E27FC236}">
                    <a16:creationId xmlns:a16="http://schemas.microsoft.com/office/drawing/2014/main" id="{02B71A58-52D0-8DC9-5592-6278A1EFA005}"/>
                  </a:ext>
                </a:extLst>
              </p:cNvPr>
              <p:cNvSpPr/>
              <p:nvPr/>
            </p:nvSpPr>
            <p:spPr>
              <a:xfrm>
                <a:off x="6431682" y="1043229"/>
                <a:ext cx="56550" cy="131824"/>
              </a:xfrm>
              <a:custGeom>
                <a:avLst/>
                <a:gdLst/>
                <a:ahLst/>
                <a:cxnLst/>
                <a:rect l="l" t="t" r="r" b="b"/>
                <a:pathLst>
                  <a:path w="606" h="1414" extrusionOk="0">
                    <a:moveTo>
                      <a:pt x="144" y="0"/>
                    </a:moveTo>
                    <a:lnTo>
                      <a:pt x="0" y="1356"/>
                    </a:lnTo>
                    <a:cubicBezTo>
                      <a:pt x="101" y="1378"/>
                      <a:pt x="202" y="1385"/>
                      <a:pt x="303" y="1414"/>
                    </a:cubicBezTo>
                    <a:lnTo>
                      <a:pt x="606" y="80"/>
                    </a:lnTo>
                    <a:cubicBezTo>
                      <a:pt x="454" y="36"/>
                      <a:pt x="296" y="22"/>
                      <a:pt x="14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664;p42">
                <a:extLst>
                  <a:ext uri="{FF2B5EF4-FFF2-40B4-BE49-F238E27FC236}">
                    <a16:creationId xmlns:a16="http://schemas.microsoft.com/office/drawing/2014/main" id="{53C6896B-8D77-8AFB-F17F-8FBE1D01325C}"/>
                  </a:ext>
                </a:extLst>
              </p:cNvPr>
              <p:cNvSpPr/>
              <p:nvPr/>
            </p:nvSpPr>
            <p:spPr>
              <a:xfrm>
                <a:off x="6500924" y="1070731"/>
                <a:ext cx="89678" cy="130612"/>
              </a:xfrm>
              <a:custGeom>
                <a:avLst/>
                <a:gdLst/>
                <a:ahLst/>
                <a:cxnLst/>
                <a:rect l="l" t="t" r="r" b="b"/>
                <a:pathLst>
                  <a:path w="961" h="1401" extrusionOk="0">
                    <a:moveTo>
                      <a:pt x="542" y="1"/>
                    </a:moveTo>
                    <a:lnTo>
                      <a:pt x="1" y="1256"/>
                    </a:lnTo>
                    <a:lnTo>
                      <a:pt x="138" y="1321"/>
                    </a:lnTo>
                    <a:cubicBezTo>
                      <a:pt x="181" y="1343"/>
                      <a:pt x="232" y="1371"/>
                      <a:pt x="275" y="1400"/>
                    </a:cubicBezTo>
                    <a:lnTo>
                      <a:pt x="960" y="210"/>
                    </a:lnTo>
                    <a:cubicBezTo>
                      <a:pt x="895" y="174"/>
                      <a:pt x="823" y="131"/>
                      <a:pt x="751" y="102"/>
                    </a:cubicBezTo>
                    <a:lnTo>
                      <a:pt x="54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1665;p42">
                <a:extLst>
                  <a:ext uri="{FF2B5EF4-FFF2-40B4-BE49-F238E27FC236}">
                    <a16:creationId xmlns:a16="http://schemas.microsoft.com/office/drawing/2014/main" id="{C7AEFB37-BF16-E720-268A-5D0663B8EBE1}"/>
                  </a:ext>
                </a:extLst>
              </p:cNvPr>
              <p:cNvSpPr/>
              <p:nvPr/>
            </p:nvSpPr>
            <p:spPr>
              <a:xfrm>
                <a:off x="6561580" y="1127973"/>
                <a:ext cx="114501" cy="117746"/>
              </a:xfrm>
              <a:custGeom>
                <a:avLst/>
                <a:gdLst/>
                <a:ahLst/>
                <a:cxnLst/>
                <a:rect l="l" t="t" r="r" b="b"/>
                <a:pathLst>
                  <a:path w="1227" h="1263" extrusionOk="0">
                    <a:moveTo>
                      <a:pt x="887" y="0"/>
                    </a:moveTo>
                    <a:lnTo>
                      <a:pt x="0" y="1046"/>
                    </a:lnTo>
                    <a:cubicBezTo>
                      <a:pt x="79" y="1111"/>
                      <a:pt x="152" y="1183"/>
                      <a:pt x="224" y="1262"/>
                    </a:cubicBezTo>
                    <a:lnTo>
                      <a:pt x="1226" y="332"/>
                    </a:lnTo>
                    <a:cubicBezTo>
                      <a:pt x="1118" y="209"/>
                      <a:pt x="1003" y="101"/>
                      <a:pt x="88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1666;p42">
                <a:extLst>
                  <a:ext uri="{FF2B5EF4-FFF2-40B4-BE49-F238E27FC236}">
                    <a16:creationId xmlns:a16="http://schemas.microsoft.com/office/drawing/2014/main" id="{A3AD03A7-B29F-337B-2189-B415421977D9}"/>
                  </a:ext>
                </a:extLst>
              </p:cNvPr>
              <p:cNvSpPr/>
              <p:nvPr/>
            </p:nvSpPr>
            <p:spPr>
              <a:xfrm>
                <a:off x="6636887" y="1310792"/>
                <a:ext cx="132697" cy="61996"/>
              </a:xfrm>
              <a:custGeom>
                <a:avLst/>
                <a:gdLst/>
                <a:ahLst/>
                <a:cxnLst/>
                <a:rect l="l" t="t" r="r" b="b"/>
                <a:pathLst>
                  <a:path w="1422" h="665" extrusionOk="0">
                    <a:moveTo>
                      <a:pt x="1321" y="1"/>
                    </a:moveTo>
                    <a:lnTo>
                      <a:pt x="1" y="361"/>
                    </a:lnTo>
                    <a:lnTo>
                      <a:pt x="44" y="506"/>
                    </a:lnTo>
                    <a:cubicBezTo>
                      <a:pt x="51" y="556"/>
                      <a:pt x="59" y="614"/>
                      <a:pt x="66" y="664"/>
                    </a:cubicBezTo>
                    <a:lnTo>
                      <a:pt x="1422" y="462"/>
                    </a:lnTo>
                    <a:cubicBezTo>
                      <a:pt x="1407" y="383"/>
                      <a:pt x="1400" y="304"/>
                      <a:pt x="1378" y="232"/>
                    </a:cubicBezTo>
                    <a:lnTo>
                      <a:pt x="1321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1667;p42">
                <a:extLst>
                  <a:ext uri="{FF2B5EF4-FFF2-40B4-BE49-F238E27FC236}">
                    <a16:creationId xmlns:a16="http://schemas.microsoft.com/office/drawing/2014/main" id="{D0ADAF2C-4A84-14F8-90B1-0385ACC3C754}"/>
                  </a:ext>
                </a:extLst>
              </p:cNvPr>
              <p:cNvSpPr/>
              <p:nvPr/>
            </p:nvSpPr>
            <p:spPr>
              <a:xfrm>
                <a:off x="6642953" y="1415020"/>
                <a:ext cx="130645" cy="47826"/>
              </a:xfrm>
              <a:custGeom>
                <a:avLst/>
                <a:gdLst/>
                <a:ahLst/>
                <a:cxnLst/>
                <a:rect l="l" t="t" r="r" b="b"/>
                <a:pathLst>
                  <a:path w="1400" h="513" extrusionOk="0">
                    <a:moveTo>
                      <a:pt x="30" y="1"/>
                    </a:moveTo>
                    <a:cubicBezTo>
                      <a:pt x="30" y="109"/>
                      <a:pt x="15" y="210"/>
                      <a:pt x="1" y="311"/>
                    </a:cubicBezTo>
                    <a:lnTo>
                      <a:pt x="1357" y="513"/>
                    </a:lnTo>
                    <a:cubicBezTo>
                      <a:pt x="1378" y="354"/>
                      <a:pt x="1393" y="203"/>
                      <a:pt x="1400" y="44"/>
                    </a:cubicBezTo>
                    <a:lnTo>
                      <a:pt x="30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1668;p42">
                <a:extLst>
                  <a:ext uri="{FF2B5EF4-FFF2-40B4-BE49-F238E27FC236}">
                    <a16:creationId xmlns:a16="http://schemas.microsoft.com/office/drawing/2014/main" id="{95E7818A-A46E-9EE2-EED2-60D450F6467E}"/>
                  </a:ext>
                </a:extLst>
              </p:cNvPr>
              <p:cNvSpPr/>
              <p:nvPr/>
            </p:nvSpPr>
            <p:spPr>
              <a:xfrm>
                <a:off x="6622143" y="1485687"/>
                <a:ext cx="131951" cy="81388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73" extrusionOk="0">
                    <a:moveTo>
                      <a:pt x="123" y="0"/>
                    </a:moveTo>
                    <a:lnTo>
                      <a:pt x="65" y="144"/>
                    </a:lnTo>
                    <a:cubicBezTo>
                      <a:pt x="51" y="195"/>
                      <a:pt x="22" y="238"/>
                      <a:pt x="0" y="281"/>
                    </a:cubicBezTo>
                    <a:lnTo>
                      <a:pt x="1234" y="873"/>
                    </a:lnTo>
                    <a:cubicBezTo>
                      <a:pt x="1270" y="801"/>
                      <a:pt x="1306" y="736"/>
                      <a:pt x="1335" y="664"/>
                    </a:cubicBezTo>
                    <a:lnTo>
                      <a:pt x="1414" y="440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1669;p42">
                <a:extLst>
                  <a:ext uri="{FF2B5EF4-FFF2-40B4-BE49-F238E27FC236}">
                    <a16:creationId xmlns:a16="http://schemas.microsoft.com/office/drawing/2014/main" id="{E5D14FC1-6D0C-BA3F-5776-AC312D573B6A}"/>
                  </a:ext>
                </a:extLst>
              </p:cNvPr>
              <p:cNvSpPr/>
              <p:nvPr/>
            </p:nvSpPr>
            <p:spPr>
              <a:xfrm>
                <a:off x="6582390" y="1548895"/>
                <a:ext cx="121219" cy="108983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169" extrusionOk="0">
                    <a:moveTo>
                      <a:pt x="195" y="0"/>
                    </a:moveTo>
                    <a:lnTo>
                      <a:pt x="102" y="123"/>
                    </a:lnTo>
                    <a:lnTo>
                      <a:pt x="1" y="238"/>
                    </a:lnTo>
                    <a:lnTo>
                      <a:pt x="1003" y="1168"/>
                    </a:lnTo>
                    <a:lnTo>
                      <a:pt x="1155" y="988"/>
                    </a:lnTo>
                    <a:lnTo>
                      <a:pt x="1299" y="801"/>
                    </a:lnTo>
                    <a:lnTo>
                      <a:pt x="19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1670;p42">
                <a:extLst>
                  <a:ext uri="{FF2B5EF4-FFF2-40B4-BE49-F238E27FC236}">
                    <a16:creationId xmlns:a16="http://schemas.microsoft.com/office/drawing/2014/main" id="{3AC0083F-B771-A7F7-349C-DAFD2DF8C4E8}"/>
                  </a:ext>
                </a:extLst>
              </p:cNvPr>
              <p:cNvSpPr/>
              <p:nvPr/>
            </p:nvSpPr>
            <p:spPr>
              <a:xfrm>
                <a:off x="6526586" y="1599238"/>
                <a:ext cx="100316" cy="126510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1357" extrusionOk="0">
                    <a:moveTo>
                      <a:pt x="252" y="1"/>
                    </a:moveTo>
                    <a:cubicBezTo>
                      <a:pt x="209" y="37"/>
                      <a:pt x="173" y="66"/>
                      <a:pt x="130" y="95"/>
                    </a:cubicBezTo>
                    <a:lnTo>
                      <a:pt x="0" y="174"/>
                    </a:lnTo>
                    <a:lnTo>
                      <a:pt x="685" y="1357"/>
                    </a:lnTo>
                    <a:lnTo>
                      <a:pt x="880" y="1234"/>
                    </a:lnTo>
                    <a:cubicBezTo>
                      <a:pt x="952" y="1191"/>
                      <a:pt x="1010" y="1141"/>
                      <a:pt x="1075" y="1097"/>
                    </a:cubicBezTo>
                    <a:lnTo>
                      <a:pt x="25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1671;p42">
                <a:extLst>
                  <a:ext uri="{FF2B5EF4-FFF2-40B4-BE49-F238E27FC236}">
                    <a16:creationId xmlns:a16="http://schemas.microsoft.com/office/drawing/2014/main" id="{0C622D13-F4B4-73A3-621F-ED4A56AAF400}"/>
                  </a:ext>
                </a:extLst>
              </p:cNvPr>
              <p:cNvSpPr/>
              <p:nvPr/>
            </p:nvSpPr>
            <p:spPr>
              <a:xfrm>
                <a:off x="6459957" y="1632893"/>
                <a:ext cx="70735" cy="132570"/>
              </a:xfrm>
              <a:custGeom>
                <a:avLst/>
                <a:gdLst/>
                <a:ahLst/>
                <a:cxnLst/>
                <a:rect l="l" t="t" r="r" b="b"/>
                <a:pathLst>
                  <a:path w="758" h="1422" extrusionOk="0">
                    <a:moveTo>
                      <a:pt x="296" y="1"/>
                    </a:moveTo>
                    <a:cubicBezTo>
                      <a:pt x="195" y="37"/>
                      <a:pt x="101" y="73"/>
                      <a:pt x="0" y="94"/>
                    </a:cubicBezTo>
                    <a:lnTo>
                      <a:pt x="303" y="1421"/>
                    </a:lnTo>
                    <a:cubicBezTo>
                      <a:pt x="454" y="1393"/>
                      <a:pt x="606" y="1342"/>
                      <a:pt x="757" y="1292"/>
                    </a:cubicBezTo>
                    <a:lnTo>
                      <a:pt x="296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1672;p42">
                <a:extLst>
                  <a:ext uri="{FF2B5EF4-FFF2-40B4-BE49-F238E27FC236}">
                    <a16:creationId xmlns:a16="http://schemas.microsoft.com/office/drawing/2014/main" id="{BDE47559-772B-7062-DC75-90EA889140FF}"/>
                  </a:ext>
                </a:extLst>
              </p:cNvPr>
              <p:cNvSpPr/>
              <p:nvPr/>
            </p:nvSpPr>
            <p:spPr>
              <a:xfrm>
                <a:off x="6379145" y="1646318"/>
                <a:ext cx="43859" cy="128188"/>
              </a:xfrm>
              <a:custGeom>
                <a:avLst/>
                <a:gdLst/>
                <a:ahLst/>
                <a:cxnLst/>
                <a:rect l="l" t="t" r="r" b="b"/>
                <a:pathLst>
                  <a:path w="470" h="1375" extrusionOk="0">
                    <a:moveTo>
                      <a:pt x="102" y="1"/>
                    </a:moveTo>
                    <a:lnTo>
                      <a:pt x="1" y="1364"/>
                    </a:lnTo>
                    <a:cubicBezTo>
                      <a:pt x="113" y="1369"/>
                      <a:pt x="221" y="1374"/>
                      <a:pt x="331" y="1374"/>
                    </a:cubicBezTo>
                    <a:cubicBezTo>
                      <a:pt x="377" y="1374"/>
                      <a:pt x="423" y="1373"/>
                      <a:pt x="469" y="1371"/>
                    </a:cubicBezTo>
                    <a:lnTo>
                      <a:pt x="412" y="1"/>
                    </a:lnTo>
                    <a:cubicBezTo>
                      <a:pt x="361" y="4"/>
                      <a:pt x="309" y="6"/>
                      <a:pt x="257" y="6"/>
                    </a:cubicBezTo>
                    <a:cubicBezTo>
                      <a:pt x="204" y="6"/>
                      <a:pt x="152" y="4"/>
                      <a:pt x="1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1673;p42">
                <a:extLst>
                  <a:ext uri="{FF2B5EF4-FFF2-40B4-BE49-F238E27FC236}">
                    <a16:creationId xmlns:a16="http://schemas.microsoft.com/office/drawing/2014/main" id="{B113B042-A956-F3A3-20C8-26D982226A0E}"/>
                  </a:ext>
                </a:extLst>
              </p:cNvPr>
              <p:cNvSpPr/>
              <p:nvPr/>
            </p:nvSpPr>
            <p:spPr>
              <a:xfrm>
                <a:off x="6272109" y="1630842"/>
                <a:ext cx="74187" cy="131917"/>
              </a:xfrm>
              <a:custGeom>
                <a:avLst/>
                <a:gdLst/>
                <a:ahLst/>
                <a:cxnLst/>
                <a:rect l="l" t="t" r="r" b="b"/>
                <a:pathLst>
                  <a:path w="795" h="1415" extrusionOk="0">
                    <a:moveTo>
                      <a:pt x="506" y="1"/>
                    </a:moveTo>
                    <a:lnTo>
                      <a:pt x="1" y="1270"/>
                    </a:lnTo>
                    <a:cubicBezTo>
                      <a:pt x="145" y="1328"/>
                      <a:pt x="296" y="1379"/>
                      <a:pt x="448" y="1415"/>
                    </a:cubicBezTo>
                    <a:lnTo>
                      <a:pt x="794" y="95"/>
                    </a:lnTo>
                    <a:cubicBezTo>
                      <a:pt x="693" y="66"/>
                      <a:pt x="599" y="37"/>
                      <a:pt x="5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1674;p42">
                <a:extLst>
                  <a:ext uri="{FF2B5EF4-FFF2-40B4-BE49-F238E27FC236}">
                    <a16:creationId xmlns:a16="http://schemas.microsoft.com/office/drawing/2014/main" id="{20E364DA-3E16-8245-4706-BD2DF83D8B34}"/>
                  </a:ext>
                </a:extLst>
              </p:cNvPr>
              <p:cNvSpPr/>
              <p:nvPr/>
            </p:nvSpPr>
            <p:spPr>
              <a:xfrm>
                <a:off x="6177205" y="1595229"/>
                <a:ext cx="103769" cy="125205"/>
              </a:xfrm>
              <a:custGeom>
                <a:avLst/>
                <a:gdLst/>
                <a:ahLst/>
                <a:cxnLst/>
                <a:rect l="l" t="t" r="r" b="b"/>
                <a:pathLst>
                  <a:path w="1112" h="1343" extrusionOk="0">
                    <a:moveTo>
                      <a:pt x="859" y="1"/>
                    </a:moveTo>
                    <a:lnTo>
                      <a:pt x="1" y="1068"/>
                    </a:lnTo>
                    <a:cubicBezTo>
                      <a:pt x="123" y="1169"/>
                      <a:pt x="253" y="1256"/>
                      <a:pt x="390" y="1342"/>
                    </a:cubicBezTo>
                    <a:lnTo>
                      <a:pt x="1112" y="174"/>
                    </a:lnTo>
                    <a:cubicBezTo>
                      <a:pt x="1018" y="123"/>
                      <a:pt x="938" y="66"/>
                      <a:pt x="85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1675;p42">
                <a:extLst>
                  <a:ext uri="{FF2B5EF4-FFF2-40B4-BE49-F238E27FC236}">
                    <a16:creationId xmlns:a16="http://schemas.microsoft.com/office/drawing/2014/main" id="{7C777018-9CDC-AF04-42DD-C6458DFA4C85}"/>
                  </a:ext>
                </a:extLst>
              </p:cNvPr>
              <p:cNvSpPr/>
              <p:nvPr/>
            </p:nvSpPr>
            <p:spPr>
              <a:xfrm>
                <a:off x="6103205" y="1542835"/>
                <a:ext cx="123272" cy="106932"/>
              </a:xfrm>
              <a:custGeom>
                <a:avLst/>
                <a:gdLst/>
                <a:ahLst/>
                <a:cxnLst/>
                <a:rect l="l" t="t" r="r" b="b"/>
                <a:pathLst>
                  <a:path w="1321" h="1147" extrusionOk="0">
                    <a:moveTo>
                      <a:pt x="1126" y="0"/>
                    </a:moveTo>
                    <a:lnTo>
                      <a:pt x="0" y="772"/>
                    </a:lnTo>
                    <a:lnTo>
                      <a:pt x="137" y="959"/>
                    </a:lnTo>
                    <a:lnTo>
                      <a:pt x="210" y="1053"/>
                    </a:lnTo>
                    <a:lnTo>
                      <a:pt x="289" y="1147"/>
                    </a:lnTo>
                    <a:lnTo>
                      <a:pt x="1320" y="245"/>
                    </a:lnTo>
                    <a:lnTo>
                      <a:pt x="1263" y="188"/>
                    </a:lnTo>
                    <a:lnTo>
                      <a:pt x="1219" y="123"/>
                    </a:lnTo>
                    <a:lnTo>
                      <a:pt x="112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1676;p42">
                <a:extLst>
                  <a:ext uri="{FF2B5EF4-FFF2-40B4-BE49-F238E27FC236}">
                    <a16:creationId xmlns:a16="http://schemas.microsoft.com/office/drawing/2014/main" id="{1ED7F856-9546-F886-1CD0-FF1006A614F7}"/>
                  </a:ext>
                </a:extLst>
              </p:cNvPr>
              <p:cNvSpPr/>
              <p:nvPr/>
            </p:nvSpPr>
            <p:spPr>
              <a:xfrm>
                <a:off x="6055426" y="1478881"/>
                <a:ext cx="131951" cy="78777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45" extrusionOk="0">
                    <a:moveTo>
                      <a:pt x="1306" y="1"/>
                    </a:moveTo>
                    <a:lnTo>
                      <a:pt x="0" y="405"/>
                    </a:lnTo>
                    <a:cubicBezTo>
                      <a:pt x="51" y="549"/>
                      <a:pt x="101" y="701"/>
                      <a:pt x="166" y="845"/>
                    </a:cubicBezTo>
                    <a:lnTo>
                      <a:pt x="1414" y="282"/>
                    </a:lnTo>
                    <a:cubicBezTo>
                      <a:pt x="1371" y="196"/>
                      <a:pt x="1342" y="95"/>
                      <a:pt x="13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1677;p42">
                <a:extLst>
                  <a:ext uri="{FF2B5EF4-FFF2-40B4-BE49-F238E27FC236}">
                    <a16:creationId xmlns:a16="http://schemas.microsoft.com/office/drawing/2014/main" id="{57CE71F7-4FC9-3E66-E7A9-4C99DA22D395}"/>
                  </a:ext>
                </a:extLst>
              </p:cNvPr>
              <p:cNvSpPr/>
              <p:nvPr/>
            </p:nvSpPr>
            <p:spPr>
              <a:xfrm>
                <a:off x="6039282" y="1408308"/>
                <a:ext cx="129338" cy="43817"/>
              </a:xfrm>
              <a:custGeom>
                <a:avLst/>
                <a:gdLst/>
                <a:ahLst/>
                <a:cxnLst/>
                <a:rect l="l" t="t" r="r" b="b"/>
                <a:pathLst>
                  <a:path w="1386" h="470" extrusionOk="0">
                    <a:moveTo>
                      <a:pt x="0" y="1"/>
                    </a:moveTo>
                    <a:cubicBezTo>
                      <a:pt x="7" y="152"/>
                      <a:pt x="7" y="311"/>
                      <a:pt x="29" y="469"/>
                    </a:cubicBezTo>
                    <a:lnTo>
                      <a:pt x="1385" y="304"/>
                    </a:lnTo>
                    <a:cubicBezTo>
                      <a:pt x="1371" y="203"/>
                      <a:pt x="1378" y="102"/>
                      <a:pt x="13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1678;p42">
                <a:extLst>
                  <a:ext uri="{FF2B5EF4-FFF2-40B4-BE49-F238E27FC236}">
                    <a16:creationId xmlns:a16="http://schemas.microsoft.com/office/drawing/2014/main" id="{FB0C49CC-E4B9-EA2D-24A0-72B211A12C0D}"/>
                  </a:ext>
                </a:extLst>
              </p:cNvPr>
              <p:cNvSpPr/>
              <p:nvPr/>
            </p:nvSpPr>
            <p:spPr>
              <a:xfrm>
                <a:off x="6608612" y="1210666"/>
                <a:ext cx="128685" cy="93507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003" extrusionOk="0">
                    <a:moveTo>
                      <a:pt x="1155" y="0"/>
                    </a:moveTo>
                    <a:lnTo>
                      <a:pt x="1" y="736"/>
                    </a:lnTo>
                    <a:lnTo>
                      <a:pt x="80" y="866"/>
                    </a:lnTo>
                    <a:cubicBezTo>
                      <a:pt x="102" y="909"/>
                      <a:pt x="131" y="959"/>
                      <a:pt x="145" y="1003"/>
                    </a:cubicBezTo>
                    <a:lnTo>
                      <a:pt x="1379" y="411"/>
                    </a:lnTo>
                    <a:cubicBezTo>
                      <a:pt x="1342" y="339"/>
                      <a:pt x="1314" y="267"/>
                      <a:pt x="1278" y="202"/>
                    </a:cubicBezTo>
                    <a:lnTo>
                      <a:pt x="115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" name="Google Shape;184;p31">
              <a:extLst>
                <a:ext uri="{FF2B5EF4-FFF2-40B4-BE49-F238E27FC236}">
                  <a16:creationId xmlns:a16="http://schemas.microsoft.com/office/drawing/2014/main" id="{21A7611A-F47D-5948-633C-A24F5BAC4C1E}"/>
                </a:ext>
              </a:extLst>
            </p:cNvPr>
            <p:cNvSpPr txBox="1">
              <a:spLocks/>
            </p:cNvSpPr>
            <p:nvPr/>
          </p:nvSpPr>
          <p:spPr>
            <a:xfrm>
              <a:off x="4022116" y="539105"/>
              <a:ext cx="5556917" cy="7204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9pPr>
            </a:lstStyle>
            <a:p>
              <a:pPr marL="0" indent="0">
                <a:buSzPts val="3000"/>
              </a:pPr>
              <a:r>
                <a:rPr lang="zh-TW" altLang="en-US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影像循線演算法</a:t>
              </a:r>
              <a:r>
                <a:rPr lang="en-US" altLang="zh-TW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(</a:t>
              </a:r>
              <a:r>
                <a:rPr lang="zh-TW" altLang="en-US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偵測</a:t>
              </a:r>
              <a:r>
                <a:rPr lang="en-US" altLang="zh-TW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)</a:t>
              </a:r>
              <a:endParaRPr lang="zh-TW" altLang="en-US" sz="4400" dirty="0">
                <a:latin typeface="SoukouMincho" panose="02000600000000000000" pitchFamily="2" charset="-128"/>
                <a:ea typeface="SoukouMincho" panose="02000600000000000000" pitchFamily="2" charset="-128"/>
                <a:cs typeface="Rajdhani"/>
              </a:endParaRPr>
            </a:p>
          </p:txBody>
        </p:sp>
      </p:grpSp>
      <p:pic>
        <p:nvPicPr>
          <p:cNvPr id="2" name="圖片 1">
            <a:extLst>
              <a:ext uri="{FF2B5EF4-FFF2-40B4-BE49-F238E27FC236}">
                <a16:creationId xmlns:a16="http://schemas.microsoft.com/office/drawing/2014/main" id="{0FFE5626-30F0-01D7-7931-2D8376651F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685" y="1575301"/>
            <a:ext cx="3555215" cy="3240000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94DD311B-E7FA-2245-7C1A-7A90E885F6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1100" y="1566650"/>
            <a:ext cx="3555215" cy="3240000"/>
          </a:xfrm>
          <a:prstGeom prst="rect">
            <a:avLst/>
          </a:prstGeom>
        </p:spPr>
      </p:pic>
      <p:cxnSp>
        <p:nvCxnSpPr>
          <p:cNvPr id="5" name="直線箭頭接點 4">
            <a:extLst>
              <a:ext uri="{FF2B5EF4-FFF2-40B4-BE49-F238E27FC236}">
                <a16:creationId xmlns:a16="http://schemas.microsoft.com/office/drawing/2014/main" id="{D95770A5-0F14-8906-1F83-43BA8D7FB344}"/>
              </a:ext>
            </a:extLst>
          </p:cNvPr>
          <p:cNvCxnSpPr>
            <a:cxnSpLocks/>
          </p:cNvCxnSpPr>
          <p:nvPr/>
        </p:nvCxnSpPr>
        <p:spPr>
          <a:xfrm flipV="1">
            <a:off x="4214277" y="3195301"/>
            <a:ext cx="715446" cy="6481"/>
          </a:xfrm>
          <a:prstGeom prst="straightConnector1">
            <a:avLst/>
          </a:prstGeom>
          <a:ln w="82550">
            <a:solidFill>
              <a:schemeClr val="accent4"/>
            </a:solidFill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406580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>
          <a:extLst>
            <a:ext uri="{FF2B5EF4-FFF2-40B4-BE49-F238E27FC236}">
              <a16:creationId xmlns:a16="http://schemas.microsoft.com/office/drawing/2014/main" id="{F3537C73-F574-6122-35C2-588079C2B7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群組 8">
            <a:extLst>
              <a:ext uri="{FF2B5EF4-FFF2-40B4-BE49-F238E27FC236}">
                <a16:creationId xmlns:a16="http://schemas.microsoft.com/office/drawing/2014/main" id="{8E04B361-55FE-2441-500E-01BD661E34AA}"/>
              </a:ext>
            </a:extLst>
          </p:cNvPr>
          <p:cNvGrpSpPr/>
          <p:nvPr/>
        </p:nvGrpSpPr>
        <p:grpSpPr>
          <a:xfrm>
            <a:off x="1024480" y="0"/>
            <a:ext cx="7095039" cy="1359428"/>
            <a:chOff x="2655826" y="205510"/>
            <a:chExt cx="7095039" cy="1359428"/>
          </a:xfrm>
        </p:grpSpPr>
        <p:grpSp>
          <p:nvGrpSpPr>
            <p:cNvPr id="10" name="Google Shape;1679;p42">
              <a:extLst>
                <a:ext uri="{FF2B5EF4-FFF2-40B4-BE49-F238E27FC236}">
                  <a16:creationId xmlns:a16="http://schemas.microsoft.com/office/drawing/2014/main" id="{389EB88E-37B6-8AC3-85BF-3616C8060ED3}"/>
                </a:ext>
              </a:extLst>
            </p:cNvPr>
            <p:cNvGrpSpPr/>
            <p:nvPr/>
          </p:nvGrpSpPr>
          <p:grpSpPr>
            <a:xfrm rot="3938964">
              <a:off x="2655826" y="205510"/>
              <a:ext cx="1359428" cy="1359428"/>
              <a:chOff x="885403" y="1571142"/>
              <a:chExt cx="2598600" cy="2598600"/>
            </a:xfrm>
          </p:grpSpPr>
          <p:sp>
            <p:nvSpPr>
              <p:cNvPr id="34" name="Google Shape;1680;p42">
                <a:extLst>
                  <a:ext uri="{FF2B5EF4-FFF2-40B4-BE49-F238E27FC236}">
                    <a16:creationId xmlns:a16="http://schemas.microsoft.com/office/drawing/2014/main" id="{C07C56B1-BAB9-B288-333E-E977B5E8A2A8}"/>
                  </a:ext>
                </a:extLst>
              </p:cNvPr>
              <p:cNvSpPr/>
              <p:nvPr/>
            </p:nvSpPr>
            <p:spPr>
              <a:xfrm>
                <a:off x="1303550" y="1980350"/>
                <a:ext cx="1762475" cy="1762450"/>
              </a:xfrm>
              <a:custGeom>
                <a:avLst/>
                <a:gdLst/>
                <a:ahLst/>
                <a:cxnLst/>
                <a:rect l="l" t="t" r="r" b="b"/>
                <a:pathLst>
                  <a:path w="70499" h="70498" extrusionOk="0">
                    <a:moveTo>
                      <a:pt x="35133" y="1"/>
                    </a:moveTo>
                    <a:lnTo>
                      <a:pt x="35133" y="683"/>
                    </a:lnTo>
                    <a:lnTo>
                      <a:pt x="35257" y="683"/>
                    </a:lnTo>
                    <a:cubicBezTo>
                      <a:pt x="36048" y="683"/>
                      <a:pt x="36853" y="710"/>
                      <a:pt x="37645" y="751"/>
                    </a:cubicBezTo>
                    <a:lnTo>
                      <a:pt x="37686" y="82"/>
                    </a:lnTo>
                    <a:cubicBezTo>
                      <a:pt x="36880" y="28"/>
                      <a:pt x="36061" y="1"/>
                      <a:pt x="35257" y="1"/>
                    </a:cubicBezTo>
                    <a:close/>
                    <a:moveTo>
                      <a:pt x="34560" y="1"/>
                    </a:moveTo>
                    <a:cubicBezTo>
                      <a:pt x="33714" y="28"/>
                      <a:pt x="32840" y="68"/>
                      <a:pt x="32008" y="150"/>
                    </a:cubicBezTo>
                    <a:lnTo>
                      <a:pt x="32063" y="820"/>
                    </a:lnTo>
                    <a:cubicBezTo>
                      <a:pt x="32895" y="751"/>
                      <a:pt x="33741" y="696"/>
                      <a:pt x="34574" y="683"/>
                    </a:cubicBezTo>
                    <a:lnTo>
                      <a:pt x="34560" y="1"/>
                    </a:lnTo>
                    <a:close/>
                    <a:moveTo>
                      <a:pt x="38259" y="123"/>
                    </a:moveTo>
                    <a:lnTo>
                      <a:pt x="38205" y="805"/>
                    </a:lnTo>
                    <a:cubicBezTo>
                      <a:pt x="39037" y="874"/>
                      <a:pt x="39870" y="969"/>
                      <a:pt x="40689" y="1106"/>
                    </a:cubicBezTo>
                    <a:lnTo>
                      <a:pt x="40798" y="437"/>
                    </a:lnTo>
                    <a:cubicBezTo>
                      <a:pt x="39965" y="301"/>
                      <a:pt x="39106" y="192"/>
                      <a:pt x="38259" y="123"/>
                    </a:cubicBezTo>
                    <a:close/>
                    <a:moveTo>
                      <a:pt x="31435" y="205"/>
                    </a:moveTo>
                    <a:cubicBezTo>
                      <a:pt x="30588" y="301"/>
                      <a:pt x="29742" y="423"/>
                      <a:pt x="28896" y="574"/>
                    </a:cubicBezTo>
                    <a:lnTo>
                      <a:pt x="29018" y="1242"/>
                    </a:lnTo>
                    <a:cubicBezTo>
                      <a:pt x="29837" y="1093"/>
                      <a:pt x="30683" y="969"/>
                      <a:pt x="31502" y="874"/>
                    </a:cubicBezTo>
                    <a:lnTo>
                      <a:pt x="31435" y="205"/>
                    </a:lnTo>
                    <a:close/>
                    <a:moveTo>
                      <a:pt x="41357" y="532"/>
                    </a:moveTo>
                    <a:lnTo>
                      <a:pt x="41248" y="1188"/>
                    </a:lnTo>
                    <a:cubicBezTo>
                      <a:pt x="42067" y="1338"/>
                      <a:pt x="42900" y="1515"/>
                      <a:pt x="43705" y="1720"/>
                    </a:cubicBezTo>
                    <a:lnTo>
                      <a:pt x="43869" y="1065"/>
                    </a:lnTo>
                    <a:cubicBezTo>
                      <a:pt x="43037" y="847"/>
                      <a:pt x="42203" y="669"/>
                      <a:pt x="41357" y="532"/>
                    </a:cubicBezTo>
                    <a:close/>
                    <a:moveTo>
                      <a:pt x="28336" y="683"/>
                    </a:moveTo>
                    <a:cubicBezTo>
                      <a:pt x="27504" y="847"/>
                      <a:pt x="26671" y="1038"/>
                      <a:pt x="25852" y="1269"/>
                    </a:cubicBezTo>
                    <a:lnTo>
                      <a:pt x="26030" y="1925"/>
                    </a:lnTo>
                    <a:cubicBezTo>
                      <a:pt x="26834" y="1693"/>
                      <a:pt x="27653" y="1502"/>
                      <a:pt x="28472" y="1338"/>
                    </a:cubicBezTo>
                    <a:lnTo>
                      <a:pt x="28336" y="683"/>
                    </a:lnTo>
                    <a:close/>
                    <a:moveTo>
                      <a:pt x="44415" y="1202"/>
                    </a:moveTo>
                    <a:lnTo>
                      <a:pt x="44238" y="1857"/>
                    </a:lnTo>
                    <a:cubicBezTo>
                      <a:pt x="45042" y="2075"/>
                      <a:pt x="45848" y="2321"/>
                      <a:pt x="46640" y="2594"/>
                    </a:cubicBezTo>
                    <a:lnTo>
                      <a:pt x="46871" y="1952"/>
                    </a:lnTo>
                    <a:cubicBezTo>
                      <a:pt x="46067" y="1679"/>
                      <a:pt x="45234" y="1420"/>
                      <a:pt x="44415" y="1202"/>
                    </a:cubicBezTo>
                    <a:close/>
                    <a:moveTo>
                      <a:pt x="25306" y="1420"/>
                    </a:moveTo>
                    <a:cubicBezTo>
                      <a:pt x="24487" y="1666"/>
                      <a:pt x="23668" y="1939"/>
                      <a:pt x="22863" y="2239"/>
                    </a:cubicBezTo>
                    <a:lnTo>
                      <a:pt x="23109" y="2867"/>
                    </a:lnTo>
                    <a:cubicBezTo>
                      <a:pt x="23886" y="2580"/>
                      <a:pt x="24692" y="2307"/>
                      <a:pt x="25484" y="2075"/>
                    </a:cubicBezTo>
                    <a:lnTo>
                      <a:pt x="25306" y="1420"/>
                    </a:lnTo>
                    <a:close/>
                    <a:moveTo>
                      <a:pt x="47404" y="2157"/>
                    </a:moveTo>
                    <a:lnTo>
                      <a:pt x="47172" y="2785"/>
                    </a:lnTo>
                    <a:cubicBezTo>
                      <a:pt x="47950" y="3071"/>
                      <a:pt x="48742" y="3399"/>
                      <a:pt x="49492" y="3740"/>
                    </a:cubicBezTo>
                    <a:lnTo>
                      <a:pt x="49779" y="3126"/>
                    </a:lnTo>
                    <a:cubicBezTo>
                      <a:pt x="49001" y="2771"/>
                      <a:pt x="48209" y="2443"/>
                      <a:pt x="47404" y="2157"/>
                    </a:cubicBezTo>
                    <a:close/>
                    <a:moveTo>
                      <a:pt x="22344" y="2443"/>
                    </a:moveTo>
                    <a:cubicBezTo>
                      <a:pt x="21553" y="2758"/>
                      <a:pt x="20761" y="3098"/>
                      <a:pt x="19997" y="3467"/>
                    </a:cubicBezTo>
                    <a:lnTo>
                      <a:pt x="20283" y="4068"/>
                    </a:lnTo>
                    <a:cubicBezTo>
                      <a:pt x="21034" y="3713"/>
                      <a:pt x="21812" y="3371"/>
                      <a:pt x="22590" y="3071"/>
                    </a:cubicBezTo>
                    <a:lnTo>
                      <a:pt x="22344" y="2443"/>
                    </a:lnTo>
                    <a:close/>
                    <a:moveTo>
                      <a:pt x="50298" y="3358"/>
                    </a:moveTo>
                    <a:lnTo>
                      <a:pt x="50011" y="3972"/>
                    </a:lnTo>
                    <a:cubicBezTo>
                      <a:pt x="50762" y="4327"/>
                      <a:pt x="51512" y="4723"/>
                      <a:pt x="52236" y="5133"/>
                    </a:cubicBezTo>
                    <a:lnTo>
                      <a:pt x="52577" y="4545"/>
                    </a:lnTo>
                    <a:cubicBezTo>
                      <a:pt x="51827" y="4123"/>
                      <a:pt x="51062" y="3726"/>
                      <a:pt x="50298" y="3358"/>
                    </a:cubicBezTo>
                    <a:close/>
                    <a:moveTo>
                      <a:pt x="19478" y="3713"/>
                    </a:moveTo>
                    <a:cubicBezTo>
                      <a:pt x="18727" y="4095"/>
                      <a:pt x="17962" y="4505"/>
                      <a:pt x="17240" y="4942"/>
                    </a:cubicBezTo>
                    <a:lnTo>
                      <a:pt x="17580" y="5528"/>
                    </a:lnTo>
                    <a:cubicBezTo>
                      <a:pt x="18304" y="5105"/>
                      <a:pt x="19041" y="4696"/>
                      <a:pt x="19791" y="4314"/>
                    </a:cubicBezTo>
                    <a:lnTo>
                      <a:pt x="19478" y="3713"/>
                    </a:lnTo>
                    <a:close/>
                    <a:moveTo>
                      <a:pt x="53068" y="4832"/>
                    </a:moveTo>
                    <a:lnTo>
                      <a:pt x="52728" y="5406"/>
                    </a:lnTo>
                    <a:cubicBezTo>
                      <a:pt x="53450" y="5828"/>
                      <a:pt x="54160" y="6292"/>
                      <a:pt x="54843" y="6756"/>
                    </a:cubicBezTo>
                    <a:lnTo>
                      <a:pt x="55225" y="6210"/>
                    </a:lnTo>
                    <a:cubicBezTo>
                      <a:pt x="54529" y="5719"/>
                      <a:pt x="53805" y="5255"/>
                      <a:pt x="53068" y="4832"/>
                    </a:cubicBezTo>
                    <a:close/>
                    <a:moveTo>
                      <a:pt x="16748" y="5242"/>
                    </a:moveTo>
                    <a:cubicBezTo>
                      <a:pt x="16230" y="5569"/>
                      <a:pt x="15697" y="5910"/>
                      <a:pt x="15192" y="6265"/>
                    </a:cubicBezTo>
                    <a:lnTo>
                      <a:pt x="15574" y="6811"/>
                    </a:lnTo>
                    <a:cubicBezTo>
                      <a:pt x="16079" y="6470"/>
                      <a:pt x="16598" y="6129"/>
                      <a:pt x="17103" y="5815"/>
                    </a:cubicBezTo>
                    <a:lnTo>
                      <a:pt x="16748" y="5242"/>
                    </a:lnTo>
                    <a:close/>
                    <a:moveTo>
                      <a:pt x="14960" y="6429"/>
                    </a:moveTo>
                    <a:cubicBezTo>
                      <a:pt x="14850" y="6498"/>
                      <a:pt x="14728" y="6579"/>
                      <a:pt x="14619" y="6661"/>
                    </a:cubicBezTo>
                    <a:lnTo>
                      <a:pt x="15014" y="7207"/>
                    </a:lnTo>
                    <a:cubicBezTo>
                      <a:pt x="15123" y="7139"/>
                      <a:pt x="15233" y="7057"/>
                      <a:pt x="15342" y="6975"/>
                    </a:cubicBezTo>
                    <a:lnTo>
                      <a:pt x="14960" y="6429"/>
                    </a:lnTo>
                    <a:close/>
                    <a:moveTo>
                      <a:pt x="55703" y="6525"/>
                    </a:moveTo>
                    <a:lnTo>
                      <a:pt x="55307" y="7084"/>
                    </a:lnTo>
                    <a:cubicBezTo>
                      <a:pt x="55989" y="7562"/>
                      <a:pt x="56658" y="8081"/>
                      <a:pt x="57299" y="8613"/>
                    </a:cubicBezTo>
                    <a:lnTo>
                      <a:pt x="57723" y="8094"/>
                    </a:lnTo>
                    <a:cubicBezTo>
                      <a:pt x="57068" y="7548"/>
                      <a:pt x="56386" y="7029"/>
                      <a:pt x="55703" y="6525"/>
                    </a:cubicBezTo>
                    <a:close/>
                    <a:moveTo>
                      <a:pt x="14168" y="7002"/>
                    </a:moveTo>
                    <a:cubicBezTo>
                      <a:pt x="13485" y="7508"/>
                      <a:pt x="12817" y="8054"/>
                      <a:pt x="12175" y="8613"/>
                    </a:cubicBezTo>
                    <a:lnTo>
                      <a:pt x="12612" y="9118"/>
                    </a:lnTo>
                    <a:cubicBezTo>
                      <a:pt x="13240" y="8572"/>
                      <a:pt x="13895" y="8039"/>
                      <a:pt x="14564" y="7548"/>
                    </a:cubicBezTo>
                    <a:lnTo>
                      <a:pt x="14168" y="7002"/>
                    </a:lnTo>
                    <a:close/>
                    <a:moveTo>
                      <a:pt x="58160" y="8463"/>
                    </a:moveTo>
                    <a:lnTo>
                      <a:pt x="57723" y="8968"/>
                    </a:lnTo>
                    <a:cubicBezTo>
                      <a:pt x="58351" y="9514"/>
                      <a:pt x="58979" y="10087"/>
                      <a:pt x="59565" y="10674"/>
                    </a:cubicBezTo>
                    <a:lnTo>
                      <a:pt x="60043" y="10196"/>
                    </a:lnTo>
                    <a:cubicBezTo>
                      <a:pt x="59443" y="9595"/>
                      <a:pt x="58815" y="9009"/>
                      <a:pt x="58160" y="8463"/>
                    </a:cubicBezTo>
                    <a:close/>
                    <a:moveTo>
                      <a:pt x="11738" y="8982"/>
                    </a:moveTo>
                    <a:cubicBezTo>
                      <a:pt x="11111" y="9555"/>
                      <a:pt x="10483" y="10156"/>
                      <a:pt x="9896" y="10756"/>
                    </a:cubicBezTo>
                    <a:lnTo>
                      <a:pt x="10388" y="11233"/>
                    </a:lnTo>
                    <a:cubicBezTo>
                      <a:pt x="10961" y="10633"/>
                      <a:pt x="11575" y="10046"/>
                      <a:pt x="12189" y="9486"/>
                    </a:cubicBezTo>
                    <a:lnTo>
                      <a:pt x="11738" y="8982"/>
                    </a:lnTo>
                    <a:close/>
                    <a:moveTo>
                      <a:pt x="60453" y="10605"/>
                    </a:moveTo>
                    <a:lnTo>
                      <a:pt x="59962" y="11070"/>
                    </a:lnTo>
                    <a:cubicBezTo>
                      <a:pt x="60548" y="11670"/>
                      <a:pt x="61121" y="12298"/>
                      <a:pt x="61654" y="12926"/>
                    </a:cubicBezTo>
                    <a:lnTo>
                      <a:pt x="62173" y="12489"/>
                    </a:lnTo>
                    <a:cubicBezTo>
                      <a:pt x="61627" y="11848"/>
                      <a:pt x="61039" y="11206"/>
                      <a:pt x="60453" y="10605"/>
                    </a:cubicBezTo>
                    <a:close/>
                    <a:moveTo>
                      <a:pt x="9500" y="11179"/>
                    </a:moveTo>
                    <a:cubicBezTo>
                      <a:pt x="8927" y="11793"/>
                      <a:pt x="8353" y="12449"/>
                      <a:pt x="7822" y="13104"/>
                    </a:cubicBezTo>
                    <a:lnTo>
                      <a:pt x="8353" y="13526"/>
                    </a:lnTo>
                    <a:cubicBezTo>
                      <a:pt x="8872" y="12885"/>
                      <a:pt x="9432" y="12243"/>
                      <a:pt x="10005" y="11630"/>
                    </a:cubicBezTo>
                    <a:lnTo>
                      <a:pt x="9500" y="11179"/>
                    </a:lnTo>
                    <a:close/>
                    <a:moveTo>
                      <a:pt x="62541" y="12926"/>
                    </a:moveTo>
                    <a:lnTo>
                      <a:pt x="62009" y="13363"/>
                    </a:lnTo>
                    <a:cubicBezTo>
                      <a:pt x="62541" y="14005"/>
                      <a:pt x="63046" y="14673"/>
                      <a:pt x="63523" y="15342"/>
                    </a:cubicBezTo>
                    <a:lnTo>
                      <a:pt x="64069" y="14960"/>
                    </a:lnTo>
                    <a:cubicBezTo>
                      <a:pt x="63592" y="14263"/>
                      <a:pt x="63074" y="13581"/>
                      <a:pt x="62541" y="12926"/>
                    </a:cubicBezTo>
                    <a:close/>
                    <a:moveTo>
                      <a:pt x="7467" y="13554"/>
                    </a:moveTo>
                    <a:cubicBezTo>
                      <a:pt x="6948" y="14223"/>
                      <a:pt x="6442" y="14919"/>
                      <a:pt x="5965" y="15628"/>
                    </a:cubicBezTo>
                    <a:lnTo>
                      <a:pt x="6524" y="16010"/>
                    </a:lnTo>
                    <a:cubicBezTo>
                      <a:pt x="6988" y="15315"/>
                      <a:pt x="7494" y="14632"/>
                      <a:pt x="7999" y="13963"/>
                    </a:cubicBezTo>
                    <a:lnTo>
                      <a:pt x="7467" y="13554"/>
                    </a:lnTo>
                    <a:close/>
                    <a:moveTo>
                      <a:pt x="64411" y="15437"/>
                    </a:moveTo>
                    <a:lnTo>
                      <a:pt x="63851" y="15819"/>
                    </a:lnTo>
                    <a:cubicBezTo>
                      <a:pt x="64315" y="16516"/>
                      <a:pt x="64766" y="17226"/>
                      <a:pt x="65189" y="17949"/>
                    </a:cubicBezTo>
                    <a:lnTo>
                      <a:pt x="65776" y="17608"/>
                    </a:lnTo>
                    <a:cubicBezTo>
                      <a:pt x="65352" y="16871"/>
                      <a:pt x="64888" y="16147"/>
                      <a:pt x="64411" y="15437"/>
                    </a:cubicBezTo>
                    <a:close/>
                    <a:moveTo>
                      <a:pt x="5651" y="16107"/>
                    </a:moveTo>
                    <a:cubicBezTo>
                      <a:pt x="5187" y="16816"/>
                      <a:pt x="4750" y="17553"/>
                      <a:pt x="4341" y="18304"/>
                    </a:cubicBezTo>
                    <a:lnTo>
                      <a:pt x="4928" y="18631"/>
                    </a:lnTo>
                    <a:cubicBezTo>
                      <a:pt x="5323" y="17894"/>
                      <a:pt x="5760" y="17171"/>
                      <a:pt x="6224" y="16475"/>
                    </a:cubicBezTo>
                    <a:lnTo>
                      <a:pt x="5651" y="16107"/>
                    </a:lnTo>
                    <a:close/>
                    <a:moveTo>
                      <a:pt x="66049" y="18099"/>
                    </a:moveTo>
                    <a:lnTo>
                      <a:pt x="65462" y="18427"/>
                    </a:lnTo>
                    <a:cubicBezTo>
                      <a:pt x="65871" y="19164"/>
                      <a:pt x="66253" y="19914"/>
                      <a:pt x="66608" y="20665"/>
                    </a:cubicBezTo>
                    <a:lnTo>
                      <a:pt x="67223" y="20378"/>
                    </a:lnTo>
                    <a:cubicBezTo>
                      <a:pt x="66868" y="19614"/>
                      <a:pt x="66472" y="18850"/>
                      <a:pt x="66049" y="18099"/>
                    </a:cubicBezTo>
                    <a:close/>
                    <a:moveTo>
                      <a:pt x="4068" y="18809"/>
                    </a:moveTo>
                    <a:cubicBezTo>
                      <a:pt x="3672" y="19559"/>
                      <a:pt x="3290" y="20338"/>
                      <a:pt x="2948" y="21115"/>
                    </a:cubicBezTo>
                    <a:lnTo>
                      <a:pt x="3576" y="21388"/>
                    </a:lnTo>
                    <a:cubicBezTo>
                      <a:pt x="3904" y="20624"/>
                      <a:pt x="4273" y="19860"/>
                      <a:pt x="4668" y="19123"/>
                    </a:cubicBezTo>
                    <a:lnTo>
                      <a:pt x="4068" y="18809"/>
                    </a:lnTo>
                    <a:close/>
                    <a:moveTo>
                      <a:pt x="67454" y="20897"/>
                    </a:moveTo>
                    <a:lnTo>
                      <a:pt x="66841" y="21170"/>
                    </a:lnTo>
                    <a:cubicBezTo>
                      <a:pt x="67181" y="21934"/>
                      <a:pt x="67496" y="22713"/>
                      <a:pt x="67782" y="23504"/>
                    </a:cubicBezTo>
                    <a:lnTo>
                      <a:pt x="68410" y="23272"/>
                    </a:lnTo>
                    <a:cubicBezTo>
                      <a:pt x="68124" y="22467"/>
                      <a:pt x="67796" y="21675"/>
                      <a:pt x="67454" y="20897"/>
                    </a:cubicBezTo>
                    <a:close/>
                    <a:moveTo>
                      <a:pt x="2730" y="21648"/>
                    </a:moveTo>
                    <a:cubicBezTo>
                      <a:pt x="2402" y="22426"/>
                      <a:pt x="2089" y="23231"/>
                      <a:pt x="1816" y="24036"/>
                    </a:cubicBezTo>
                    <a:lnTo>
                      <a:pt x="2457" y="24255"/>
                    </a:lnTo>
                    <a:cubicBezTo>
                      <a:pt x="2730" y="23463"/>
                      <a:pt x="3030" y="22671"/>
                      <a:pt x="3345" y="21907"/>
                    </a:cubicBezTo>
                    <a:lnTo>
                      <a:pt x="2730" y="21648"/>
                    </a:lnTo>
                    <a:close/>
                    <a:moveTo>
                      <a:pt x="68601" y="23805"/>
                    </a:moveTo>
                    <a:lnTo>
                      <a:pt x="67960" y="24023"/>
                    </a:lnTo>
                    <a:cubicBezTo>
                      <a:pt x="68233" y="24815"/>
                      <a:pt x="68479" y="25619"/>
                      <a:pt x="68683" y="26425"/>
                    </a:cubicBezTo>
                    <a:lnTo>
                      <a:pt x="69338" y="26262"/>
                    </a:lnTo>
                    <a:cubicBezTo>
                      <a:pt x="69134" y="25443"/>
                      <a:pt x="68874" y="24609"/>
                      <a:pt x="68601" y="23805"/>
                    </a:cubicBezTo>
                    <a:close/>
                    <a:moveTo>
                      <a:pt x="1638" y="24582"/>
                    </a:moveTo>
                    <a:cubicBezTo>
                      <a:pt x="1392" y="25401"/>
                      <a:pt x="1161" y="26234"/>
                      <a:pt x="956" y="27053"/>
                    </a:cubicBezTo>
                    <a:lnTo>
                      <a:pt x="1625" y="27217"/>
                    </a:lnTo>
                    <a:cubicBezTo>
                      <a:pt x="1816" y="26398"/>
                      <a:pt x="2034" y="25592"/>
                      <a:pt x="2293" y="24787"/>
                    </a:cubicBezTo>
                    <a:lnTo>
                      <a:pt x="1638" y="24582"/>
                    </a:lnTo>
                    <a:close/>
                    <a:moveTo>
                      <a:pt x="69489" y="26808"/>
                    </a:moveTo>
                    <a:lnTo>
                      <a:pt x="68834" y="26971"/>
                    </a:lnTo>
                    <a:cubicBezTo>
                      <a:pt x="69025" y="27776"/>
                      <a:pt x="69202" y="28609"/>
                      <a:pt x="69338" y="29428"/>
                    </a:cubicBezTo>
                    <a:lnTo>
                      <a:pt x="70007" y="29319"/>
                    </a:lnTo>
                    <a:cubicBezTo>
                      <a:pt x="69857" y="28486"/>
                      <a:pt x="69693" y="27640"/>
                      <a:pt x="69489" y="26808"/>
                    </a:cubicBezTo>
                    <a:close/>
                    <a:moveTo>
                      <a:pt x="833" y="27612"/>
                    </a:moveTo>
                    <a:cubicBezTo>
                      <a:pt x="655" y="28445"/>
                      <a:pt x="491" y="29292"/>
                      <a:pt x="369" y="30124"/>
                    </a:cubicBezTo>
                    <a:lnTo>
                      <a:pt x="1037" y="30233"/>
                    </a:lnTo>
                    <a:cubicBezTo>
                      <a:pt x="1161" y="29401"/>
                      <a:pt x="1310" y="28568"/>
                      <a:pt x="1488" y="27763"/>
                    </a:cubicBezTo>
                    <a:lnTo>
                      <a:pt x="833" y="27612"/>
                    </a:lnTo>
                    <a:close/>
                    <a:moveTo>
                      <a:pt x="70089" y="29878"/>
                    </a:moveTo>
                    <a:lnTo>
                      <a:pt x="69420" y="29987"/>
                    </a:lnTo>
                    <a:cubicBezTo>
                      <a:pt x="69556" y="30806"/>
                      <a:pt x="69653" y="31652"/>
                      <a:pt x="69720" y="32486"/>
                    </a:cubicBezTo>
                    <a:lnTo>
                      <a:pt x="70390" y="32431"/>
                    </a:lnTo>
                    <a:cubicBezTo>
                      <a:pt x="70321" y="31571"/>
                      <a:pt x="70226" y="30724"/>
                      <a:pt x="70089" y="29878"/>
                    </a:cubicBezTo>
                    <a:close/>
                    <a:moveTo>
                      <a:pt x="300" y="30697"/>
                    </a:moveTo>
                    <a:cubicBezTo>
                      <a:pt x="191" y="31530"/>
                      <a:pt x="109" y="32389"/>
                      <a:pt x="55" y="33250"/>
                    </a:cubicBezTo>
                    <a:lnTo>
                      <a:pt x="737" y="33277"/>
                    </a:lnTo>
                    <a:cubicBezTo>
                      <a:pt x="779" y="32444"/>
                      <a:pt x="861" y="31612"/>
                      <a:pt x="970" y="30779"/>
                    </a:cubicBezTo>
                    <a:lnTo>
                      <a:pt x="300" y="30697"/>
                    </a:lnTo>
                    <a:close/>
                    <a:moveTo>
                      <a:pt x="27" y="33809"/>
                    </a:moveTo>
                    <a:cubicBezTo>
                      <a:pt x="14" y="34287"/>
                      <a:pt x="0" y="34764"/>
                      <a:pt x="0" y="35243"/>
                    </a:cubicBezTo>
                    <a:cubicBezTo>
                      <a:pt x="0" y="35625"/>
                      <a:pt x="14" y="36007"/>
                      <a:pt x="27" y="36375"/>
                    </a:cubicBezTo>
                    <a:lnTo>
                      <a:pt x="697" y="36348"/>
                    </a:lnTo>
                    <a:cubicBezTo>
                      <a:pt x="683" y="35993"/>
                      <a:pt x="683" y="35611"/>
                      <a:pt x="683" y="35243"/>
                    </a:cubicBezTo>
                    <a:cubicBezTo>
                      <a:pt x="683" y="34779"/>
                      <a:pt x="697" y="34300"/>
                      <a:pt x="710" y="33836"/>
                    </a:cubicBezTo>
                    <a:lnTo>
                      <a:pt x="27" y="33809"/>
                    </a:lnTo>
                    <a:close/>
                    <a:moveTo>
                      <a:pt x="70430" y="32990"/>
                    </a:moveTo>
                    <a:lnTo>
                      <a:pt x="69748" y="33032"/>
                    </a:lnTo>
                    <a:cubicBezTo>
                      <a:pt x="69802" y="33769"/>
                      <a:pt x="69829" y="34506"/>
                      <a:pt x="69829" y="35243"/>
                    </a:cubicBezTo>
                    <a:cubicBezTo>
                      <a:pt x="69829" y="36075"/>
                      <a:pt x="69789" y="36921"/>
                      <a:pt x="69734" y="37754"/>
                    </a:cubicBezTo>
                    <a:lnTo>
                      <a:pt x="70403" y="37809"/>
                    </a:lnTo>
                    <a:cubicBezTo>
                      <a:pt x="70471" y="36962"/>
                      <a:pt x="70499" y="36102"/>
                      <a:pt x="70499" y="35243"/>
                    </a:cubicBezTo>
                    <a:cubicBezTo>
                      <a:pt x="70499" y="34491"/>
                      <a:pt x="70471" y="33741"/>
                      <a:pt x="70430" y="32990"/>
                    </a:cubicBezTo>
                    <a:close/>
                    <a:moveTo>
                      <a:pt x="724" y="36908"/>
                    </a:moveTo>
                    <a:lnTo>
                      <a:pt x="42" y="36948"/>
                    </a:lnTo>
                    <a:cubicBezTo>
                      <a:pt x="82" y="37795"/>
                      <a:pt x="151" y="38655"/>
                      <a:pt x="260" y="39501"/>
                    </a:cubicBezTo>
                    <a:lnTo>
                      <a:pt x="928" y="39419"/>
                    </a:lnTo>
                    <a:cubicBezTo>
                      <a:pt x="833" y="38586"/>
                      <a:pt x="764" y="37754"/>
                      <a:pt x="724" y="36908"/>
                    </a:cubicBezTo>
                    <a:close/>
                    <a:moveTo>
                      <a:pt x="69693" y="38313"/>
                    </a:moveTo>
                    <a:cubicBezTo>
                      <a:pt x="69611" y="39146"/>
                      <a:pt x="69516" y="39978"/>
                      <a:pt x="69380" y="40812"/>
                    </a:cubicBezTo>
                    <a:lnTo>
                      <a:pt x="70048" y="40921"/>
                    </a:lnTo>
                    <a:cubicBezTo>
                      <a:pt x="70184" y="40074"/>
                      <a:pt x="70293" y="39214"/>
                      <a:pt x="70362" y="38368"/>
                    </a:cubicBezTo>
                    <a:lnTo>
                      <a:pt x="69693" y="38313"/>
                    </a:lnTo>
                    <a:close/>
                    <a:moveTo>
                      <a:pt x="997" y="39965"/>
                    </a:moveTo>
                    <a:lnTo>
                      <a:pt x="328" y="40060"/>
                    </a:lnTo>
                    <a:cubicBezTo>
                      <a:pt x="451" y="40907"/>
                      <a:pt x="588" y="41753"/>
                      <a:pt x="764" y="42586"/>
                    </a:cubicBezTo>
                    <a:lnTo>
                      <a:pt x="1434" y="42449"/>
                    </a:lnTo>
                    <a:cubicBezTo>
                      <a:pt x="1256" y="41630"/>
                      <a:pt x="1119" y="40797"/>
                      <a:pt x="997" y="39965"/>
                    </a:cubicBezTo>
                    <a:close/>
                    <a:moveTo>
                      <a:pt x="69283" y="41357"/>
                    </a:moveTo>
                    <a:cubicBezTo>
                      <a:pt x="69134" y="42176"/>
                      <a:pt x="68956" y="43008"/>
                      <a:pt x="68752" y="43814"/>
                    </a:cubicBezTo>
                    <a:lnTo>
                      <a:pt x="69407" y="43978"/>
                    </a:lnTo>
                    <a:cubicBezTo>
                      <a:pt x="69625" y="43159"/>
                      <a:pt x="69802" y="42313"/>
                      <a:pt x="69953" y="41480"/>
                    </a:cubicBezTo>
                    <a:lnTo>
                      <a:pt x="69283" y="41357"/>
                    </a:lnTo>
                    <a:close/>
                    <a:moveTo>
                      <a:pt x="1556" y="42995"/>
                    </a:moveTo>
                    <a:lnTo>
                      <a:pt x="888" y="43145"/>
                    </a:lnTo>
                    <a:cubicBezTo>
                      <a:pt x="1079" y="43964"/>
                      <a:pt x="1297" y="44797"/>
                      <a:pt x="1556" y="45616"/>
                    </a:cubicBezTo>
                    <a:lnTo>
                      <a:pt x="2198" y="45411"/>
                    </a:lnTo>
                    <a:cubicBezTo>
                      <a:pt x="1952" y="44619"/>
                      <a:pt x="1734" y="43800"/>
                      <a:pt x="1556" y="42995"/>
                    </a:cubicBezTo>
                    <a:close/>
                    <a:moveTo>
                      <a:pt x="68615" y="44360"/>
                    </a:moveTo>
                    <a:cubicBezTo>
                      <a:pt x="68397" y="45165"/>
                      <a:pt x="68137" y="45971"/>
                      <a:pt x="67864" y="46748"/>
                    </a:cubicBezTo>
                    <a:lnTo>
                      <a:pt x="68506" y="46981"/>
                    </a:lnTo>
                    <a:cubicBezTo>
                      <a:pt x="68779" y="46175"/>
                      <a:pt x="69038" y="45356"/>
                      <a:pt x="69270" y="44537"/>
                    </a:cubicBezTo>
                    <a:lnTo>
                      <a:pt x="68615" y="44360"/>
                    </a:lnTo>
                    <a:close/>
                    <a:moveTo>
                      <a:pt x="2375" y="45957"/>
                    </a:moveTo>
                    <a:lnTo>
                      <a:pt x="1720" y="46162"/>
                    </a:lnTo>
                    <a:cubicBezTo>
                      <a:pt x="1993" y="46967"/>
                      <a:pt x="2280" y="47773"/>
                      <a:pt x="2608" y="48564"/>
                    </a:cubicBezTo>
                    <a:lnTo>
                      <a:pt x="3235" y="48304"/>
                    </a:lnTo>
                    <a:cubicBezTo>
                      <a:pt x="2921" y="47540"/>
                      <a:pt x="2621" y="46748"/>
                      <a:pt x="2375" y="45957"/>
                    </a:cubicBezTo>
                    <a:close/>
                    <a:moveTo>
                      <a:pt x="67673" y="47281"/>
                    </a:moveTo>
                    <a:cubicBezTo>
                      <a:pt x="67387" y="48059"/>
                      <a:pt x="67059" y="48837"/>
                      <a:pt x="66704" y="49602"/>
                    </a:cubicBezTo>
                    <a:lnTo>
                      <a:pt x="67332" y="49888"/>
                    </a:lnTo>
                    <a:cubicBezTo>
                      <a:pt x="67687" y="49110"/>
                      <a:pt x="68015" y="48319"/>
                      <a:pt x="68301" y="47513"/>
                    </a:cubicBezTo>
                    <a:lnTo>
                      <a:pt x="67673" y="47281"/>
                    </a:lnTo>
                    <a:close/>
                    <a:moveTo>
                      <a:pt x="3454" y="48823"/>
                    </a:moveTo>
                    <a:lnTo>
                      <a:pt x="2826" y="49083"/>
                    </a:lnTo>
                    <a:cubicBezTo>
                      <a:pt x="3154" y="49875"/>
                      <a:pt x="3522" y="50652"/>
                      <a:pt x="3918" y="51403"/>
                    </a:cubicBezTo>
                    <a:lnTo>
                      <a:pt x="4519" y="51089"/>
                    </a:lnTo>
                    <a:cubicBezTo>
                      <a:pt x="4136" y="50352"/>
                      <a:pt x="3781" y="49587"/>
                      <a:pt x="3454" y="48823"/>
                    </a:cubicBezTo>
                    <a:close/>
                    <a:moveTo>
                      <a:pt x="66472" y="50106"/>
                    </a:moveTo>
                    <a:cubicBezTo>
                      <a:pt x="66117" y="50870"/>
                      <a:pt x="65722" y="51622"/>
                      <a:pt x="65312" y="52345"/>
                    </a:cubicBezTo>
                    <a:lnTo>
                      <a:pt x="65898" y="52672"/>
                    </a:lnTo>
                    <a:cubicBezTo>
                      <a:pt x="66322" y="51935"/>
                      <a:pt x="66717" y="51171"/>
                      <a:pt x="67086" y="50406"/>
                    </a:cubicBezTo>
                    <a:lnTo>
                      <a:pt x="66472" y="50106"/>
                    </a:lnTo>
                    <a:close/>
                    <a:moveTo>
                      <a:pt x="4777" y="51580"/>
                    </a:moveTo>
                    <a:lnTo>
                      <a:pt x="4177" y="51908"/>
                    </a:lnTo>
                    <a:cubicBezTo>
                      <a:pt x="4586" y="52659"/>
                      <a:pt x="5023" y="53396"/>
                      <a:pt x="5474" y="54119"/>
                    </a:cubicBezTo>
                    <a:lnTo>
                      <a:pt x="6047" y="53751"/>
                    </a:lnTo>
                    <a:cubicBezTo>
                      <a:pt x="5596" y="53054"/>
                      <a:pt x="5174" y="52317"/>
                      <a:pt x="4777" y="51580"/>
                    </a:cubicBezTo>
                    <a:close/>
                    <a:moveTo>
                      <a:pt x="6347" y="54228"/>
                    </a:moveTo>
                    <a:lnTo>
                      <a:pt x="5787" y="54597"/>
                    </a:lnTo>
                    <a:cubicBezTo>
                      <a:pt x="5938" y="54829"/>
                      <a:pt x="6102" y="55074"/>
                      <a:pt x="6266" y="55307"/>
                    </a:cubicBezTo>
                    <a:lnTo>
                      <a:pt x="6825" y="54925"/>
                    </a:lnTo>
                    <a:cubicBezTo>
                      <a:pt x="6661" y="54692"/>
                      <a:pt x="6497" y="54461"/>
                      <a:pt x="6347" y="54228"/>
                    </a:cubicBezTo>
                    <a:close/>
                    <a:moveTo>
                      <a:pt x="65025" y="52823"/>
                    </a:moveTo>
                    <a:cubicBezTo>
                      <a:pt x="64602" y="53546"/>
                      <a:pt x="64151" y="54255"/>
                      <a:pt x="63674" y="54938"/>
                    </a:cubicBezTo>
                    <a:lnTo>
                      <a:pt x="64220" y="55320"/>
                    </a:lnTo>
                    <a:cubicBezTo>
                      <a:pt x="64712" y="54624"/>
                      <a:pt x="65176" y="53901"/>
                      <a:pt x="65612" y="53163"/>
                    </a:cubicBezTo>
                    <a:lnTo>
                      <a:pt x="65025" y="52823"/>
                    </a:lnTo>
                    <a:close/>
                    <a:moveTo>
                      <a:pt x="6975" y="55156"/>
                    </a:moveTo>
                    <a:lnTo>
                      <a:pt x="6429" y="55538"/>
                    </a:lnTo>
                    <a:cubicBezTo>
                      <a:pt x="6702" y="55921"/>
                      <a:pt x="6975" y="56303"/>
                      <a:pt x="7261" y="56685"/>
                    </a:cubicBezTo>
                    <a:lnTo>
                      <a:pt x="7807" y="56275"/>
                    </a:lnTo>
                    <a:cubicBezTo>
                      <a:pt x="7521" y="55907"/>
                      <a:pt x="7248" y="55525"/>
                      <a:pt x="6975" y="55156"/>
                    </a:cubicBezTo>
                    <a:close/>
                    <a:moveTo>
                      <a:pt x="63347" y="55402"/>
                    </a:moveTo>
                    <a:cubicBezTo>
                      <a:pt x="62855" y="56071"/>
                      <a:pt x="62350" y="56740"/>
                      <a:pt x="61804" y="57382"/>
                    </a:cubicBezTo>
                    <a:lnTo>
                      <a:pt x="62322" y="57818"/>
                    </a:lnTo>
                    <a:cubicBezTo>
                      <a:pt x="62868" y="57163"/>
                      <a:pt x="63401" y="56481"/>
                      <a:pt x="63893" y="55798"/>
                    </a:cubicBezTo>
                    <a:lnTo>
                      <a:pt x="63347" y="55402"/>
                    </a:lnTo>
                    <a:close/>
                    <a:moveTo>
                      <a:pt x="8149" y="56712"/>
                    </a:moveTo>
                    <a:lnTo>
                      <a:pt x="7616" y="57136"/>
                    </a:lnTo>
                    <a:cubicBezTo>
                      <a:pt x="8149" y="57791"/>
                      <a:pt x="8708" y="58446"/>
                      <a:pt x="9282" y="59074"/>
                    </a:cubicBezTo>
                    <a:lnTo>
                      <a:pt x="9773" y="58623"/>
                    </a:lnTo>
                    <a:cubicBezTo>
                      <a:pt x="9214" y="58009"/>
                      <a:pt x="8668" y="57367"/>
                      <a:pt x="8149" y="56712"/>
                    </a:cubicBezTo>
                    <a:close/>
                    <a:moveTo>
                      <a:pt x="61449" y="57804"/>
                    </a:moveTo>
                    <a:cubicBezTo>
                      <a:pt x="60903" y="58446"/>
                      <a:pt x="60330" y="59060"/>
                      <a:pt x="59743" y="59647"/>
                    </a:cubicBezTo>
                    <a:lnTo>
                      <a:pt x="60220" y="60125"/>
                    </a:lnTo>
                    <a:cubicBezTo>
                      <a:pt x="60821" y="59524"/>
                      <a:pt x="61408" y="58896"/>
                      <a:pt x="61954" y="58255"/>
                    </a:cubicBezTo>
                    <a:lnTo>
                      <a:pt x="61449" y="57804"/>
                    </a:lnTo>
                    <a:close/>
                    <a:moveTo>
                      <a:pt x="10155" y="59033"/>
                    </a:moveTo>
                    <a:lnTo>
                      <a:pt x="9664" y="59497"/>
                    </a:lnTo>
                    <a:cubicBezTo>
                      <a:pt x="10251" y="60111"/>
                      <a:pt x="10865" y="60712"/>
                      <a:pt x="11493" y="61285"/>
                    </a:cubicBezTo>
                    <a:lnTo>
                      <a:pt x="11957" y="60794"/>
                    </a:lnTo>
                    <a:cubicBezTo>
                      <a:pt x="11343" y="60234"/>
                      <a:pt x="10728" y="59633"/>
                      <a:pt x="10155" y="59033"/>
                    </a:cubicBezTo>
                    <a:close/>
                    <a:moveTo>
                      <a:pt x="59334" y="60043"/>
                    </a:moveTo>
                    <a:cubicBezTo>
                      <a:pt x="58746" y="60630"/>
                      <a:pt x="58118" y="61189"/>
                      <a:pt x="57477" y="61735"/>
                    </a:cubicBezTo>
                    <a:lnTo>
                      <a:pt x="57914" y="62254"/>
                    </a:lnTo>
                    <a:cubicBezTo>
                      <a:pt x="58555" y="61695"/>
                      <a:pt x="59197" y="61121"/>
                      <a:pt x="59811" y="60534"/>
                    </a:cubicBezTo>
                    <a:lnTo>
                      <a:pt x="59334" y="60043"/>
                    </a:lnTo>
                    <a:close/>
                    <a:moveTo>
                      <a:pt x="12366" y="61162"/>
                    </a:moveTo>
                    <a:lnTo>
                      <a:pt x="11916" y="61667"/>
                    </a:lnTo>
                    <a:cubicBezTo>
                      <a:pt x="12557" y="62226"/>
                      <a:pt x="13227" y="62787"/>
                      <a:pt x="13895" y="63291"/>
                    </a:cubicBezTo>
                    <a:lnTo>
                      <a:pt x="14304" y="62759"/>
                    </a:lnTo>
                    <a:cubicBezTo>
                      <a:pt x="13649" y="62254"/>
                      <a:pt x="12994" y="61722"/>
                      <a:pt x="12366" y="61162"/>
                    </a:cubicBezTo>
                    <a:close/>
                    <a:moveTo>
                      <a:pt x="57041" y="62090"/>
                    </a:moveTo>
                    <a:cubicBezTo>
                      <a:pt x="56440" y="62581"/>
                      <a:pt x="55798" y="63060"/>
                      <a:pt x="55157" y="63524"/>
                    </a:cubicBezTo>
                    <a:lnTo>
                      <a:pt x="55539" y="64070"/>
                    </a:lnTo>
                    <a:cubicBezTo>
                      <a:pt x="56194" y="63606"/>
                      <a:pt x="56850" y="63114"/>
                      <a:pt x="57477" y="62609"/>
                    </a:cubicBezTo>
                    <a:lnTo>
                      <a:pt x="57041" y="62090"/>
                    </a:lnTo>
                    <a:close/>
                    <a:moveTo>
                      <a:pt x="14755" y="63087"/>
                    </a:moveTo>
                    <a:lnTo>
                      <a:pt x="14359" y="63633"/>
                    </a:lnTo>
                    <a:cubicBezTo>
                      <a:pt x="15041" y="64137"/>
                      <a:pt x="15751" y="64629"/>
                      <a:pt x="16475" y="65080"/>
                    </a:cubicBezTo>
                    <a:lnTo>
                      <a:pt x="16830" y="64506"/>
                    </a:lnTo>
                    <a:cubicBezTo>
                      <a:pt x="16133" y="64070"/>
                      <a:pt x="15438" y="63591"/>
                      <a:pt x="14755" y="63087"/>
                    </a:cubicBezTo>
                    <a:close/>
                    <a:moveTo>
                      <a:pt x="54584" y="63919"/>
                    </a:moveTo>
                    <a:cubicBezTo>
                      <a:pt x="53887" y="64383"/>
                      <a:pt x="53177" y="64834"/>
                      <a:pt x="52455" y="65243"/>
                    </a:cubicBezTo>
                    <a:lnTo>
                      <a:pt x="52782" y="65830"/>
                    </a:lnTo>
                    <a:cubicBezTo>
                      <a:pt x="53519" y="65407"/>
                      <a:pt x="54256" y="64956"/>
                      <a:pt x="54966" y="64479"/>
                    </a:cubicBezTo>
                    <a:lnTo>
                      <a:pt x="54584" y="63919"/>
                    </a:lnTo>
                    <a:close/>
                    <a:moveTo>
                      <a:pt x="17307" y="64807"/>
                    </a:moveTo>
                    <a:lnTo>
                      <a:pt x="16952" y="65380"/>
                    </a:lnTo>
                    <a:cubicBezTo>
                      <a:pt x="17689" y="65830"/>
                      <a:pt x="18441" y="66254"/>
                      <a:pt x="19191" y="66636"/>
                    </a:cubicBezTo>
                    <a:lnTo>
                      <a:pt x="19505" y="66035"/>
                    </a:lnTo>
                    <a:cubicBezTo>
                      <a:pt x="18768" y="65653"/>
                      <a:pt x="18031" y="65243"/>
                      <a:pt x="17307" y="64807"/>
                    </a:cubicBezTo>
                    <a:close/>
                    <a:moveTo>
                      <a:pt x="51963" y="65516"/>
                    </a:moveTo>
                    <a:cubicBezTo>
                      <a:pt x="51239" y="65926"/>
                      <a:pt x="50475" y="66308"/>
                      <a:pt x="49725" y="66649"/>
                    </a:cubicBezTo>
                    <a:lnTo>
                      <a:pt x="50011" y="67264"/>
                    </a:lnTo>
                    <a:cubicBezTo>
                      <a:pt x="50775" y="66909"/>
                      <a:pt x="51554" y="66527"/>
                      <a:pt x="52291" y="66103"/>
                    </a:cubicBezTo>
                    <a:lnTo>
                      <a:pt x="51963" y="65516"/>
                    </a:lnTo>
                    <a:close/>
                    <a:moveTo>
                      <a:pt x="20010" y="66281"/>
                    </a:moveTo>
                    <a:lnTo>
                      <a:pt x="19710" y="66894"/>
                    </a:lnTo>
                    <a:cubicBezTo>
                      <a:pt x="20474" y="67264"/>
                      <a:pt x="21252" y="67618"/>
                      <a:pt x="22044" y="67932"/>
                    </a:cubicBezTo>
                    <a:lnTo>
                      <a:pt x="22303" y="67318"/>
                    </a:lnTo>
                    <a:cubicBezTo>
                      <a:pt x="21525" y="67004"/>
                      <a:pt x="20761" y="66649"/>
                      <a:pt x="20010" y="66281"/>
                    </a:cubicBezTo>
                    <a:close/>
                    <a:moveTo>
                      <a:pt x="49219" y="66881"/>
                    </a:moveTo>
                    <a:cubicBezTo>
                      <a:pt x="48455" y="67222"/>
                      <a:pt x="47677" y="67537"/>
                      <a:pt x="46886" y="67810"/>
                    </a:cubicBezTo>
                    <a:lnTo>
                      <a:pt x="47117" y="68450"/>
                    </a:lnTo>
                    <a:cubicBezTo>
                      <a:pt x="47909" y="68164"/>
                      <a:pt x="48715" y="67850"/>
                      <a:pt x="49492" y="67495"/>
                    </a:cubicBezTo>
                    <a:lnTo>
                      <a:pt x="49219" y="66881"/>
                    </a:lnTo>
                    <a:close/>
                    <a:moveTo>
                      <a:pt x="22822" y="67522"/>
                    </a:moveTo>
                    <a:lnTo>
                      <a:pt x="22576" y="68150"/>
                    </a:lnTo>
                    <a:cubicBezTo>
                      <a:pt x="23368" y="68450"/>
                      <a:pt x="24186" y="68738"/>
                      <a:pt x="25005" y="68983"/>
                    </a:cubicBezTo>
                    <a:lnTo>
                      <a:pt x="25197" y="68341"/>
                    </a:lnTo>
                    <a:cubicBezTo>
                      <a:pt x="24405" y="68096"/>
                      <a:pt x="23600" y="67823"/>
                      <a:pt x="22822" y="67522"/>
                    </a:cubicBezTo>
                    <a:close/>
                    <a:moveTo>
                      <a:pt x="46353" y="68001"/>
                    </a:moveTo>
                    <a:cubicBezTo>
                      <a:pt x="45575" y="68259"/>
                      <a:pt x="44756" y="68505"/>
                      <a:pt x="43951" y="68710"/>
                    </a:cubicBezTo>
                    <a:lnTo>
                      <a:pt x="44114" y="69366"/>
                    </a:lnTo>
                    <a:cubicBezTo>
                      <a:pt x="44947" y="69160"/>
                      <a:pt x="45766" y="68915"/>
                      <a:pt x="46571" y="68642"/>
                    </a:cubicBezTo>
                    <a:lnTo>
                      <a:pt x="46353" y="68001"/>
                    </a:lnTo>
                    <a:close/>
                    <a:moveTo>
                      <a:pt x="25742" y="68492"/>
                    </a:moveTo>
                    <a:lnTo>
                      <a:pt x="25551" y="69147"/>
                    </a:lnTo>
                    <a:cubicBezTo>
                      <a:pt x="26370" y="69379"/>
                      <a:pt x="27203" y="69584"/>
                      <a:pt x="28036" y="69761"/>
                    </a:cubicBezTo>
                    <a:lnTo>
                      <a:pt x="28172" y="69093"/>
                    </a:lnTo>
                    <a:cubicBezTo>
                      <a:pt x="27367" y="68929"/>
                      <a:pt x="26534" y="68723"/>
                      <a:pt x="25742" y="68492"/>
                    </a:cubicBezTo>
                    <a:close/>
                    <a:moveTo>
                      <a:pt x="43405" y="68847"/>
                    </a:moveTo>
                    <a:cubicBezTo>
                      <a:pt x="42600" y="69051"/>
                      <a:pt x="41767" y="69215"/>
                      <a:pt x="40948" y="69351"/>
                    </a:cubicBezTo>
                    <a:lnTo>
                      <a:pt x="41057" y="70021"/>
                    </a:lnTo>
                    <a:cubicBezTo>
                      <a:pt x="41903" y="69884"/>
                      <a:pt x="42749" y="69706"/>
                      <a:pt x="43568" y="69502"/>
                    </a:cubicBezTo>
                    <a:lnTo>
                      <a:pt x="43405" y="68847"/>
                    </a:lnTo>
                    <a:close/>
                    <a:moveTo>
                      <a:pt x="28718" y="69202"/>
                    </a:moveTo>
                    <a:lnTo>
                      <a:pt x="28596" y="69870"/>
                    </a:lnTo>
                    <a:cubicBezTo>
                      <a:pt x="29428" y="70021"/>
                      <a:pt x="30288" y="70157"/>
                      <a:pt x="31134" y="70252"/>
                    </a:cubicBezTo>
                    <a:lnTo>
                      <a:pt x="31202" y="69584"/>
                    </a:lnTo>
                    <a:cubicBezTo>
                      <a:pt x="30370" y="69488"/>
                      <a:pt x="29537" y="69366"/>
                      <a:pt x="28718" y="69202"/>
                    </a:cubicBezTo>
                    <a:close/>
                    <a:moveTo>
                      <a:pt x="40402" y="69433"/>
                    </a:moveTo>
                    <a:cubicBezTo>
                      <a:pt x="39570" y="69557"/>
                      <a:pt x="38737" y="69652"/>
                      <a:pt x="37904" y="69720"/>
                    </a:cubicBezTo>
                    <a:lnTo>
                      <a:pt x="37945" y="70389"/>
                    </a:lnTo>
                    <a:cubicBezTo>
                      <a:pt x="38805" y="70334"/>
                      <a:pt x="39652" y="70239"/>
                      <a:pt x="40498" y="70103"/>
                    </a:cubicBezTo>
                    <a:lnTo>
                      <a:pt x="40402" y="69433"/>
                    </a:lnTo>
                    <a:close/>
                    <a:moveTo>
                      <a:pt x="31762" y="69639"/>
                    </a:moveTo>
                    <a:lnTo>
                      <a:pt x="31694" y="70321"/>
                    </a:lnTo>
                    <a:cubicBezTo>
                      <a:pt x="32540" y="70403"/>
                      <a:pt x="33400" y="70457"/>
                      <a:pt x="34246" y="70485"/>
                    </a:cubicBezTo>
                    <a:lnTo>
                      <a:pt x="34274" y="69802"/>
                    </a:lnTo>
                    <a:cubicBezTo>
                      <a:pt x="33441" y="69788"/>
                      <a:pt x="32594" y="69734"/>
                      <a:pt x="31762" y="69639"/>
                    </a:cubicBezTo>
                    <a:close/>
                    <a:moveTo>
                      <a:pt x="37344" y="69761"/>
                    </a:moveTo>
                    <a:cubicBezTo>
                      <a:pt x="36649" y="69802"/>
                      <a:pt x="35952" y="69815"/>
                      <a:pt x="35270" y="69815"/>
                    </a:cubicBezTo>
                    <a:lnTo>
                      <a:pt x="34833" y="69815"/>
                    </a:lnTo>
                    <a:lnTo>
                      <a:pt x="34820" y="70498"/>
                    </a:lnTo>
                    <a:lnTo>
                      <a:pt x="35257" y="70498"/>
                    </a:lnTo>
                    <a:cubicBezTo>
                      <a:pt x="35966" y="70498"/>
                      <a:pt x="36676" y="70471"/>
                      <a:pt x="37386" y="70430"/>
                    </a:cubicBezTo>
                    <a:lnTo>
                      <a:pt x="37344" y="6976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1681;p42">
                <a:extLst>
                  <a:ext uri="{FF2B5EF4-FFF2-40B4-BE49-F238E27FC236}">
                    <a16:creationId xmlns:a16="http://schemas.microsoft.com/office/drawing/2014/main" id="{210BE2D4-B28D-7662-2C6E-66751F69F23A}"/>
                  </a:ext>
                </a:extLst>
              </p:cNvPr>
              <p:cNvSpPr/>
              <p:nvPr/>
            </p:nvSpPr>
            <p:spPr>
              <a:xfrm rot="-5400000">
                <a:off x="1201838" y="1887550"/>
                <a:ext cx="1965900" cy="1965900"/>
              </a:xfrm>
              <a:prstGeom prst="blockArc">
                <a:avLst>
                  <a:gd name="adj1" fmla="val 13560149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1682;p42">
                <a:extLst>
                  <a:ext uri="{FF2B5EF4-FFF2-40B4-BE49-F238E27FC236}">
                    <a16:creationId xmlns:a16="http://schemas.microsoft.com/office/drawing/2014/main" id="{9A844B25-6903-D10B-4006-81D6D9790853}"/>
                  </a:ext>
                </a:extLst>
              </p:cNvPr>
              <p:cNvSpPr/>
              <p:nvPr/>
            </p:nvSpPr>
            <p:spPr>
              <a:xfrm rot="3949254">
                <a:off x="1201770" y="1887509"/>
                <a:ext cx="1965866" cy="1965866"/>
              </a:xfrm>
              <a:prstGeom prst="blockArc">
                <a:avLst>
                  <a:gd name="adj1" fmla="val 17246835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" name="Google Shape;1657;p42">
              <a:extLst>
                <a:ext uri="{FF2B5EF4-FFF2-40B4-BE49-F238E27FC236}">
                  <a16:creationId xmlns:a16="http://schemas.microsoft.com/office/drawing/2014/main" id="{F51DBBC2-6068-DBFA-7896-F9C870EE085A}"/>
                </a:ext>
              </a:extLst>
            </p:cNvPr>
            <p:cNvGrpSpPr/>
            <p:nvPr/>
          </p:nvGrpSpPr>
          <p:grpSpPr>
            <a:xfrm>
              <a:off x="3017383" y="563884"/>
              <a:ext cx="635477" cy="633411"/>
              <a:chOff x="6039282" y="1042577"/>
              <a:chExt cx="734315" cy="731929"/>
            </a:xfrm>
          </p:grpSpPr>
          <p:sp>
            <p:nvSpPr>
              <p:cNvPr id="13" name="Google Shape;1658;p42">
                <a:extLst>
                  <a:ext uri="{FF2B5EF4-FFF2-40B4-BE49-F238E27FC236}">
                    <a16:creationId xmlns:a16="http://schemas.microsoft.com/office/drawing/2014/main" id="{D6F59FD0-3DE0-10C4-6B64-E88CB103E812}"/>
                  </a:ext>
                </a:extLst>
              </p:cNvPr>
              <p:cNvSpPr/>
              <p:nvPr/>
            </p:nvSpPr>
            <p:spPr>
              <a:xfrm>
                <a:off x="6045348" y="1300071"/>
                <a:ext cx="131951" cy="65352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701" extrusionOk="0">
                    <a:moveTo>
                      <a:pt x="108" y="0"/>
                    </a:moveTo>
                    <a:lnTo>
                      <a:pt x="51" y="224"/>
                    </a:lnTo>
                    <a:cubicBezTo>
                      <a:pt x="29" y="303"/>
                      <a:pt x="7" y="375"/>
                      <a:pt x="0" y="455"/>
                    </a:cubicBezTo>
                    <a:lnTo>
                      <a:pt x="1342" y="700"/>
                    </a:lnTo>
                    <a:cubicBezTo>
                      <a:pt x="1349" y="650"/>
                      <a:pt x="1363" y="599"/>
                      <a:pt x="1378" y="549"/>
                    </a:cubicBezTo>
                    <a:lnTo>
                      <a:pt x="1414" y="397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659;p42">
                <a:extLst>
                  <a:ext uri="{FF2B5EF4-FFF2-40B4-BE49-F238E27FC236}">
                    <a16:creationId xmlns:a16="http://schemas.microsoft.com/office/drawing/2014/main" id="{A906F749-8CF0-087C-8EBE-CC740FF1C2BF}"/>
                  </a:ext>
                </a:extLst>
              </p:cNvPr>
              <p:cNvSpPr/>
              <p:nvPr/>
            </p:nvSpPr>
            <p:spPr>
              <a:xfrm>
                <a:off x="6080342" y="1201250"/>
                <a:ext cx="127938" cy="96863"/>
              </a:xfrm>
              <a:custGeom>
                <a:avLst/>
                <a:gdLst/>
                <a:ahLst/>
                <a:cxnLst/>
                <a:rect l="l" t="t" r="r" b="b"/>
                <a:pathLst>
                  <a:path w="1371" h="1039" extrusionOk="0">
                    <a:moveTo>
                      <a:pt x="245" y="0"/>
                    </a:moveTo>
                    <a:cubicBezTo>
                      <a:pt x="159" y="137"/>
                      <a:pt x="72" y="267"/>
                      <a:pt x="0" y="404"/>
                    </a:cubicBezTo>
                    <a:lnTo>
                      <a:pt x="1219" y="1039"/>
                    </a:lnTo>
                    <a:cubicBezTo>
                      <a:pt x="1262" y="945"/>
                      <a:pt x="1320" y="866"/>
                      <a:pt x="1371" y="772"/>
                    </a:cubicBezTo>
                    <a:lnTo>
                      <a:pt x="245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660;p42">
                <a:extLst>
                  <a:ext uri="{FF2B5EF4-FFF2-40B4-BE49-F238E27FC236}">
                    <a16:creationId xmlns:a16="http://schemas.microsoft.com/office/drawing/2014/main" id="{B2DD3DCD-031A-51F9-CDA5-66EB98B0D3BB}"/>
                  </a:ext>
                </a:extLst>
              </p:cNvPr>
              <p:cNvSpPr/>
              <p:nvPr/>
            </p:nvSpPr>
            <p:spPr>
              <a:xfrm>
                <a:off x="6144918" y="1121167"/>
                <a:ext cx="112541" cy="119145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1278" extrusionOk="0">
                    <a:moveTo>
                      <a:pt x="347" y="1"/>
                    </a:moveTo>
                    <a:cubicBezTo>
                      <a:pt x="224" y="95"/>
                      <a:pt x="116" y="210"/>
                      <a:pt x="1" y="318"/>
                    </a:cubicBezTo>
                    <a:lnTo>
                      <a:pt x="974" y="1278"/>
                    </a:lnTo>
                    <a:cubicBezTo>
                      <a:pt x="1046" y="1205"/>
                      <a:pt x="1126" y="1133"/>
                      <a:pt x="1205" y="1068"/>
                    </a:cubicBezTo>
                    <a:lnTo>
                      <a:pt x="347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61;p42">
                <a:extLst>
                  <a:ext uri="{FF2B5EF4-FFF2-40B4-BE49-F238E27FC236}">
                    <a16:creationId xmlns:a16="http://schemas.microsoft.com/office/drawing/2014/main" id="{F226EFE2-267C-03D6-C85B-C15561E7AA2D}"/>
                  </a:ext>
                </a:extLst>
              </p:cNvPr>
              <p:cNvSpPr/>
              <p:nvPr/>
            </p:nvSpPr>
            <p:spPr>
              <a:xfrm>
                <a:off x="6232449" y="1066723"/>
                <a:ext cx="86879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931" h="1400" extrusionOk="0">
                    <a:moveTo>
                      <a:pt x="426" y="1"/>
                    </a:moveTo>
                    <a:cubicBezTo>
                      <a:pt x="354" y="22"/>
                      <a:pt x="282" y="58"/>
                      <a:pt x="209" y="94"/>
                    </a:cubicBezTo>
                    <a:lnTo>
                      <a:pt x="0" y="195"/>
                    </a:lnTo>
                    <a:lnTo>
                      <a:pt x="649" y="1400"/>
                    </a:lnTo>
                    <a:lnTo>
                      <a:pt x="786" y="1335"/>
                    </a:lnTo>
                    <a:cubicBezTo>
                      <a:pt x="830" y="1306"/>
                      <a:pt x="880" y="1285"/>
                      <a:pt x="931" y="1270"/>
                    </a:cubicBezTo>
                    <a:lnTo>
                      <a:pt x="426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662;p42">
                <a:extLst>
                  <a:ext uri="{FF2B5EF4-FFF2-40B4-BE49-F238E27FC236}">
                    <a16:creationId xmlns:a16="http://schemas.microsoft.com/office/drawing/2014/main" id="{88F7FF5C-30F2-A632-C112-A5AE66E7B47B}"/>
                  </a:ext>
                </a:extLst>
              </p:cNvPr>
              <p:cNvSpPr/>
              <p:nvPr/>
            </p:nvSpPr>
            <p:spPr>
              <a:xfrm>
                <a:off x="6335379" y="1042577"/>
                <a:ext cx="53284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571" h="1400" extrusionOk="0">
                    <a:moveTo>
                      <a:pt x="470" y="0"/>
                    </a:moveTo>
                    <a:cubicBezTo>
                      <a:pt x="390" y="0"/>
                      <a:pt x="311" y="7"/>
                      <a:pt x="239" y="22"/>
                    </a:cubicBezTo>
                    <a:lnTo>
                      <a:pt x="1" y="58"/>
                    </a:lnTo>
                    <a:lnTo>
                      <a:pt x="268" y="1399"/>
                    </a:lnTo>
                    <a:lnTo>
                      <a:pt x="419" y="1378"/>
                    </a:lnTo>
                    <a:cubicBezTo>
                      <a:pt x="470" y="1370"/>
                      <a:pt x="520" y="1363"/>
                      <a:pt x="571" y="1363"/>
                    </a:cubicBezTo>
                    <a:lnTo>
                      <a:pt x="470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663;p42">
                <a:extLst>
                  <a:ext uri="{FF2B5EF4-FFF2-40B4-BE49-F238E27FC236}">
                    <a16:creationId xmlns:a16="http://schemas.microsoft.com/office/drawing/2014/main" id="{9C2725F9-98A6-3054-5ED6-33A7775C7695}"/>
                  </a:ext>
                </a:extLst>
              </p:cNvPr>
              <p:cNvSpPr/>
              <p:nvPr/>
            </p:nvSpPr>
            <p:spPr>
              <a:xfrm>
                <a:off x="6431682" y="1043229"/>
                <a:ext cx="56550" cy="131824"/>
              </a:xfrm>
              <a:custGeom>
                <a:avLst/>
                <a:gdLst/>
                <a:ahLst/>
                <a:cxnLst/>
                <a:rect l="l" t="t" r="r" b="b"/>
                <a:pathLst>
                  <a:path w="606" h="1414" extrusionOk="0">
                    <a:moveTo>
                      <a:pt x="144" y="0"/>
                    </a:moveTo>
                    <a:lnTo>
                      <a:pt x="0" y="1356"/>
                    </a:lnTo>
                    <a:cubicBezTo>
                      <a:pt x="101" y="1378"/>
                      <a:pt x="202" y="1385"/>
                      <a:pt x="303" y="1414"/>
                    </a:cubicBezTo>
                    <a:lnTo>
                      <a:pt x="606" y="80"/>
                    </a:lnTo>
                    <a:cubicBezTo>
                      <a:pt x="454" y="36"/>
                      <a:pt x="296" y="22"/>
                      <a:pt x="14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664;p42">
                <a:extLst>
                  <a:ext uri="{FF2B5EF4-FFF2-40B4-BE49-F238E27FC236}">
                    <a16:creationId xmlns:a16="http://schemas.microsoft.com/office/drawing/2014/main" id="{CAB60FEE-603D-2152-91AA-E6AA27FE20D7}"/>
                  </a:ext>
                </a:extLst>
              </p:cNvPr>
              <p:cNvSpPr/>
              <p:nvPr/>
            </p:nvSpPr>
            <p:spPr>
              <a:xfrm>
                <a:off x="6500924" y="1070731"/>
                <a:ext cx="89678" cy="130612"/>
              </a:xfrm>
              <a:custGeom>
                <a:avLst/>
                <a:gdLst/>
                <a:ahLst/>
                <a:cxnLst/>
                <a:rect l="l" t="t" r="r" b="b"/>
                <a:pathLst>
                  <a:path w="961" h="1401" extrusionOk="0">
                    <a:moveTo>
                      <a:pt x="542" y="1"/>
                    </a:moveTo>
                    <a:lnTo>
                      <a:pt x="1" y="1256"/>
                    </a:lnTo>
                    <a:lnTo>
                      <a:pt x="138" y="1321"/>
                    </a:lnTo>
                    <a:cubicBezTo>
                      <a:pt x="181" y="1343"/>
                      <a:pt x="232" y="1371"/>
                      <a:pt x="275" y="1400"/>
                    </a:cubicBezTo>
                    <a:lnTo>
                      <a:pt x="960" y="210"/>
                    </a:lnTo>
                    <a:cubicBezTo>
                      <a:pt x="895" y="174"/>
                      <a:pt x="823" y="131"/>
                      <a:pt x="751" y="102"/>
                    </a:cubicBezTo>
                    <a:lnTo>
                      <a:pt x="54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1665;p42">
                <a:extLst>
                  <a:ext uri="{FF2B5EF4-FFF2-40B4-BE49-F238E27FC236}">
                    <a16:creationId xmlns:a16="http://schemas.microsoft.com/office/drawing/2014/main" id="{6BE544A2-ED19-CA8E-944C-29753C144FF8}"/>
                  </a:ext>
                </a:extLst>
              </p:cNvPr>
              <p:cNvSpPr/>
              <p:nvPr/>
            </p:nvSpPr>
            <p:spPr>
              <a:xfrm>
                <a:off x="6561580" y="1127973"/>
                <a:ext cx="114501" cy="117746"/>
              </a:xfrm>
              <a:custGeom>
                <a:avLst/>
                <a:gdLst/>
                <a:ahLst/>
                <a:cxnLst/>
                <a:rect l="l" t="t" r="r" b="b"/>
                <a:pathLst>
                  <a:path w="1227" h="1263" extrusionOk="0">
                    <a:moveTo>
                      <a:pt x="887" y="0"/>
                    </a:moveTo>
                    <a:lnTo>
                      <a:pt x="0" y="1046"/>
                    </a:lnTo>
                    <a:cubicBezTo>
                      <a:pt x="79" y="1111"/>
                      <a:pt x="152" y="1183"/>
                      <a:pt x="224" y="1262"/>
                    </a:cubicBezTo>
                    <a:lnTo>
                      <a:pt x="1226" y="332"/>
                    </a:lnTo>
                    <a:cubicBezTo>
                      <a:pt x="1118" y="209"/>
                      <a:pt x="1003" y="101"/>
                      <a:pt x="88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1666;p42">
                <a:extLst>
                  <a:ext uri="{FF2B5EF4-FFF2-40B4-BE49-F238E27FC236}">
                    <a16:creationId xmlns:a16="http://schemas.microsoft.com/office/drawing/2014/main" id="{43512534-47A0-85ED-8AF6-EA1583AC79A1}"/>
                  </a:ext>
                </a:extLst>
              </p:cNvPr>
              <p:cNvSpPr/>
              <p:nvPr/>
            </p:nvSpPr>
            <p:spPr>
              <a:xfrm>
                <a:off x="6636887" y="1310792"/>
                <a:ext cx="132697" cy="61996"/>
              </a:xfrm>
              <a:custGeom>
                <a:avLst/>
                <a:gdLst/>
                <a:ahLst/>
                <a:cxnLst/>
                <a:rect l="l" t="t" r="r" b="b"/>
                <a:pathLst>
                  <a:path w="1422" h="665" extrusionOk="0">
                    <a:moveTo>
                      <a:pt x="1321" y="1"/>
                    </a:moveTo>
                    <a:lnTo>
                      <a:pt x="1" y="361"/>
                    </a:lnTo>
                    <a:lnTo>
                      <a:pt x="44" y="506"/>
                    </a:lnTo>
                    <a:cubicBezTo>
                      <a:pt x="51" y="556"/>
                      <a:pt x="59" y="614"/>
                      <a:pt x="66" y="664"/>
                    </a:cubicBezTo>
                    <a:lnTo>
                      <a:pt x="1422" y="462"/>
                    </a:lnTo>
                    <a:cubicBezTo>
                      <a:pt x="1407" y="383"/>
                      <a:pt x="1400" y="304"/>
                      <a:pt x="1378" y="232"/>
                    </a:cubicBezTo>
                    <a:lnTo>
                      <a:pt x="1321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1667;p42">
                <a:extLst>
                  <a:ext uri="{FF2B5EF4-FFF2-40B4-BE49-F238E27FC236}">
                    <a16:creationId xmlns:a16="http://schemas.microsoft.com/office/drawing/2014/main" id="{BE9586A8-03D2-587F-7C58-AB46D25841F4}"/>
                  </a:ext>
                </a:extLst>
              </p:cNvPr>
              <p:cNvSpPr/>
              <p:nvPr/>
            </p:nvSpPr>
            <p:spPr>
              <a:xfrm>
                <a:off x="6642953" y="1415020"/>
                <a:ext cx="130645" cy="47826"/>
              </a:xfrm>
              <a:custGeom>
                <a:avLst/>
                <a:gdLst/>
                <a:ahLst/>
                <a:cxnLst/>
                <a:rect l="l" t="t" r="r" b="b"/>
                <a:pathLst>
                  <a:path w="1400" h="513" extrusionOk="0">
                    <a:moveTo>
                      <a:pt x="30" y="1"/>
                    </a:moveTo>
                    <a:cubicBezTo>
                      <a:pt x="30" y="109"/>
                      <a:pt x="15" y="210"/>
                      <a:pt x="1" y="311"/>
                    </a:cubicBezTo>
                    <a:lnTo>
                      <a:pt x="1357" y="513"/>
                    </a:lnTo>
                    <a:cubicBezTo>
                      <a:pt x="1378" y="354"/>
                      <a:pt x="1393" y="203"/>
                      <a:pt x="1400" y="44"/>
                    </a:cubicBezTo>
                    <a:lnTo>
                      <a:pt x="30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1668;p42">
                <a:extLst>
                  <a:ext uri="{FF2B5EF4-FFF2-40B4-BE49-F238E27FC236}">
                    <a16:creationId xmlns:a16="http://schemas.microsoft.com/office/drawing/2014/main" id="{D77B2A7B-40C0-167A-E8EF-EE872BCB0423}"/>
                  </a:ext>
                </a:extLst>
              </p:cNvPr>
              <p:cNvSpPr/>
              <p:nvPr/>
            </p:nvSpPr>
            <p:spPr>
              <a:xfrm>
                <a:off x="6622143" y="1485687"/>
                <a:ext cx="131951" cy="81388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73" extrusionOk="0">
                    <a:moveTo>
                      <a:pt x="123" y="0"/>
                    </a:moveTo>
                    <a:lnTo>
                      <a:pt x="65" y="144"/>
                    </a:lnTo>
                    <a:cubicBezTo>
                      <a:pt x="51" y="195"/>
                      <a:pt x="22" y="238"/>
                      <a:pt x="0" y="281"/>
                    </a:cubicBezTo>
                    <a:lnTo>
                      <a:pt x="1234" y="873"/>
                    </a:lnTo>
                    <a:cubicBezTo>
                      <a:pt x="1270" y="801"/>
                      <a:pt x="1306" y="736"/>
                      <a:pt x="1335" y="664"/>
                    </a:cubicBezTo>
                    <a:lnTo>
                      <a:pt x="1414" y="440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1669;p42">
                <a:extLst>
                  <a:ext uri="{FF2B5EF4-FFF2-40B4-BE49-F238E27FC236}">
                    <a16:creationId xmlns:a16="http://schemas.microsoft.com/office/drawing/2014/main" id="{448A1728-8F61-AE9E-5FAC-3EFBA49273FE}"/>
                  </a:ext>
                </a:extLst>
              </p:cNvPr>
              <p:cNvSpPr/>
              <p:nvPr/>
            </p:nvSpPr>
            <p:spPr>
              <a:xfrm>
                <a:off x="6582390" y="1548895"/>
                <a:ext cx="121219" cy="108983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169" extrusionOk="0">
                    <a:moveTo>
                      <a:pt x="195" y="0"/>
                    </a:moveTo>
                    <a:lnTo>
                      <a:pt x="102" y="123"/>
                    </a:lnTo>
                    <a:lnTo>
                      <a:pt x="1" y="238"/>
                    </a:lnTo>
                    <a:lnTo>
                      <a:pt x="1003" y="1168"/>
                    </a:lnTo>
                    <a:lnTo>
                      <a:pt x="1155" y="988"/>
                    </a:lnTo>
                    <a:lnTo>
                      <a:pt x="1299" y="801"/>
                    </a:lnTo>
                    <a:lnTo>
                      <a:pt x="19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1670;p42">
                <a:extLst>
                  <a:ext uri="{FF2B5EF4-FFF2-40B4-BE49-F238E27FC236}">
                    <a16:creationId xmlns:a16="http://schemas.microsoft.com/office/drawing/2014/main" id="{C34E2FBC-4ACC-C100-B94F-D271B10B7347}"/>
                  </a:ext>
                </a:extLst>
              </p:cNvPr>
              <p:cNvSpPr/>
              <p:nvPr/>
            </p:nvSpPr>
            <p:spPr>
              <a:xfrm>
                <a:off x="6526586" y="1599238"/>
                <a:ext cx="100316" cy="126510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1357" extrusionOk="0">
                    <a:moveTo>
                      <a:pt x="252" y="1"/>
                    </a:moveTo>
                    <a:cubicBezTo>
                      <a:pt x="209" y="37"/>
                      <a:pt x="173" y="66"/>
                      <a:pt x="130" y="95"/>
                    </a:cubicBezTo>
                    <a:lnTo>
                      <a:pt x="0" y="174"/>
                    </a:lnTo>
                    <a:lnTo>
                      <a:pt x="685" y="1357"/>
                    </a:lnTo>
                    <a:lnTo>
                      <a:pt x="880" y="1234"/>
                    </a:lnTo>
                    <a:cubicBezTo>
                      <a:pt x="952" y="1191"/>
                      <a:pt x="1010" y="1141"/>
                      <a:pt x="1075" y="1097"/>
                    </a:cubicBezTo>
                    <a:lnTo>
                      <a:pt x="25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1671;p42">
                <a:extLst>
                  <a:ext uri="{FF2B5EF4-FFF2-40B4-BE49-F238E27FC236}">
                    <a16:creationId xmlns:a16="http://schemas.microsoft.com/office/drawing/2014/main" id="{FFF3445D-11FE-E916-228E-0853186D6112}"/>
                  </a:ext>
                </a:extLst>
              </p:cNvPr>
              <p:cNvSpPr/>
              <p:nvPr/>
            </p:nvSpPr>
            <p:spPr>
              <a:xfrm>
                <a:off x="6459957" y="1632893"/>
                <a:ext cx="70735" cy="132570"/>
              </a:xfrm>
              <a:custGeom>
                <a:avLst/>
                <a:gdLst/>
                <a:ahLst/>
                <a:cxnLst/>
                <a:rect l="l" t="t" r="r" b="b"/>
                <a:pathLst>
                  <a:path w="758" h="1422" extrusionOk="0">
                    <a:moveTo>
                      <a:pt x="296" y="1"/>
                    </a:moveTo>
                    <a:cubicBezTo>
                      <a:pt x="195" y="37"/>
                      <a:pt x="101" y="73"/>
                      <a:pt x="0" y="94"/>
                    </a:cubicBezTo>
                    <a:lnTo>
                      <a:pt x="303" y="1421"/>
                    </a:lnTo>
                    <a:cubicBezTo>
                      <a:pt x="454" y="1393"/>
                      <a:pt x="606" y="1342"/>
                      <a:pt x="757" y="1292"/>
                    </a:cubicBezTo>
                    <a:lnTo>
                      <a:pt x="296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1672;p42">
                <a:extLst>
                  <a:ext uri="{FF2B5EF4-FFF2-40B4-BE49-F238E27FC236}">
                    <a16:creationId xmlns:a16="http://schemas.microsoft.com/office/drawing/2014/main" id="{95265494-4AAB-AF3F-BE1D-5E8B621FECF3}"/>
                  </a:ext>
                </a:extLst>
              </p:cNvPr>
              <p:cNvSpPr/>
              <p:nvPr/>
            </p:nvSpPr>
            <p:spPr>
              <a:xfrm>
                <a:off x="6379145" y="1646318"/>
                <a:ext cx="43859" cy="128188"/>
              </a:xfrm>
              <a:custGeom>
                <a:avLst/>
                <a:gdLst/>
                <a:ahLst/>
                <a:cxnLst/>
                <a:rect l="l" t="t" r="r" b="b"/>
                <a:pathLst>
                  <a:path w="470" h="1375" extrusionOk="0">
                    <a:moveTo>
                      <a:pt x="102" y="1"/>
                    </a:moveTo>
                    <a:lnTo>
                      <a:pt x="1" y="1364"/>
                    </a:lnTo>
                    <a:cubicBezTo>
                      <a:pt x="113" y="1369"/>
                      <a:pt x="221" y="1374"/>
                      <a:pt x="331" y="1374"/>
                    </a:cubicBezTo>
                    <a:cubicBezTo>
                      <a:pt x="377" y="1374"/>
                      <a:pt x="423" y="1373"/>
                      <a:pt x="469" y="1371"/>
                    </a:cubicBezTo>
                    <a:lnTo>
                      <a:pt x="412" y="1"/>
                    </a:lnTo>
                    <a:cubicBezTo>
                      <a:pt x="361" y="4"/>
                      <a:pt x="309" y="6"/>
                      <a:pt x="257" y="6"/>
                    </a:cubicBezTo>
                    <a:cubicBezTo>
                      <a:pt x="204" y="6"/>
                      <a:pt x="152" y="4"/>
                      <a:pt x="1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1673;p42">
                <a:extLst>
                  <a:ext uri="{FF2B5EF4-FFF2-40B4-BE49-F238E27FC236}">
                    <a16:creationId xmlns:a16="http://schemas.microsoft.com/office/drawing/2014/main" id="{CC82F375-8C21-7CFF-D09F-2D10264AD7DE}"/>
                  </a:ext>
                </a:extLst>
              </p:cNvPr>
              <p:cNvSpPr/>
              <p:nvPr/>
            </p:nvSpPr>
            <p:spPr>
              <a:xfrm>
                <a:off x="6272109" y="1630842"/>
                <a:ext cx="74187" cy="131917"/>
              </a:xfrm>
              <a:custGeom>
                <a:avLst/>
                <a:gdLst/>
                <a:ahLst/>
                <a:cxnLst/>
                <a:rect l="l" t="t" r="r" b="b"/>
                <a:pathLst>
                  <a:path w="795" h="1415" extrusionOk="0">
                    <a:moveTo>
                      <a:pt x="506" y="1"/>
                    </a:moveTo>
                    <a:lnTo>
                      <a:pt x="1" y="1270"/>
                    </a:lnTo>
                    <a:cubicBezTo>
                      <a:pt x="145" y="1328"/>
                      <a:pt x="296" y="1379"/>
                      <a:pt x="448" y="1415"/>
                    </a:cubicBezTo>
                    <a:lnTo>
                      <a:pt x="794" y="95"/>
                    </a:lnTo>
                    <a:cubicBezTo>
                      <a:pt x="693" y="66"/>
                      <a:pt x="599" y="37"/>
                      <a:pt x="5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1674;p42">
                <a:extLst>
                  <a:ext uri="{FF2B5EF4-FFF2-40B4-BE49-F238E27FC236}">
                    <a16:creationId xmlns:a16="http://schemas.microsoft.com/office/drawing/2014/main" id="{686FCBDC-B604-B1E6-6C8B-D1A0A006797D}"/>
                  </a:ext>
                </a:extLst>
              </p:cNvPr>
              <p:cNvSpPr/>
              <p:nvPr/>
            </p:nvSpPr>
            <p:spPr>
              <a:xfrm>
                <a:off x="6177205" y="1595229"/>
                <a:ext cx="103769" cy="125205"/>
              </a:xfrm>
              <a:custGeom>
                <a:avLst/>
                <a:gdLst/>
                <a:ahLst/>
                <a:cxnLst/>
                <a:rect l="l" t="t" r="r" b="b"/>
                <a:pathLst>
                  <a:path w="1112" h="1343" extrusionOk="0">
                    <a:moveTo>
                      <a:pt x="859" y="1"/>
                    </a:moveTo>
                    <a:lnTo>
                      <a:pt x="1" y="1068"/>
                    </a:lnTo>
                    <a:cubicBezTo>
                      <a:pt x="123" y="1169"/>
                      <a:pt x="253" y="1256"/>
                      <a:pt x="390" y="1342"/>
                    </a:cubicBezTo>
                    <a:lnTo>
                      <a:pt x="1112" y="174"/>
                    </a:lnTo>
                    <a:cubicBezTo>
                      <a:pt x="1018" y="123"/>
                      <a:pt x="938" y="66"/>
                      <a:pt x="85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1675;p42">
                <a:extLst>
                  <a:ext uri="{FF2B5EF4-FFF2-40B4-BE49-F238E27FC236}">
                    <a16:creationId xmlns:a16="http://schemas.microsoft.com/office/drawing/2014/main" id="{1FF3D8CE-6DFE-7A08-C47B-0C68E125ABFD}"/>
                  </a:ext>
                </a:extLst>
              </p:cNvPr>
              <p:cNvSpPr/>
              <p:nvPr/>
            </p:nvSpPr>
            <p:spPr>
              <a:xfrm>
                <a:off x="6103205" y="1542835"/>
                <a:ext cx="123272" cy="106932"/>
              </a:xfrm>
              <a:custGeom>
                <a:avLst/>
                <a:gdLst/>
                <a:ahLst/>
                <a:cxnLst/>
                <a:rect l="l" t="t" r="r" b="b"/>
                <a:pathLst>
                  <a:path w="1321" h="1147" extrusionOk="0">
                    <a:moveTo>
                      <a:pt x="1126" y="0"/>
                    </a:moveTo>
                    <a:lnTo>
                      <a:pt x="0" y="772"/>
                    </a:lnTo>
                    <a:lnTo>
                      <a:pt x="137" y="959"/>
                    </a:lnTo>
                    <a:lnTo>
                      <a:pt x="210" y="1053"/>
                    </a:lnTo>
                    <a:lnTo>
                      <a:pt x="289" y="1147"/>
                    </a:lnTo>
                    <a:lnTo>
                      <a:pt x="1320" y="245"/>
                    </a:lnTo>
                    <a:lnTo>
                      <a:pt x="1263" y="188"/>
                    </a:lnTo>
                    <a:lnTo>
                      <a:pt x="1219" y="123"/>
                    </a:lnTo>
                    <a:lnTo>
                      <a:pt x="112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1676;p42">
                <a:extLst>
                  <a:ext uri="{FF2B5EF4-FFF2-40B4-BE49-F238E27FC236}">
                    <a16:creationId xmlns:a16="http://schemas.microsoft.com/office/drawing/2014/main" id="{32E28050-0F71-1583-7F9E-A6720E410D5B}"/>
                  </a:ext>
                </a:extLst>
              </p:cNvPr>
              <p:cNvSpPr/>
              <p:nvPr/>
            </p:nvSpPr>
            <p:spPr>
              <a:xfrm>
                <a:off x="6055426" y="1478881"/>
                <a:ext cx="131951" cy="78777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45" extrusionOk="0">
                    <a:moveTo>
                      <a:pt x="1306" y="1"/>
                    </a:moveTo>
                    <a:lnTo>
                      <a:pt x="0" y="405"/>
                    </a:lnTo>
                    <a:cubicBezTo>
                      <a:pt x="51" y="549"/>
                      <a:pt x="101" y="701"/>
                      <a:pt x="166" y="845"/>
                    </a:cubicBezTo>
                    <a:lnTo>
                      <a:pt x="1414" y="282"/>
                    </a:lnTo>
                    <a:cubicBezTo>
                      <a:pt x="1371" y="196"/>
                      <a:pt x="1342" y="95"/>
                      <a:pt x="13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1677;p42">
                <a:extLst>
                  <a:ext uri="{FF2B5EF4-FFF2-40B4-BE49-F238E27FC236}">
                    <a16:creationId xmlns:a16="http://schemas.microsoft.com/office/drawing/2014/main" id="{04988E24-B6E9-986B-91B4-043081521CAB}"/>
                  </a:ext>
                </a:extLst>
              </p:cNvPr>
              <p:cNvSpPr/>
              <p:nvPr/>
            </p:nvSpPr>
            <p:spPr>
              <a:xfrm>
                <a:off x="6039282" y="1408308"/>
                <a:ext cx="129338" cy="43817"/>
              </a:xfrm>
              <a:custGeom>
                <a:avLst/>
                <a:gdLst/>
                <a:ahLst/>
                <a:cxnLst/>
                <a:rect l="l" t="t" r="r" b="b"/>
                <a:pathLst>
                  <a:path w="1386" h="470" extrusionOk="0">
                    <a:moveTo>
                      <a:pt x="0" y="1"/>
                    </a:moveTo>
                    <a:cubicBezTo>
                      <a:pt x="7" y="152"/>
                      <a:pt x="7" y="311"/>
                      <a:pt x="29" y="469"/>
                    </a:cubicBezTo>
                    <a:lnTo>
                      <a:pt x="1385" y="304"/>
                    </a:lnTo>
                    <a:cubicBezTo>
                      <a:pt x="1371" y="203"/>
                      <a:pt x="1378" y="102"/>
                      <a:pt x="13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1678;p42">
                <a:extLst>
                  <a:ext uri="{FF2B5EF4-FFF2-40B4-BE49-F238E27FC236}">
                    <a16:creationId xmlns:a16="http://schemas.microsoft.com/office/drawing/2014/main" id="{599C25D3-1E34-FF52-B50B-3EB7D3211590}"/>
                  </a:ext>
                </a:extLst>
              </p:cNvPr>
              <p:cNvSpPr/>
              <p:nvPr/>
            </p:nvSpPr>
            <p:spPr>
              <a:xfrm>
                <a:off x="6608612" y="1210666"/>
                <a:ext cx="128685" cy="93507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003" extrusionOk="0">
                    <a:moveTo>
                      <a:pt x="1155" y="0"/>
                    </a:moveTo>
                    <a:lnTo>
                      <a:pt x="1" y="736"/>
                    </a:lnTo>
                    <a:lnTo>
                      <a:pt x="80" y="866"/>
                    </a:lnTo>
                    <a:cubicBezTo>
                      <a:pt x="102" y="909"/>
                      <a:pt x="131" y="959"/>
                      <a:pt x="145" y="1003"/>
                    </a:cubicBezTo>
                    <a:lnTo>
                      <a:pt x="1379" y="411"/>
                    </a:lnTo>
                    <a:cubicBezTo>
                      <a:pt x="1342" y="339"/>
                      <a:pt x="1314" y="267"/>
                      <a:pt x="1278" y="202"/>
                    </a:cubicBezTo>
                    <a:lnTo>
                      <a:pt x="115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" name="Google Shape;184;p31">
              <a:extLst>
                <a:ext uri="{FF2B5EF4-FFF2-40B4-BE49-F238E27FC236}">
                  <a16:creationId xmlns:a16="http://schemas.microsoft.com/office/drawing/2014/main" id="{9B8AAA7D-C66D-A913-73DD-EB0FE20AA066}"/>
                </a:ext>
              </a:extLst>
            </p:cNvPr>
            <p:cNvSpPr txBox="1">
              <a:spLocks/>
            </p:cNvSpPr>
            <p:nvPr/>
          </p:nvSpPr>
          <p:spPr>
            <a:xfrm>
              <a:off x="4022116" y="539105"/>
              <a:ext cx="5728749" cy="7204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9pPr>
            </a:lstStyle>
            <a:p>
              <a:pPr marL="0" indent="0">
                <a:buSzPts val="3000"/>
              </a:pPr>
              <a:r>
                <a:rPr lang="zh-TW" altLang="en-US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影像循線演算法</a:t>
              </a:r>
              <a:r>
                <a:rPr lang="en-US" altLang="zh-TW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(</a:t>
              </a:r>
              <a:r>
                <a:rPr lang="zh-TW" altLang="en-US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偵測</a:t>
              </a:r>
              <a:r>
                <a:rPr lang="en-US" altLang="zh-TW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)</a:t>
              </a:r>
              <a:endParaRPr lang="zh-TW" altLang="en-US" sz="4400" dirty="0">
                <a:latin typeface="SoukouMincho" panose="02000600000000000000" pitchFamily="2" charset="-128"/>
                <a:ea typeface="SoukouMincho" panose="02000600000000000000" pitchFamily="2" charset="-128"/>
                <a:cs typeface="Rajdhani"/>
              </a:endParaRPr>
            </a:p>
          </p:txBody>
        </p:sp>
      </p:grpSp>
      <p:pic>
        <p:nvPicPr>
          <p:cNvPr id="53" name="圖片 52">
            <a:extLst>
              <a:ext uri="{FF2B5EF4-FFF2-40B4-BE49-F238E27FC236}">
                <a16:creationId xmlns:a16="http://schemas.microsoft.com/office/drawing/2014/main" id="{D3E661E8-7E06-FD99-AE48-B859FC20E2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9357" y="1287921"/>
            <a:ext cx="4049009" cy="369001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4" name="文字方塊 53">
                <a:extLst>
                  <a:ext uri="{FF2B5EF4-FFF2-40B4-BE49-F238E27FC236}">
                    <a16:creationId xmlns:a16="http://schemas.microsoft.com/office/drawing/2014/main" id="{84338CAC-524C-7A9D-89BA-95696DA6D27E}"/>
                  </a:ext>
                </a:extLst>
              </p:cNvPr>
              <p:cNvSpPr txBox="1"/>
              <p:nvPr/>
            </p:nvSpPr>
            <p:spPr>
              <a:xfrm>
                <a:off x="6761455" y="3808248"/>
                <a:ext cx="2226003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zh-TW" altLang="en-US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SoukouMincho" panose="02000600000000000000" pitchFamily="2" charset="-128"/>
                      </a:rPr>
                      <m:t>𝜃</m:t>
                    </m:r>
                  </m:oMath>
                </a14:m>
                <a:r>
                  <a:rPr kumimoji="1" lang="zh-TW" altLang="en-US" dirty="0">
                    <a:solidFill>
                      <a:schemeClr val="tx2"/>
                    </a:solidFill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：角度差</a:t>
                </a:r>
              </a:p>
              <a:p>
                <a14:m>
                  <m:oMath xmlns:m="http://schemas.openxmlformats.org/officeDocument/2006/math">
                    <m:r>
                      <a:rPr kumimoji="1" lang="en-US" altLang="zh-TW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SoukouMincho" panose="02000600000000000000" pitchFamily="2" charset="-128"/>
                      </a:rPr>
                      <m:t>𝑑</m:t>
                    </m:r>
                  </m:oMath>
                </a14:m>
                <a:r>
                  <a:rPr kumimoji="1" lang="zh-TW" altLang="en-US" dirty="0">
                    <a:solidFill>
                      <a:schemeClr val="tx2"/>
                    </a:solidFill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：距離差</a:t>
                </a:r>
              </a:p>
              <a:p>
                <a14:m>
                  <m:oMath xmlns:m="http://schemas.openxmlformats.org/officeDocument/2006/math">
                    <m:r>
                      <a:rPr kumimoji="1" lang="en-US" altLang="zh-TW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SoukouMincho" panose="02000600000000000000" pitchFamily="2" charset="-128"/>
                      </a:rPr>
                      <m:t>𝑥</m:t>
                    </m:r>
                  </m:oMath>
                </a14:m>
                <a:r>
                  <a:rPr kumimoji="1" lang="zh-TW" altLang="en-US" dirty="0">
                    <a:solidFill>
                      <a:schemeClr val="tx2"/>
                    </a:solidFill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：車輛與偵測點距離</a:t>
                </a:r>
              </a:p>
            </p:txBody>
          </p:sp>
        </mc:Choice>
        <mc:Fallback xmlns="">
          <p:sp>
            <p:nvSpPr>
              <p:cNvPr id="54" name="文字方塊 53">
                <a:extLst>
                  <a:ext uri="{FF2B5EF4-FFF2-40B4-BE49-F238E27FC236}">
                    <a16:creationId xmlns:a16="http://schemas.microsoft.com/office/drawing/2014/main" id="{84338CAC-524C-7A9D-89BA-95696DA6D2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1455" y="3808248"/>
                <a:ext cx="2226003" cy="738664"/>
              </a:xfrm>
              <a:prstGeom prst="rect">
                <a:avLst/>
              </a:prstGeom>
              <a:blipFill>
                <a:blip r:embed="rId4"/>
                <a:stretch>
                  <a:fillRect t="-1695" b="-678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5454581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>
          <a:extLst>
            <a:ext uri="{FF2B5EF4-FFF2-40B4-BE49-F238E27FC236}">
              <a16:creationId xmlns:a16="http://schemas.microsoft.com/office/drawing/2014/main" id="{146751F4-7CCF-B19F-6945-6D1DA3202D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群組 8">
            <a:extLst>
              <a:ext uri="{FF2B5EF4-FFF2-40B4-BE49-F238E27FC236}">
                <a16:creationId xmlns:a16="http://schemas.microsoft.com/office/drawing/2014/main" id="{99F5D41E-DD0A-8C48-1D4D-EFC8CDD2F941}"/>
              </a:ext>
            </a:extLst>
          </p:cNvPr>
          <p:cNvGrpSpPr/>
          <p:nvPr/>
        </p:nvGrpSpPr>
        <p:grpSpPr>
          <a:xfrm>
            <a:off x="582493" y="-20489"/>
            <a:ext cx="7979014" cy="1359428"/>
            <a:chOff x="2655826" y="205510"/>
            <a:chExt cx="7979014" cy="1359428"/>
          </a:xfrm>
        </p:grpSpPr>
        <p:grpSp>
          <p:nvGrpSpPr>
            <p:cNvPr id="10" name="Google Shape;1679;p42">
              <a:extLst>
                <a:ext uri="{FF2B5EF4-FFF2-40B4-BE49-F238E27FC236}">
                  <a16:creationId xmlns:a16="http://schemas.microsoft.com/office/drawing/2014/main" id="{29A427FE-0076-1A83-EECA-26FC6752101F}"/>
                </a:ext>
              </a:extLst>
            </p:cNvPr>
            <p:cNvGrpSpPr/>
            <p:nvPr/>
          </p:nvGrpSpPr>
          <p:grpSpPr>
            <a:xfrm rot="3938964">
              <a:off x="2655826" y="205510"/>
              <a:ext cx="1359428" cy="1359428"/>
              <a:chOff x="885403" y="1571142"/>
              <a:chExt cx="2598600" cy="2598600"/>
            </a:xfrm>
          </p:grpSpPr>
          <p:sp>
            <p:nvSpPr>
              <p:cNvPr id="34" name="Google Shape;1680;p42">
                <a:extLst>
                  <a:ext uri="{FF2B5EF4-FFF2-40B4-BE49-F238E27FC236}">
                    <a16:creationId xmlns:a16="http://schemas.microsoft.com/office/drawing/2014/main" id="{FA567C51-D550-E368-1264-578E62775F4C}"/>
                  </a:ext>
                </a:extLst>
              </p:cNvPr>
              <p:cNvSpPr/>
              <p:nvPr/>
            </p:nvSpPr>
            <p:spPr>
              <a:xfrm>
                <a:off x="1303550" y="1980350"/>
                <a:ext cx="1762475" cy="1762450"/>
              </a:xfrm>
              <a:custGeom>
                <a:avLst/>
                <a:gdLst/>
                <a:ahLst/>
                <a:cxnLst/>
                <a:rect l="l" t="t" r="r" b="b"/>
                <a:pathLst>
                  <a:path w="70499" h="70498" extrusionOk="0">
                    <a:moveTo>
                      <a:pt x="35133" y="1"/>
                    </a:moveTo>
                    <a:lnTo>
                      <a:pt x="35133" y="683"/>
                    </a:lnTo>
                    <a:lnTo>
                      <a:pt x="35257" y="683"/>
                    </a:lnTo>
                    <a:cubicBezTo>
                      <a:pt x="36048" y="683"/>
                      <a:pt x="36853" y="710"/>
                      <a:pt x="37645" y="751"/>
                    </a:cubicBezTo>
                    <a:lnTo>
                      <a:pt x="37686" y="82"/>
                    </a:lnTo>
                    <a:cubicBezTo>
                      <a:pt x="36880" y="28"/>
                      <a:pt x="36061" y="1"/>
                      <a:pt x="35257" y="1"/>
                    </a:cubicBezTo>
                    <a:close/>
                    <a:moveTo>
                      <a:pt x="34560" y="1"/>
                    </a:moveTo>
                    <a:cubicBezTo>
                      <a:pt x="33714" y="28"/>
                      <a:pt x="32840" y="68"/>
                      <a:pt x="32008" y="150"/>
                    </a:cubicBezTo>
                    <a:lnTo>
                      <a:pt x="32063" y="820"/>
                    </a:lnTo>
                    <a:cubicBezTo>
                      <a:pt x="32895" y="751"/>
                      <a:pt x="33741" y="696"/>
                      <a:pt x="34574" y="683"/>
                    </a:cubicBezTo>
                    <a:lnTo>
                      <a:pt x="34560" y="1"/>
                    </a:lnTo>
                    <a:close/>
                    <a:moveTo>
                      <a:pt x="38259" y="123"/>
                    </a:moveTo>
                    <a:lnTo>
                      <a:pt x="38205" y="805"/>
                    </a:lnTo>
                    <a:cubicBezTo>
                      <a:pt x="39037" y="874"/>
                      <a:pt x="39870" y="969"/>
                      <a:pt x="40689" y="1106"/>
                    </a:cubicBezTo>
                    <a:lnTo>
                      <a:pt x="40798" y="437"/>
                    </a:lnTo>
                    <a:cubicBezTo>
                      <a:pt x="39965" y="301"/>
                      <a:pt x="39106" y="192"/>
                      <a:pt x="38259" y="123"/>
                    </a:cubicBezTo>
                    <a:close/>
                    <a:moveTo>
                      <a:pt x="31435" y="205"/>
                    </a:moveTo>
                    <a:cubicBezTo>
                      <a:pt x="30588" y="301"/>
                      <a:pt x="29742" y="423"/>
                      <a:pt x="28896" y="574"/>
                    </a:cubicBezTo>
                    <a:lnTo>
                      <a:pt x="29018" y="1242"/>
                    </a:lnTo>
                    <a:cubicBezTo>
                      <a:pt x="29837" y="1093"/>
                      <a:pt x="30683" y="969"/>
                      <a:pt x="31502" y="874"/>
                    </a:cubicBezTo>
                    <a:lnTo>
                      <a:pt x="31435" y="205"/>
                    </a:lnTo>
                    <a:close/>
                    <a:moveTo>
                      <a:pt x="41357" y="532"/>
                    </a:moveTo>
                    <a:lnTo>
                      <a:pt x="41248" y="1188"/>
                    </a:lnTo>
                    <a:cubicBezTo>
                      <a:pt x="42067" y="1338"/>
                      <a:pt x="42900" y="1515"/>
                      <a:pt x="43705" y="1720"/>
                    </a:cubicBezTo>
                    <a:lnTo>
                      <a:pt x="43869" y="1065"/>
                    </a:lnTo>
                    <a:cubicBezTo>
                      <a:pt x="43037" y="847"/>
                      <a:pt x="42203" y="669"/>
                      <a:pt x="41357" y="532"/>
                    </a:cubicBezTo>
                    <a:close/>
                    <a:moveTo>
                      <a:pt x="28336" y="683"/>
                    </a:moveTo>
                    <a:cubicBezTo>
                      <a:pt x="27504" y="847"/>
                      <a:pt x="26671" y="1038"/>
                      <a:pt x="25852" y="1269"/>
                    </a:cubicBezTo>
                    <a:lnTo>
                      <a:pt x="26030" y="1925"/>
                    </a:lnTo>
                    <a:cubicBezTo>
                      <a:pt x="26834" y="1693"/>
                      <a:pt x="27653" y="1502"/>
                      <a:pt x="28472" y="1338"/>
                    </a:cubicBezTo>
                    <a:lnTo>
                      <a:pt x="28336" y="683"/>
                    </a:lnTo>
                    <a:close/>
                    <a:moveTo>
                      <a:pt x="44415" y="1202"/>
                    </a:moveTo>
                    <a:lnTo>
                      <a:pt x="44238" y="1857"/>
                    </a:lnTo>
                    <a:cubicBezTo>
                      <a:pt x="45042" y="2075"/>
                      <a:pt x="45848" y="2321"/>
                      <a:pt x="46640" y="2594"/>
                    </a:cubicBezTo>
                    <a:lnTo>
                      <a:pt x="46871" y="1952"/>
                    </a:lnTo>
                    <a:cubicBezTo>
                      <a:pt x="46067" y="1679"/>
                      <a:pt x="45234" y="1420"/>
                      <a:pt x="44415" y="1202"/>
                    </a:cubicBezTo>
                    <a:close/>
                    <a:moveTo>
                      <a:pt x="25306" y="1420"/>
                    </a:moveTo>
                    <a:cubicBezTo>
                      <a:pt x="24487" y="1666"/>
                      <a:pt x="23668" y="1939"/>
                      <a:pt x="22863" y="2239"/>
                    </a:cubicBezTo>
                    <a:lnTo>
                      <a:pt x="23109" y="2867"/>
                    </a:lnTo>
                    <a:cubicBezTo>
                      <a:pt x="23886" y="2580"/>
                      <a:pt x="24692" y="2307"/>
                      <a:pt x="25484" y="2075"/>
                    </a:cubicBezTo>
                    <a:lnTo>
                      <a:pt x="25306" y="1420"/>
                    </a:lnTo>
                    <a:close/>
                    <a:moveTo>
                      <a:pt x="47404" y="2157"/>
                    </a:moveTo>
                    <a:lnTo>
                      <a:pt x="47172" y="2785"/>
                    </a:lnTo>
                    <a:cubicBezTo>
                      <a:pt x="47950" y="3071"/>
                      <a:pt x="48742" y="3399"/>
                      <a:pt x="49492" y="3740"/>
                    </a:cubicBezTo>
                    <a:lnTo>
                      <a:pt x="49779" y="3126"/>
                    </a:lnTo>
                    <a:cubicBezTo>
                      <a:pt x="49001" y="2771"/>
                      <a:pt x="48209" y="2443"/>
                      <a:pt x="47404" y="2157"/>
                    </a:cubicBezTo>
                    <a:close/>
                    <a:moveTo>
                      <a:pt x="22344" y="2443"/>
                    </a:moveTo>
                    <a:cubicBezTo>
                      <a:pt x="21553" y="2758"/>
                      <a:pt x="20761" y="3098"/>
                      <a:pt x="19997" y="3467"/>
                    </a:cubicBezTo>
                    <a:lnTo>
                      <a:pt x="20283" y="4068"/>
                    </a:lnTo>
                    <a:cubicBezTo>
                      <a:pt x="21034" y="3713"/>
                      <a:pt x="21812" y="3371"/>
                      <a:pt x="22590" y="3071"/>
                    </a:cubicBezTo>
                    <a:lnTo>
                      <a:pt x="22344" y="2443"/>
                    </a:lnTo>
                    <a:close/>
                    <a:moveTo>
                      <a:pt x="50298" y="3358"/>
                    </a:moveTo>
                    <a:lnTo>
                      <a:pt x="50011" y="3972"/>
                    </a:lnTo>
                    <a:cubicBezTo>
                      <a:pt x="50762" y="4327"/>
                      <a:pt x="51512" y="4723"/>
                      <a:pt x="52236" y="5133"/>
                    </a:cubicBezTo>
                    <a:lnTo>
                      <a:pt x="52577" y="4545"/>
                    </a:lnTo>
                    <a:cubicBezTo>
                      <a:pt x="51827" y="4123"/>
                      <a:pt x="51062" y="3726"/>
                      <a:pt x="50298" y="3358"/>
                    </a:cubicBezTo>
                    <a:close/>
                    <a:moveTo>
                      <a:pt x="19478" y="3713"/>
                    </a:moveTo>
                    <a:cubicBezTo>
                      <a:pt x="18727" y="4095"/>
                      <a:pt x="17962" y="4505"/>
                      <a:pt x="17240" y="4942"/>
                    </a:cubicBezTo>
                    <a:lnTo>
                      <a:pt x="17580" y="5528"/>
                    </a:lnTo>
                    <a:cubicBezTo>
                      <a:pt x="18304" y="5105"/>
                      <a:pt x="19041" y="4696"/>
                      <a:pt x="19791" y="4314"/>
                    </a:cubicBezTo>
                    <a:lnTo>
                      <a:pt x="19478" y="3713"/>
                    </a:lnTo>
                    <a:close/>
                    <a:moveTo>
                      <a:pt x="53068" y="4832"/>
                    </a:moveTo>
                    <a:lnTo>
                      <a:pt x="52728" y="5406"/>
                    </a:lnTo>
                    <a:cubicBezTo>
                      <a:pt x="53450" y="5828"/>
                      <a:pt x="54160" y="6292"/>
                      <a:pt x="54843" y="6756"/>
                    </a:cubicBezTo>
                    <a:lnTo>
                      <a:pt x="55225" y="6210"/>
                    </a:lnTo>
                    <a:cubicBezTo>
                      <a:pt x="54529" y="5719"/>
                      <a:pt x="53805" y="5255"/>
                      <a:pt x="53068" y="4832"/>
                    </a:cubicBezTo>
                    <a:close/>
                    <a:moveTo>
                      <a:pt x="16748" y="5242"/>
                    </a:moveTo>
                    <a:cubicBezTo>
                      <a:pt x="16230" y="5569"/>
                      <a:pt x="15697" y="5910"/>
                      <a:pt x="15192" y="6265"/>
                    </a:cubicBezTo>
                    <a:lnTo>
                      <a:pt x="15574" y="6811"/>
                    </a:lnTo>
                    <a:cubicBezTo>
                      <a:pt x="16079" y="6470"/>
                      <a:pt x="16598" y="6129"/>
                      <a:pt x="17103" y="5815"/>
                    </a:cubicBezTo>
                    <a:lnTo>
                      <a:pt x="16748" y="5242"/>
                    </a:lnTo>
                    <a:close/>
                    <a:moveTo>
                      <a:pt x="14960" y="6429"/>
                    </a:moveTo>
                    <a:cubicBezTo>
                      <a:pt x="14850" y="6498"/>
                      <a:pt x="14728" y="6579"/>
                      <a:pt x="14619" y="6661"/>
                    </a:cubicBezTo>
                    <a:lnTo>
                      <a:pt x="15014" y="7207"/>
                    </a:lnTo>
                    <a:cubicBezTo>
                      <a:pt x="15123" y="7139"/>
                      <a:pt x="15233" y="7057"/>
                      <a:pt x="15342" y="6975"/>
                    </a:cubicBezTo>
                    <a:lnTo>
                      <a:pt x="14960" y="6429"/>
                    </a:lnTo>
                    <a:close/>
                    <a:moveTo>
                      <a:pt x="55703" y="6525"/>
                    </a:moveTo>
                    <a:lnTo>
                      <a:pt x="55307" y="7084"/>
                    </a:lnTo>
                    <a:cubicBezTo>
                      <a:pt x="55989" y="7562"/>
                      <a:pt x="56658" y="8081"/>
                      <a:pt x="57299" y="8613"/>
                    </a:cubicBezTo>
                    <a:lnTo>
                      <a:pt x="57723" y="8094"/>
                    </a:lnTo>
                    <a:cubicBezTo>
                      <a:pt x="57068" y="7548"/>
                      <a:pt x="56386" y="7029"/>
                      <a:pt x="55703" y="6525"/>
                    </a:cubicBezTo>
                    <a:close/>
                    <a:moveTo>
                      <a:pt x="14168" y="7002"/>
                    </a:moveTo>
                    <a:cubicBezTo>
                      <a:pt x="13485" y="7508"/>
                      <a:pt x="12817" y="8054"/>
                      <a:pt x="12175" y="8613"/>
                    </a:cubicBezTo>
                    <a:lnTo>
                      <a:pt x="12612" y="9118"/>
                    </a:lnTo>
                    <a:cubicBezTo>
                      <a:pt x="13240" y="8572"/>
                      <a:pt x="13895" y="8039"/>
                      <a:pt x="14564" y="7548"/>
                    </a:cubicBezTo>
                    <a:lnTo>
                      <a:pt x="14168" y="7002"/>
                    </a:lnTo>
                    <a:close/>
                    <a:moveTo>
                      <a:pt x="58160" y="8463"/>
                    </a:moveTo>
                    <a:lnTo>
                      <a:pt x="57723" y="8968"/>
                    </a:lnTo>
                    <a:cubicBezTo>
                      <a:pt x="58351" y="9514"/>
                      <a:pt x="58979" y="10087"/>
                      <a:pt x="59565" y="10674"/>
                    </a:cubicBezTo>
                    <a:lnTo>
                      <a:pt x="60043" y="10196"/>
                    </a:lnTo>
                    <a:cubicBezTo>
                      <a:pt x="59443" y="9595"/>
                      <a:pt x="58815" y="9009"/>
                      <a:pt x="58160" y="8463"/>
                    </a:cubicBezTo>
                    <a:close/>
                    <a:moveTo>
                      <a:pt x="11738" y="8982"/>
                    </a:moveTo>
                    <a:cubicBezTo>
                      <a:pt x="11111" y="9555"/>
                      <a:pt x="10483" y="10156"/>
                      <a:pt x="9896" y="10756"/>
                    </a:cubicBezTo>
                    <a:lnTo>
                      <a:pt x="10388" y="11233"/>
                    </a:lnTo>
                    <a:cubicBezTo>
                      <a:pt x="10961" y="10633"/>
                      <a:pt x="11575" y="10046"/>
                      <a:pt x="12189" y="9486"/>
                    </a:cubicBezTo>
                    <a:lnTo>
                      <a:pt x="11738" y="8982"/>
                    </a:lnTo>
                    <a:close/>
                    <a:moveTo>
                      <a:pt x="60453" y="10605"/>
                    </a:moveTo>
                    <a:lnTo>
                      <a:pt x="59962" y="11070"/>
                    </a:lnTo>
                    <a:cubicBezTo>
                      <a:pt x="60548" y="11670"/>
                      <a:pt x="61121" y="12298"/>
                      <a:pt x="61654" y="12926"/>
                    </a:cubicBezTo>
                    <a:lnTo>
                      <a:pt x="62173" y="12489"/>
                    </a:lnTo>
                    <a:cubicBezTo>
                      <a:pt x="61627" y="11848"/>
                      <a:pt x="61039" y="11206"/>
                      <a:pt x="60453" y="10605"/>
                    </a:cubicBezTo>
                    <a:close/>
                    <a:moveTo>
                      <a:pt x="9500" y="11179"/>
                    </a:moveTo>
                    <a:cubicBezTo>
                      <a:pt x="8927" y="11793"/>
                      <a:pt x="8353" y="12449"/>
                      <a:pt x="7822" y="13104"/>
                    </a:cubicBezTo>
                    <a:lnTo>
                      <a:pt x="8353" y="13526"/>
                    </a:lnTo>
                    <a:cubicBezTo>
                      <a:pt x="8872" y="12885"/>
                      <a:pt x="9432" y="12243"/>
                      <a:pt x="10005" y="11630"/>
                    </a:cubicBezTo>
                    <a:lnTo>
                      <a:pt x="9500" y="11179"/>
                    </a:lnTo>
                    <a:close/>
                    <a:moveTo>
                      <a:pt x="62541" y="12926"/>
                    </a:moveTo>
                    <a:lnTo>
                      <a:pt x="62009" y="13363"/>
                    </a:lnTo>
                    <a:cubicBezTo>
                      <a:pt x="62541" y="14005"/>
                      <a:pt x="63046" y="14673"/>
                      <a:pt x="63523" y="15342"/>
                    </a:cubicBezTo>
                    <a:lnTo>
                      <a:pt x="64069" y="14960"/>
                    </a:lnTo>
                    <a:cubicBezTo>
                      <a:pt x="63592" y="14263"/>
                      <a:pt x="63074" y="13581"/>
                      <a:pt x="62541" y="12926"/>
                    </a:cubicBezTo>
                    <a:close/>
                    <a:moveTo>
                      <a:pt x="7467" y="13554"/>
                    </a:moveTo>
                    <a:cubicBezTo>
                      <a:pt x="6948" y="14223"/>
                      <a:pt x="6442" y="14919"/>
                      <a:pt x="5965" y="15628"/>
                    </a:cubicBezTo>
                    <a:lnTo>
                      <a:pt x="6524" y="16010"/>
                    </a:lnTo>
                    <a:cubicBezTo>
                      <a:pt x="6988" y="15315"/>
                      <a:pt x="7494" y="14632"/>
                      <a:pt x="7999" y="13963"/>
                    </a:cubicBezTo>
                    <a:lnTo>
                      <a:pt x="7467" y="13554"/>
                    </a:lnTo>
                    <a:close/>
                    <a:moveTo>
                      <a:pt x="64411" y="15437"/>
                    </a:moveTo>
                    <a:lnTo>
                      <a:pt x="63851" y="15819"/>
                    </a:lnTo>
                    <a:cubicBezTo>
                      <a:pt x="64315" y="16516"/>
                      <a:pt x="64766" y="17226"/>
                      <a:pt x="65189" y="17949"/>
                    </a:cubicBezTo>
                    <a:lnTo>
                      <a:pt x="65776" y="17608"/>
                    </a:lnTo>
                    <a:cubicBezTo>
                      <a:pt x="65352" y="16871"/>
                      <a:pt x="64888" y="16147"/>
                      <a:pt x="64411" y="15437"/>
                    </a:cubicBezTo>
                    <a:close/>
                    <a:moveTo>
                      <a:pt x="5651" y="16107"/>
                    </a:moveTo>
                    <a:cubicBezTo>
                      <a:pt x="5187" y="16816"/>
                      <a:pt x="4750" y="17553"/>
                      <a:pt x="4341" y="18304"/>
                    </a:cubicBezTo>
                    <a:lnTo>
                      <a:pt x="4928" y="18631"/>
                    </a:lnTo>
                    <a:cubicBezTo>
                      <a:pt x="5323" y="17894"/>
                      <a:pt x="5760" y="17171"/>
                      <a:pt x="6224" y="16475"/>
                    </a:cubicBezTo>
                    <a:lnTo>
                      <a:pt x="5651" y="16107"/>
                    </a:lnTo>
                    <a:close/>
                    <a:moveTo>
                      <a:pt x="66049" y="18099"/>
                    </a:moveTo>
                    <a:lnTo>
                      <a:pt x="65462" y="18427"/>
                    </a:lnTo>
                    <a:cubicBezTo>
                      <a:pt x="65871" y="19164"/>
                      <a:pt x="66253" y="19914"/>
                      <a:pt x="66608" y="20665"/>
                    </a:cubicBezTo>
                    <a:lnTo>
                      <a:pt x="67223" y="20378"/>
                    </a:lnTo>
                    <a:cubicBezTo>
                      <a:pt x="66868" y="19614"/>
                      <a:pt x="66472" y="18850"/>
                      <a:pt x="66049" y="18099"/>
                    </a:cubicBezTo>
                    <a:close/>
                    <a:moveTo>
                      <a:pt x="4068" y="18809"/>
                    </a:moveTo>
                    <a:cubicBezTo>
                      <a:pt x="3672" y="19559"/>
                      <a:pt x="3290" y="20338"/>
                      <a:pt x="2948" y="21115"/>
                    </a:cubicBezTo>
                    <a:lnTo>
                      <a:pt x="3576" y="21388"/>
                    </a:lnTo>
                    <a:cubicBezTo>
                      <a:pt x="3904" y="20624"/>
                      <a:pt x="4273" y="19860"/>
                      <a:pt x="4668" y="19123"/>
                    </a:cubicBezTo>
                    <a:lnTo>
                      <a:pt x="4068" y="18809"/>
                    </a:lnTo>
                    <a:close/>
                    <a:moveTo>
                      <a:pt x="67454" y="20897"/>
                    </a:moveTo>
                    <a:lnTo>
                      <a:pt x="66841" y="21170"/>
                    </a:lnTo>
                    <a:cubicBezTo>
                      <a:pt x="67181" y="21934"/>
                      <a:pt x="67496" y="22713"/>
                      <a:pt x="67782" y="23504"/>
                    </a:cubicBezTo>
                    <a:lnTo>
                      <a:pt x="68410" y="23272"/>
                    </a:lnTo>
                    <a:cubicBezTo>
                      <a:pt x="68124" y="22467"/>
                      <a:pt x="67796" y="21675"/>
                      <a:pt x="67454" y="20897"/>
                    </a:cubicBezTo>
                    <a:close/>
                    <a:moveTo>
                      <a:pt x="2730" y="21648"/>
                    </a:moveTo>
                    <a:cubicBezTo>
                      <a:pt x="2402" y="22426"/>
                      <a:pt x="2089" y="23231"/>
                      <a:pt x="1816" y="24036"/>
                    </a:cubicBezTo>
                    <a:lnTo>
                      <a:pt x="2457" y="24255"/>
                    </a:lnTo>
                    <a:cubicBezTo>
                      <a:pt x="2730" y="23463"/>
                      <a:pt x="3030" y="22671"/>
                      <a:pt x="3345" y="21907"/>
                    </a:cubicBezTo>
                    <a:lnTo>
                      <a:pt x="2730" y="21648"/>
                    </a:lnTo>
                    <a:close/>
                    <a:moveTo>
                      <a:pt x="68601" y="23805"/>
                    </a:moveTo>
                    <a:lnTo>
                      <a:pt x="67960" y="24023"/>
                    </a:lnTo>
                    <a:cubicBezTo>
                      <a:pt x="68233" y="24815"/>
                      <a:pt x="68479" y="25619"/>
                      <a:pt x="68683" y="26425"/>
                    </a:cubicBezTo>
                    <a:lnTo>
                      <a:pt x="69338" y="26262"/>
                    </a:lnTo>
                    <a:cubicBezTo>
                      <a:pt x="69134" y="25443"/>
                      <a:pt x="68874" y="24609"/>
                      <a:pt x="68601" y="23805"/>
                    </a:cubicBezTo>
                    <a:close/>
                    <a:moveTo>
                      <a:pt x="1638" y="24582"/>
                    </a:moveTo>
                    <a:cubicBezTo>
                      <a:pt x="1392" y="25401"/>
                      <a:pt x="1161" y="26234"/>
                      <a:pt x="956" y="27053"/>
                    </a:cubicBezTo>
                    <a:lnTo>
                      <a:pt x="1625" y="27217"/>
                    </a:lnTo>
                    <a:cubicBezTo>
                      <a:pt x="1816" y="26398"/>
                      <a:pt x="2034" y="25592"/>
                      <a:pt x="2293" y="24787"/>
                    </a:cubicBezTo>
                    <a:lnTo>
                      <a:pt x="1638" y="24582"/>
                    </a:lnTo>
                    <a:close/>
                    <a:moveTo>
                      <a:pt x="69489" y="26808"/>
                    </a:moveTo>
                    <a:lnTo>
                      <a:pt x="68834" y="26971"/>
                    </a:lnTo>
                    <a:cubicBezTo>
                      <a:pt x="69025" y="27776"/>
                      <a:pt x="69202" y="28609"/>
                      <a:pt x="69338" y="29428"/>
                    </a:cubicBezTo>
                    <a:lnTo>
                      <a:pt x="70007" y="29319"/>
                    </a:lnTo>
                    <a:cubicBezTo>
                      <a:pt x="69857" y="28486"/>
                      <a:pt x="69693" y="27640"/>
                      <a:pt x="69489" y="26808"/>
                    </a:cubicBezTo>
                    <a:close/>
                    <a:moveTo>
                      <a:pt x="833" y="27612"/>
                    </a:moveTo>
                    <a:cubicBezTo>
                      <a:pt x="655" y="28445"/>
                      <a:pt x="491" y="29292"/>
                      <a:pt x="369" y="30124"/>
                    </a:cubicBezTo>
                    <a:lnTo>
                      <a:pt x="1037" y="30233"/>
                    </a:lnTo>
                    <a:cubicBezTo>
                      <a:pt x="1161" y="29401"/>
                      <a:pt x="1310" y="28568"/>
                      <a:pt x="1488" y="27763"/>
                    </a:cubicBezTo>
                    <a:lnTo>
                      <a:pt x="833" y="27612"/>
                    </a:lnTo>
                    <a:close/>
                    <a:moveTo>
                      <a:pt x="70089" y="29878"/>
                    </a:moveTo>
                    <a:lnTo>
                      <a:pt x="69420" y="29987"/>
                    </a:lnTo>
                    <a:cubicBezTo>
                      <a:pt x="69556" y="30806"/>
                      <a:pt x="69653" y="31652"/>
                      <a:pt x="69720" y="32486"/>
                    </a:cubicBezTo>
                    <a:lnTo>
                      <a:pt x="70390" y="32431"/>
                    </a:lnTo>
                    <a:cubicBezTo>
                      <a:pt x="70321" y="31571"/>
                      <a:pt x="70226" y="30724"/>
                      <a:pt x="70089" y="29878"/>
                    </a:cubicBezTo>
                    <a:close/>
                    <a:moveTo>
                      <a:pt x="300" y="30697"/>
                    </a:moveTo>
                    <a:cubicBezTo>
                      <a:pt x="191" y="31530"/>
                      <a:pt x="109" y="32389"/>
                      <a:pt x="55" y="33250"/>
                    </a:cubicBezTo>
                    <a:lnTo>
                      <a:pt x="737" y="33277"/>
                    </a:lnTo>
                    <a:cubicBezTo>
                      <a:pt x="779" y="32444"/>
                      <a:pt x="861" y="31612"/>
                      <a:pt x="970" y="30779"/>
                    </a:cubicBezTo>
                    <a:lnTo>
                      <a:pt x="300" y="30697"/>
                    </a:lnTo>
                    <a:close/>
                    <a:moveTo>
                      <a:pt x="27" y="33809"/>
                    </a:moveTo>
                    <a:cubicBezTo>
                      <a:pt x="14" y="34287"/>
                      <a:pt x="0" y="34764"/>
                      <a:pt x="0" y="35243"/>
                    </a:cubicBezTo>
                    <a:cubicBezTo>
                      <a:pt x="0" y="35625"/>
                      <a:pt x="14" y="36007"/>
                      <a:pt x="27" y="36375"/>
                    </a:cubicBezTo>
                    <a:lnTo>
                      <a:pt x="697" y="36348"/>
                    </a:lnTo>
                    <a:cubicBezTo>
                      <a:pt x="683" y="35993"/>
                      <a:pt x="683" y="35611"/>
                      <a:pt x="683" y="35243"/>
                    </a:cubicBezTo>
                    <a:cubicBezTo>
                      <a:pt x="683" y="34779"/>
                      <a:pt x="697" y="34300"/>
                      <a:pt x="710" y="33836"/>
                    </a:cubicBezTo>
                    <a:lnTo>
                      <a:pt x="27" y="33809"/>
                    </a:lnTo>
                    <a:close/>
                    <a:moveTo>
                      <a:pt x="70430" y="32990"/>
                    </a:moveTo>
                    <a:lnTo>
                      <a:pt x="69748" y="33032"/>
                    </a:lnTo>
                    <a:cubicBezTo>
                      <a:pt x="69802" y="33769"/>
                      <a:pt x="69829" y="34506"/>
                      <a:pt x="69829" y="35243"/>
                    </a:cubicBezTo>
                    <a:cubicBezTo>
                      <a:pt x="69829" y="36075"/>
                      <a:pt x="69789" y="36921"/>
                      <a:pt x="69734" y="37754"/>
                    </a:cubicBezTo>
                    <a:lnTo>
                      <a:pt x="70403" y="37809"/>
                    </a:lnTo>
                    <a:cubicBezTo>
                      <a:pt x="70471" y="36962"/>
                      <a:pt x="70499" y="36102"/>
                      <a:pt x="70499" y="35243"/>
                    </a:cubicBezTo>
                    <a:cubicBezTo>
                      <a:pt x="70499" y="34491"/>
                      <a:pt x="70471" y="33741"/>
                      <a:pt x="70430" y="32990"/>
                    </a:cubicBezTo>
                    <a:close/>
                    <a:moveTo>
                      <a:pt x="724" y="36908"/>
                    </a:moveTo>
                    <a:lnTo>
                      <a:pt x="42" y="36948"/>
                    </a:lnTo>
                    <a:cubicBezTo>
                      <a:pt x="82" y="37795"/>
                      <a:pt x="151" y="38655"/>
                      <a:pt x="260" y="39501"/>
                    </a:cubicBezTo>
                    <a:lnTo>
                      <a:pt x="928" y="39419"/>
                    </a:lnTo>
                    <a:cubicBezTo>
                      <a:pt x="833" y="38586"/>
                      <a:pt x="764" y="37754"/>
                      <a:pt x="724" y="36908"/>
                    </a:cubicBezTo>
                    <a:close/>
                    <a:moveTo>
                      <a:pt x="69693" y="38313"/>
                    </a:moveTo>
                    <a:cubicBezTo>
                      <a:pt x="69611" y="39146"/>
                      <a:pt x="69516" y="39978"/>
                      <a:pt x="69380" y="40812"/>
                    </a:cubicBezTo>
                    <a:lnTo>
                      <a:pt x="70048" y="40921"/>
                    </a:lnTo>
                    <a:cubicBezTo>
                      <a:pt x="70184" y="40074"/>
                      <a:pt x="70293" y="39214"/>
                      <a:pt x="70362" y="38368"/>
                    </a:cubicBezTo>
                    <a:lnTo>
                      <a:pt x="69693" y="38313"/>
                    </a:lnTo>
                    <a:close/>
                    <a:moveTo>
                      <a:pt x="997" y="39965"/>
                    </a:moveTo>
                    <a:lnTo>
                      <a:pt x="328" y="40060"/>
                    </a:lnTo>
                    <a:cubicBezTo>
                      <a:pt x="451" y="40907"/>
                      <a:pt x="588" y="41753"/>
                      <a:pt x="764" y="42586"/>
                    </a:cubicBezTo>
                    <a:lnTo>
                      <a:pt x="1434" y="42449"/>
                    </a:lnTo>
                    <a:cubicBezTo>
                      <a:pt x="1256" y="41630"/>
                      <a:pt x="1119" y="40797"/>
                      <a:pt x="997" y="39965"/>
                    </a:cubicBezTo>
                    <a:close/>
                    <a:moveTo>
                      <a:pt x="69283" y="41357"/>
                    </a:moveTo>
                    <a:cubicBezTo>
                      <a:pt x="69134" y="42176"/>
                      <a:pt x="68956" y="43008"/>
                      <a:pt x="68752" y="43814"/>
                    </a:cubicBezTo>
                    <a:lnTo>
                      <a:pt x="69407" y="43978"/>
                    </a:lnTo>
                    <a:cubicBezTo>
                      <a:pt x="69625" y="43159"/>
                      <a:pt x="69802" y="42313"/>
                      <a:pt x="69953" y="41480"/>
                    </a:cubicBezTo>
                    <a:lnTo>
                      <a:pt x="69283" y="41357"/>
                    </a:lnTo>
                    <a:close/>
                    <a:moveTo>
                      <a:pt x="1556" y="42995"/>
                    </a:moveTo>
                    <a:lnTo>
                      <a:pt x="888" y="43145"/>
                    </a:lnTo>
                    <a:cubicBezTo>
                      <a:pt x="1079" y="43964"/>
                      <a:pt x="1297" y="44797"/>
                      <a:pt x="1556" y="45616"/>
                    </a:cubicBezTo>
                    <a:lnTo>
                      <a:pt x="2198" y="45411"/>
                    </a:lnTo>
                    <a:cubicBezTo>
                      <a:pt x="1952" y="44619"/>
                      <a:pt x="1734" y="43800"/>
                      <a:pt x="1556" y="42995"/>
                    </a:cubicBezTo>
                    <a:close/>
                    <a:moveTo>
                      <a:pt x="68615" y="44360"/>
                    </a:moveTo>
                    <a:cubicBezTo>
                      <a:pt x="68397" y="45165"/>
                      <a:pt x="68137" y="45971"/>
                      <a:pt x="67864" y="46748"/>
                    </a:cubicBezTo>
                    <a:lnTo>
                      <a:pt x="68506" y="46981"/>
                    </a:lnTo>
                    <a:cubicBezTo>
                      <a:pt x="68779" y="46175"/>
                      <a:pt x="69038" y="45356"/>
                      <a:pt x="69270" y="44537"/>
                    </a:cubicBezTo>
                    <a:lnTo>
                      <a:pt x="68615" y="44360"/>
                    </a:lnTo>
                    <a:close/>
                    <a:moveTo>
                      <a:pt x="2375" y="45957"/>
                    </a:moveTo>
                    <a:lnTo>
                      <a:pt x="1720" y="46162"/>
                    </a:lnTo>
                    <a:cubicBezTo>
                      <a:pt x="1993" y="46967"/>
                      <a:pt x="2280" y="47773"/>
                      <a:pt x="2608" y="48564"/>
                    </a:cubicBezTo>
                    <a:lnTo>
                      <a:pt x="3235" y="48304"/>
                    </a:lnTo>
                    <a:cubicBezTo>
                      <a:pt x="2921" y="47540"/>
                      <a:pt x="2621" y="46748"/>
                      <a:pt x="2375" y="45957"/>
                    </a:cubicBezTo>
                    <a:close/>
                    <a:moveTo>
                      <a:pt x="67673" y="47281"/>
                    </a:moveTo>
                    <a:cubicBezTo>
                      <a:pt x="67387" y="48059"/>
                      <a:pt x="67059" y="48837"/>
                      <a:pt x="66704" y="49602"/>
                    </a:cubicBezTo>
                    <a:lnTo>
                      <a:pt x="67332" y="49888"/>
                    </a:lnTo>
                    <a:cubicBezTo>
                      <a:pt x="67687" y="49110"/>
                      <a:pt x="68015" y="48319"/>
                      <a:pt x="68301" y="47513"/>
                    </a:cubicBezTo>
                    <a:lnTo>
                      <a:pt x="67673" y="47281"/>
                    </a:lnTo>
                    <a:close/>
                    <a:moveTo>
                      <a:pt x="3454" y="48823"/>
                    </a:moveTo>
                    <a:lnTo>
                      <a:pt x="2826" y="49083"/>
                    </a:lnTo>
                    <a:cubicBezTo>
                      <a:pt x="3154" y="49875"/>
                      <a:pt x="3522" y="50652"/>
                      <a:pt x="3918" y="51403"/>
                    </a:cubicBezTo>
                    <a:lnTo>
                      <a:pt x="4519" y="51089"/>
                    </a:lnTo>
                    <a:cubicBezTo>
                      <a:pt x="4136" y="50352"/>
                      <a:pt x="3781" y="49587"/>
                      <a:pt x="3454" y="48823"/>
                    </a:cubicBezTo>
                    <a:close/>
                    <a:moveTo>
                      <a:pt x="66472" y="50106"/>
                    </a:moveTo>
                    <a:cubicBezTo>
                      <a:pt x="66117" y="50870"/>
                      <a:pt x="65722" y="51622"/>
                      <a:pt x="65312" y="52345"/>
                    </a:cubicBezTo>
                    <a:lnTo>
                      <a:pt x="65898" y="52672"/>
                    </a:lnTo>
                    <a:cubicBezTo>
                      <a:pt x="66322" y="51935"/>
                      <a:pt x="66717" y="51171"/>
                      <a:pt x="67086" y="50406"/>
                    </a:cubicBezTo>
                    <a:lnTo>
                      <a:pt x="66472" y="50106"/>
                    </a:lnTo>
                    <a:close/>
                    <a:moveTo>
                      <a:pt x="4777" y="51580"/>
                    </a:moveTo>
                    <a:lnTo>
                      <a:pt x="4177" y="51908"/>
                    </a:lnTo>
                    <a:cubicBezTo>
                      <a:pt x="4586" y="52659"/>
                      <a:pt x="5023" y="53396"/>
                      <a:pt x="5474" y="54119"/>
                    </a:cubicBezTo>
                    <a:lnTo>
                      <a:pt x="6047" y="53751"/>
                    </a:lnTo>
                    <a:cubicBezTo>
                      <a:pt x="5596" y="53054"/>
                      <a:pt x="5174" y="52317"/>
                      <a:pt x="4777" y="51580"/>
                    </a:cubicBezTo>
                    <a:close/>
                    <a:moveTo>
                      <a:pt x="6347" y="54228"/>
                    </a:moveTo>
                    <a:lnTo>
                      <a:pt x="5787" y="54597"/>
                    </a:lnTo>
                    <a:cubicBezTo>
                      <a:pt x="5938" y="54829"/>
                      <a:pt x="6102" y="55074"/>
                      <a:pt x="6266" y="55307"/>
                    </a:cubicBezTo>
                    <a:lnTo>
                      <a:pt x="6825" y="54925"/>
                    </a:lnTo>
                    <a:cubicBezTo>
                      <a:pt x="6661" y="54692"/>
                      <a:pt x="6497" y="54461"/>
                      <a:pt x="6347" y="54228"/>
                    </a:cubicBezTo>
                    <a:close/>
                    <a:moveTo>
                      <a:pt x="65025" y="52823"/>
                    </a:moveTo>
                    <a:cubicBezTo>
                      <a:pt x="64602" y="53546"/>
                      <a:pt x="64151" y="54255"/>
                      <a:pt x="63674" y="54938"/>
                    </a:cubicBezTo>
                    <a:lnTo>
                      <a:pt x="64220" y="55320"/>
                    </a:lnTo>
                    <a:cubicBezTo>
                      <a:pt x="64712" y="54624"/>
                      <a:pt x="65176" y="53901"/>
                      <a:pt x="65612" y="53163"/>
                    </a:cubicBezTo>
                    <a:lnTo>
                      <a:pt x="65025" y="52823"/>
                    </a:lnTo>
                    <a:close/>
                    <a:moveTo>
                      <a:pt x="6975" y="55156"/>
                    </a:moveTo>
                    <a:lnTo>
                      <a:pt x="6429" y="55538"/>
                    </a:lnTo>
                    <a:cubicBezTo>
                      <a:pt x="6702" y="55921"/>
                      <a:pt x="6975" y="56303"/>
                      <a:pt x="7261" y="56685"/>
                    </a:cubicBezTo>
                    <a:lnTo>
                      <a:pt x="7807" y="56275"/>
                    </a:lnTo>
                    <a:cubicBezTo>
                      <a:pt x="7521" y="55907"/>
                      <a:pt x="7248" y="55525"/>
                      <a:pt x="6975" y="55156"/>
                    </a:cubicBezTo>
                    <a:close/>
                    <a:moveTo>
                      <a:pt x="63347" y="55402"/>
                    </a:moveTo>
                    <a:cubicBezTo>
                      <a:pt x="62855" y="56071"/>
                      <a:pt x="62350" y="56740"/>
                      <a:pt x="61804" y="57382"/>
                    </a:cubicBezTo>
                    <a:lnTo>
                      <a:pt x="62322" y="57818"/>
                    </a:lnTo>
                    <a:cubicBezTo>
                      <a:pt x="62868" y="57163"/>
                      <a:pt x="63401" y="56481"/>
                      <a:pt x="63893" y="55798"/>
                    </a:cubicBezTo>
                    <a:lnTo>
                      <a:pt x="63347" y="55402"/>
                    </a:lnTo>
                    <a:close/>
                    <a:moveTo>
                      <a:pt x="8149" y="56712"/>
                    </a:moveTo>
                    <a:lnTo>
                      <a:pt x="7616" y="57136"/>
                    </a:lnTo>
                    <a:cubicBezTo>
                      <a:pt x="8149" y="57791"/>
                      <a:pt x="8708" y="58446"/>
                      <a:pt x="9282" y="59074"/>
                    </a:cubicBezTo>
                    <a:lnTo>
                      <a:pt x="9773" y="58623"/>
                    </a:lnTo>
                    <a:cubicBezTo>
                      <a:pt x="9214" y="58009"/>
                      <a:pt x="8668" y="57367"/>
                      <a:pt x="8149" y="56712"/>
                    </a:cubicBezTo>
                    <a:close/>
                    <a:moveTo>
                      <a:pt x="61449" y="57804"/>
                    </a:moveTo>
                    <a:cubicBezTo>
                      <a:pt x="60903" y="58446"/>
                      <a:pt x="60330" y="59060"/>
                      <a:pt x="59743" y="59647"/>
                    </a:cubicBezTo>
                    <a:lnTo>
                      <a:pt x="60220" y="60125"/>
                    </a:lnTo>
                    <a:cubicBezTo>
                      <a:pt x="60821" y="59524"/>
                      <a:pt x="61408" y="58896"/>
                      <a:pt x="61954" y="58255"/>
                    </a:cubicBezTo>
                    <a:lnTo>
                      <a:pt x="61449" y="57804"/>
                    </a:lnTo>
                    <a:close/>
                    <a:moveTo>
                      <a:pt x="10155" y="59033"/>
                    </a:moveTo>
                    <a:lnTo>
                      <a:pt x="9664" y="59497"/>
                    </a:lnTo>
                    <a:cubicBezTo>
                      <a:pt x="10251" y="60111"/>
                      <a:pt x="10865" y="60712"/>
                      <a:pt x="11493" y="61285"/>
                    </a:cubicBezTo>
                    <a:lnTo>
                      <a:pt x="11957" y="60794"/>
                    </a:lnTo>
                    <a:cubicBezTo>
                      <a:pt x="11343" y="60234"/>
                      <a:pt x="10728" y="59633"/>
                      <a:pt x="10155" y="59033"/>
                    </a:cubicBezTo>
                    <a:close/>
                    <a:moveTo>
                      <a:pt x="59334" y="60043"/>
                    </a:moveTo>
                    <a:cubicBezTo>
                      <a:pt x="58746" y="60630"/>
                      <a:pt x="58118" y="61189"/>
                      <a:pt x="57477" y="61735"/>
                    </a:cubicBezTo>
                    <a:lnTo>
                      <a:pt x="57914" y="62254"/>
                    </a:lnTo>
                    <a:cubicBezTo>
                      <a:pt x="58555" y="61695"/>
                      <a:pt x="59197" y="61121"/>
                      <a:pt x="59811" y="60534"/>
                    </a:cubicBezTo>
                    <a:lnTo>
                      <a:pt x="59334" y="60043"/>
                    </a:lnTo>
                    <a:close/>
                    <a:moveTo>
                      <a:pt x="12366" y="61162"/>
                    </a:moveTo>
                    <a:lnTo>
                      <a:pt x="11916" y="61667"/>
                    </a:lnTo>
                    <a:cubicBezTo>
                      <a:pt x="12557" y="62226"/>
                      <a:pt x="13227" y="62787"/>
                      <a:pt x="13895" y="63291"/>
                    </a:cubicBezTo>
                    <a:lnTo>
                      <a:pt x="14304" y="62759"/>
                    </a:lnTo>
                    <a:cubicBezTo>
                      <a:pt x="13649" y="62254"/>
                      <a:pt x="12994" y="61722"/>
                      <a:pt x="12366" y="61162"/>
                    </a:cubicBezTo>
                    <a:close/>
                    <a:moveTo>
                      <a:pt x="57041" y="62090"/>
                    </a:moveTo>
                    <a:cubicBezTo>
                      <a:pt x="56440" y="62581"/>
                      <a:pt x="55798" y="63060"/>
                      <a:pt x="55157" y="63524"/>
                    </a:cubicBezTo>
                    <a:lnTo>
                      <a:pt x="55539" y="64070"/>
                    </a:lnTo>
                    <a:cubicBezTo>
                      <a:pt x="56194" y="63606"/>
                      <a:pt x="56850" y="63114"/>
                      <a:pt x="57477" y="62609"/>
                    </a:cubicBezTo>
                    <a:lnTo>
                      <a:pt x="57041" y="62090"/>
                    </a:lnTo>
                    <a:close/>
                    <a:moveTo>
                      <a:pt x="14755" y="63087"/>
                    </a:moveTo>
                    <a:lnTo>
                      <a:pt x="14359" y="63633"/>
                    </a:lnTo>
                    <a:cubicBezTo>
                      <a:pt x="15041" y="64137"/>
                      <a:pt x="15751" y="64629"/>
                      <a:pt x="16475" y="65080"/>
                    </a:cubicBezTo>
                    <a:lnTo>
                      <a:pt x="16830" y="64506"/>
                    </a:lnTo>
                    <a:cubicBezTo>
                      <a:pt x="16133" y="64070"/>
                      <a:pt x="15438" y="63591"/>
                      <a:pt x="14755" y="63087"/>
                    </a:cubicBezTo>
                    <a:close/>
                    <a:moveTo>
                      <a:pt x="54584" y="63919"/>
                    </a:moveTo>
                    <a:cubicBezTo>
                      <a:pt x="53887" y="64383"/>
                      <a:pt x="53177" y="64834"/>
                      <a:pt x="52455" y="65243"/>
                    </a:cubicBezTo>
                    <a:lnTo>
                      <a:pt x="52782" y="65830"/>
                    </a:lnTo>
                    <a:cubicBezTo>
                      <a:pt x="53519" y="65407"/>
                      <a:pt x="54256" y="64956"/>
                      <a:pt x="54966" y="64479"/>
                    </a:cubicBezTo>
                    <a:lnTo>
                      <a:pt x="54584" y="63919"/>
                    </a:lnTo>
                    <a:close/>
                    <a:moveTo>
                      <a:pt x="17307" y="64807"/>
                    </a:moveTo>
                    <a:lnTo>
                      <a:pt x="16952" y="65380"/>
                    </a:lnTo>
                    <a:cubicBezTo>
                      <a:pt x="17689" y="65830"/>
                      <a:pt x="18441" y="66254"/>
                      <a:pt x="19191" y="66636"/>
                    </a:cubicBezTo>
                    <a:lnTo>
                      <a:pt x="19505" y="66035"/>
                    </a:lnTo>
                    <a:cubicBezTo>
                      <a:pt x="18768" y="65653"/>
                      <a:pt x="18031" y="65243"/>
                      <a:pt x="17307" y="64807"/>
                    </a:cubicBezTo>
                    <a:close/>
                    <a:moveTo>
                      <a:pt x="51963" y="65516"/>
                    </a:moveTo>
                    <a:cubicBezTo>
                      <a:pt x="51239" y="65926"/>
                      <a:pt x="50475" y="66308"/>
                      <a:pt x="49725" y="66649"/>
                    </a:cubicBezTo>
                    <a:lnTo>
                      <a:pt x="50011" y="67264"/>
                    </a:lnTo>
                    <a:cubicBezTo>
                      <a:pt x="50775" y="66909"/>
                      <a:pt x="51554" y="66527"/>
                      <a:pt x="52291" y="66103"/>
                    </a:cubicBezTo>
                    <a:lnTo>
                      <a:pt x="51963" y="65516"/>
                    </a:lnTo>
                    <a:close/>
                    <a:moveTo>
                      <a:pt x="20010" y="66281"/>
                    </a:moveTo>
                    <a:lnTo>
                      <a:pt x="19710" y="66894"/>
                    </a:lnTo>
                    <a:cubicBezTo>
                      <a:pt x="20474" y="67264"/>
                      <a:pt x="21252" y="67618"/>
                      <a:pt x="22044" y="67932"/>
                    </a:cubicBezTo>
                    <a:lnTo>
                      <a:pt x="22303" y="67318"/>
                    </a:lnTo>
                    <a:cubicBezTo>
                      <a:pt x="21525" y="67004"/>
                      <a:pt x="20761" y="66649"/>
                      <a:pt x="20010" y="66281"/>
                    </a:cubicBezTo>
                    <a:close/>
                    <a:moveTo>
                      <a:pt x="49219" y="66881"/>
                    </a:moveTo>
                    <a:cubicBezTo>
                      <a:pt x="48455" y="67222"/>
                      <a:pt x="47677" y="67537"/>
                      <a:pt x="46886" y="67810"/>
                    </a:cubicBezTo>
                    <a:lnTo>
                      <a:pt x="47117" y="68450"/>
                    </a:lnTo>
                    <a:cubicBezTo>
                      <a:pt x="47909" y="68164"/>
                      <a:pt x="48715" y="67850"/>
                      <a:pt x="49492" y="67495"/>
                    </a:cubicBezTo>
                    <a:lnTo>
                      <a:pt x="49219" y="66881"/>
                    </a:lnTo>
                    <a:close/>
                    <a:moveTo>
                      <a:pt x="22822" y="67522"/>
                    </a:moveTo>
                    <a:lnTo>
                      <a:pt x="22576" y="68150"/>
                    </a:lnTo>
                    <a:cubicBezTo>
                      <a:pt x="23368" y="68450"/>
                      <a:pt x="24186" y="68738"/>
                      <a:pt x="25005" y="68983"/>
                    </a:cubicBezTo>
                    <a:lnTo>
                      <a:pt x="25197" y="68341"/>
                    </a:lnTo>
                    <a:cubicBezTo>
                      <a:pt x="24405" y="68096"/>
                      <a:pt x="23600" y="67823"/>
                      <a:pt x="22822" y="67522"/>
                    </a:cubicBezTo>
                    <a:close/>
                    <a:moveTo>
                      <a:pt x="46353" y="68001"/>
                    </a:moveTo>
                    <a:cubicBezTo>
                      <a:pt x="45575" y="68259"/>
                      <a:pt x="44756" y="68505"/>
                      <a:pt x="43951" y="68710"/>
                    </a:cubicBezTo>
                    <a:lnTo>
                      <a:pt x="44114" y="69366"/>
                    </a:lnTo>
                    <a:cubicBezTo>
                      <a:pt x="44947" y="69160"/>
                      <a:pt x="45766" y="68915"/>
                      <a:pt x="46571" y="68642"/>
                    </a:cubicBezTo>
                    <a:lnTo>
                      <a:pt x="46353" y="68001"/>
                    </a:lnTo>
                    <a:close/>
                    <a:moveTo>
                      <a:pt x="25742" y="68492"/>
                    </a:moveTo>
                    <a:lnTo>
                      <a:pt x="25551" y="69147"/>
                    </a:lnTo>
                    <a:cubicBezTo>
                      <a:pt x="26370" y="69379"/>
                      <a:pt x="27203" y="69584"/>
                      <a:pt x="28036" y="69761"/>
                    </a:cubicBezTo>
                    <a:lnTo>
                      <a:pt x="28172" y="69093"/>
                    </a:lnTo>
                    <a:cubicBezTo>
                      <a:pt x="27367" y="68929"/>
                      <a:pt x="26534" y="68723"/>
                      <a:pt x="25742" y="68492"/>
                    </a:cubicBezTo>
                    <a:close/>
                    <a:moveTo>
                      <a:pt x="43405" y="68847"/>
                    </a:moveTo>
                    <a:cubicBezTo>
                      <a:pt x="42600" y="69051"/>
                      <a:pt x="41767" y="69215"/>
                      <a:pt x="40948" y="69351"/>
                    </a:cubicBezTo>
                    <a:lnTo>
                      <a:pt x="41057" y="70021"/>
                    </a:lnTo>
                    <a:cubicBezTo>
                      <a:pt x="41903" y="69884"/>
                      <a:pt x="42749" y="69706"/>
                      <a:pt x="43568" y="69502"/>
                    </a:cubicBezTo>
                    <a:lnTo>
                      <a:pt x="43405" y="68847"/>
                    </a:lnTo>
                    <a:close/>
                    <a:moveTo>
                      <a:pt x="28718" y="69202"/>
                    </a:moveTo>
                    <a:lnTo>
                      <a:pt x="28596" y="69870"/>
                    </a:lnTo>
                    <a:cubicBezTo>
                      <a:pt x="29428" y="70021"/>
                      <a:pt x="30288" y="70157"/>
                      <a:pt x="31134" y="70252"/>
                    </a:cubicBezTo>
                    <a:lnTo>
                      <a:pt x="31202" y="69584"/>
                    </a:lnTo>
                    <a:cubicBezTo>
                      <a:pt x="30370" y="69488"/>
                      <a:pt x="29537" y="69366"/>
                      <a:pt x="28718" y="69202"/>
                    </a:cubicBezTo>
                    <a:close/>
                    <a:moveTo>
                      <a:pt x="40402" y="69433"/>
                    </a:moveTo>
                    <a:cubicBezTo>
                      <a:pt x="39570" y="69557"/>
                      <a:pt x="38737" y="69652"/>
                      <a:pt x="37904" y="69720"/>
                    </a:cubicBezTo>
                    <a:lnTo>
                      <a:pt x="37945" y="70389"/>
                    </a:lnTo>
                    <a:cubicBezTo>
                      <a:pt x="38805" y="70334"/>
                      <a:pt x="39652" y="70239"/>
                      <a:pt x="40498" y="70103"/>
                    </a:cubicBezTo>
                    <a:lnTo>
                      <a:pt x="40402" y="69433"/>
                    </a:lnTo>
                    <a:close/>
                    <a:moveTo>
                      <a:pt x="31762" y="69639"/>
                    </a:moveTo>
                    <a:lnTo>
                      <a:pt x="31694" y="70321"/>
                    </a:lnTo>
                    <a:cubicBezTo>
                      <a:pt x="32540" y="70403"/>
                      <a:pt x="33400" y="70457"/>
                      <a:pt x="34246" y="70485"/>
                    </a:cubicBezTo>
                    <a:lnTo>
                      <a:pt x="34274" y="69802"/>
                    </a:lnTo>
                    <a:cubicBezTo>
                      <a:pt x="33441" y="69788"/>
                      <a:pt x="32594" y="69734"/>
                      <a:pt x="31762" y="69639"/>
                    </a:cubicBezTo>
                    <a:close/>
                    <a:moveTo>
                      <a:pt x="37344" y="69761"/>
                    </a:moveTo>
                    <a:cubicBezTo>
                      <a:pt x="36649" y="69802"/>
                      <a:pt x="35952" y="69815"/>
                      <a:pt x="35270" y="69815"/>
                    </a:cubicBezTo>
                    <a:lnTo>
                      <a:pt x="34833" y="69815"/>
                    </a:lnTo>
                    <a:lnTo>
                      <a:pt x="34820" y="70498"/>
                    </a:lnTo>
                    <a:lnTo>
                      <a:pt x="35257" y="70498"/>
                    </a:lnTo>
                    <a:cubicBezTo>
                      <a:pt x="35966" y="70498"/>
                      <a:pt x="36676" y="70471"/>
                      <a:pt x="37386" y="70430"/>
                    </a:cubicBezTo>
                    <a:lnTo>
                      <a:pt x="37344" y="6976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1681;p42">
                <a:extLst>
                  <a:ext uri="{FF2B5EF4-FFF2-40B4-BE49-F238E27FC236}">
                    <a16:creationId xmlns:a16="http://schemas.microsoft.com/office/drawing/2014/main" id="{EC1BF035-CEAF-394A-F1CE-2C12E4CA6504}"/>
                  </a:ext>
                </a:extLst>
              </p:cNvPr>
              <p:cNvSpPr/>
              <p:nvPr/>
            </p:nvSpPr>
            <p:spPr>
              <a:xfrm rot="-5400000">
                <a:off x="1201838" y="1887550"/>
                <a:ext cx="1965900" cy="1965900"/>
              </a:xfrm>
              <a:prstGeom prst="blockArc">
                <a:avLst>
                  <a:gd name="adj1" fmla="val 13560149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1682;p42">
                <a:extLst>
                  <a:ext uri="{FF2B5EF4-FFF2-40B4-BE49-F238E27FC236}">
                    <a16:creationId xmlns:a16="http://schemas.microsoft.com/office/drawing/2014/main" id="{0D6B478A-1490-3EAF-14D0-F9A69593D7E5}"/>
                  </a:ext>
                </a:extLst>
              </p:cNvPr>
              <p:cNvSpPr/>
              <p:nvPr/>
            </p:nvSpPr>
            <p:spPr>
              <a:xfrm rot="3949254">
                <a:off x="1201770" y="1887509"/>
                <a:ext cx="1965866" cy="1965866"/>
              </a:xfrm>
              <a:prstGeom prst="blockArc">
                <a:avLst>
                  <a:gd name="adj1" fmla="val 17246835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" name="Google Shape;1657;p42">
              <a:extLst>
                <a:ext uri="{FF2B5EF4-FFF2-40B4-BE49-F238E27FC236}">
                  <a16:creationId xmlns:a16="http://schemas.microsoft.com/office/drawing/2014/main" id="{923E3E64-1598-DE96-EDBB-61226162AF35}"/>
                </a:ext>
              </a:extLst>
            </p:cNvPr>
            <p:cNvGrpSpPr/>
            <p:nvPr/>
          </p:nvGrpSpPr>
          <p:grpSpPr>
            <a:xfrm>
              <a:off x="3017383" y="563884"/>
              <a:ext cx="635477" cy="633411"/>
              <a:chOff x="6039282" y="1042577"/>
              <a:chExt cx="734315" cy="731929"/>
            </a:xfrm>
          </p:grpSpPr>
          <p:sp>
            <p:nvSpPr>
              <p:cNvPr id="13" name="Google Shape;1658;p42">
                <a:extLst>
                  <a:ext uri="{FF2B5EF4-FFF2-40B4-BE49-F238E27FC236}">
                    <a16:creationId xmlns:a16="http://schemas.microsoft.com/office/drawing/2014/main" id="{7F7E9DAB-E18D-6E6C-556C-A55F538E687D}"/>
                  </a:ext>
                </a:extLst>
              </p:cNvPr>
              <p:cNvSpPr/>
              <p:nvPr/>
            </p:nvSpPr>
            <p:spPr>
              <a:xfrm>
                <a:off x="6045348" y="1300071"/>
                <a:ext cx="131951" cy="65352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701" extrusionOk="0">
                    <a:moveTo>
                      <a:pt x="108" y="0"/>
                    </a:moveTo>
                    <a:lnTo>
                      <a:pt x="51" y="224"/>
                    </a:lnTo>
                    <a:cubicBezTo>
                      <a:pt x="29" y="303"/>
                      <a:pt x="7" y="375"/>
                      <a:pt x="0" y="455"/>
                    </a:cubicBezTo>
                    <a:lnTo>
                      <a:pt x="1342" y="700"/>
                    </a:lnTo>
                    <a:cubicBezTo>
                      <a:pt x="1349" y="650"/>
                      <a:pt x="1363" y="599"/>
                      <a:pt x="1378" y="549"/>
                    </a:cubicBezTo>
                    <a:lnTo>
                      <a:pt x="1414" y="397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659;p42">
                <a:extLst>
                  <a:ext uri="{FF2B5EF4-FFF2-40B4-BE49-F238E27FC236}">
                    <a16:creationId xmlns:a16="http://schemas.microsoft.com/office/drawing/2014/main" id="{1D70245D-3919-5A0C-5CBD-021672143EFC}"/>
                  </a:ext>
                </a:extLst>
              </p:cNvPr>
              <p:cNvSpPr/>
              <p:nvPr/>
            </p:nvSpPr>
            <p:spPr>
              <a:xfrm>
                <a:off x="6080342" y="1201250"/>
                <a:ext cx="127938" cy="96863"/>
              </a:xfrm>
              <a:custGeom>
                <a:avLst/>
                <a:gdLst/>
                <a:ahLst/>
                <a:cxnLst/>
                <a:rect l="l" t="t" r="r" b="b"/>
                <a:pathLst>
                  <a:path w="1371" h="1039" extrusionOk="0">
                    <a:moveTo>
                      <a:pt x="245" y="0"/>
                    </a:moveTo>
                    <a:cubicBezTo>
                      <a:pt x="159" y="137"/>
                      <a:pt x="72" y="267"/>
                      <a:pt x="0" y="404"/>
                    </a:cubicBezTo>
                    <a:lnTo>
                      <a:pt x="1219" y="1039"/>
                    </a:lnTo>
                    <a:cubicBezTo>
                      <a:pt x="1262" y="945"/>
                      <a:pt x="1320" y="866"/>
                      <a:pt x="1371" y="772"/>
                    </a:cubicBezTo>
                    <a:lnTo>
                      <a:pt x="245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660;p42">
                <a:extLst>
                  <a:ext uri="{FF2B5EF4-FFF2-40B4-BE49-F238E27FC236}">
                    <a16:creationId xmlns:a16="http://schemas.microsoft.com/office/drawing/2014/main" id="{36DC33EE-F320-AF0E-0ED5-1DF6CE527C87}"/>
                  </a:ext>
                </a:extLst>
              </p:cNvPr>
              <p:cNvSpPr/>
              <p:nvPr/>
            </p:nvSpPr>
            <p:spPr>
              <a:xfrm>
                <a:off x="6144918" y="1121167"/>
                <a:ext cx="112541" cy="119145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1278" extrusionOk="0">
                    <a:moveTo>
                      <a:pt x="347" y="1"/>
                    </a:moveTo>
                    <a:cubicBezTo>
                      <a:pt x="224" y="95"/>
                      <a:pt x="116" y="210"/>
                      <a:pt x="1" y="318"/>
                    </a:cubicBezTo>
                    <a:lnTo>
                      <a:pt x="974" y="1278"/>
                    </a:lnTo>
                    <a:cubicBezTo>
                      <a:pt x="1046" y="1205"/>
                      <a:pt x="1126" y="1133"/>
                      <a:pt x="1205" y="1068"/>
                    </a:cubicBezTo>
                    <a:lnTo>
                      <a:pt x="347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61;p42">
                <a:extLst>
                  <a:ext uri="{FF2B5EF4-FFF2-40B4-BE49-F238E27FC236}">
                    <a16:creationId xmlns:a16="http://schemas.microsoft.com/office/drawing/2014/main" id="{A7A97BFF-EFCF-E96C-84FC-7DF638295A64}"/>
                  </a:ext>
                </a:extLst>
              </p:cNvPr>
              <p:cNvSpPr/>
              <p:nvPr/>
            </p:nvSpPr>
            <p:spPr>
              <a:xfrm>
                <a:off x="6232449" y="1066723"/>
                <a:ext cx="86879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931" h="1400" extrusionOk="0">
                    <a:moveTo>
                      <a:pt x="426" y="1"/>
                    </a:moveTo>
                    <a:cubicBezTo>
                      <a:pt x="354" y="22"/>
                      <a:pt x="282" y="58"/>
                      <a:pt x="209" y="94"/>
                    </a:cubicBezTo>
                    <a:lnTo>
                      <a:pt x="0" y="195"/>
                    </a:lnTo>
                    <a:lnTo>
                      <a:pt x="649" y="1400"/>
                    </a:lnTo>
                    <a:lnTo>
                      <a:pt x="786" y="1335"/>
                    </a:lnTo>
                    <a:cubicBezTo>
                      <a:pt x="830" y="1306"/>
                      <a:pt x="880" y="1285"/>
                      <a:pt x="931" y="1270"/>
                    </a:cubicBezTo>
                    <a:lnTo>
                      <a:pt x="426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662;p42">
                <a:extLst>
                  <a:ext uri="{FF2B5EF4-FFF2-40B4-BE49-F238E27FC236}">
                    <a16:creationId xmlns:a16="http://schemas.microsoft.com/office/drawing/2014/main" id="{F89078B0-5D0C-0EFA-619D-4EF772085877}"/>
                  </a:ext>
                </a:extLst>
              </p:cNvPr>
              <p:cNvSpPr/>
              <p:nvPr/>
            </p:nvSpPr>
            <p:spPr>
              <a:xfrm>
                <a:off x="6335379" y="1042577"/>
                <a:ext cx="53284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571" h="1400" extrusionOk="0">
                    <a:moveTo>
                      <a:pt x="470" y="0"/>
                    </a:moveTo>
                    <a:cubicBezTo>
                      <a:pt x="390" y="0"/>
                      <a:pt x="311" y="7"/>
                      <a:pt x="239" y="22"/>
                    </a:cubicBezTo>
                    <a:lnTo>
                      <a:pt x="1" y="58"/>
                    </a:lnTo>
                    <a:lnTo>
                      <a:pt x="268" y="1399"/>
                    </a:lnTo>
                    <a:lnTo>
                      <a:pt x="419" y="1378"/>
                    </a:lnTo>
                    <a:cubicBezTo>
                      <a:pt x="470" y="1370"/>
                      <a:pt x="520" y="1363"/>
                      <a:pt x="571" y="1363"/>
                    </a:cubicBezTo>
                    <a:lnTo>
                      <a:pt x="470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663;p42">
                <a:extLst>
                  <a:ext uri="{FF2B5EF4-FFF2-40B4-BE49-F238E27FC236}">
                    <a16:creationId xmlns:a16="http://schemas.microsoft.com/office/drawing/2014/main" id="{6CCF81C2-A20F-A627-8728-629C7D0C8C0D}"/>
                  </a:ext>
                </a:extLst>
              </p:cNvPr>
              <p:cNvSpPr/>
              <p:nvPr/>
            </p:nvSpPr>
            <p:spPr>
              <a:xfrm>
                <a:off x="6431682" y="1043229"/>
                <a:ext cx="56550" cy="131824"/>
              </a:xfrm>
              <a:custGeom>
                <a:avLst/>
                <a:gdLst/>
                <a:ahLst/>
                <a:cxnLst/>
                <a:rect l="l" t="t" r="r" b="b"/>
                <a:pathLst>
                  <a:path w="606" h="1414" extrusionOk="0">
                    <a:moveTo>
                      <a:pt x="144" y="0"/>
                    </a:moveTo>
                    <a:lnTo>
                      <a:pt x="0" y="1356"/>
                    </a:lnTo>
                    <a:cubicBezTo>
                      <a:pt x="101" y="1378"/>
                      <a:pt x="202" y="1385"/>
                      <a:pt x="303" y="1414"/>
                    </a:cubicBezTo>
                    <a:lnTo>
                      <a:pt x="606" y="80"/>
                    </a:lnTo>
                    <a:cubicBezTo>
                      <a:pt x="454" y="36"/>
                      <a:pt x="296" y="22"/>
                      <a:pt x="14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664;p42">
                <a:extLst>
                  <a:ext uri="{FF2B5EF4-FFF2-40B4-BE49-F238E27FC236}">
                    <a16:creationId xmlns:a16="http://schemas.microsoft.com/office/drawing/2014/main" id="{82D3D54C-95AB-7508-46C9-7E96BBDF1422}"/>
                  </a:ext>
                </a:extLst>
              </p:cNvPr>
              <p:cNvSpPr/>
              <p:nvPr/>
            </p:nvSpPr>
            <p:spPr>
              <a:xfrm>
                <a:off x="6500924" y="1070731"/>
                <a:ext cx="89678" cy="130612"/>
              </a:xfrm>
              <a:custGeom>
                <a:avLst/>
                <a:gdLst/>
                <a:ahLst/>
                <a:cxnLst/>
                <a:rect l="l" t="t" r="r" b="b"/>
                <a:pathLst>
                  <a:path w="961" h="1401" extrusionOk="0">
                    <a:moveTo>
                      <a:pt x="542" y="1"/>
                    </a:moveTo>
                    <a:lnTo>
                      <a:pt x="1" y="1256"/>
                    </a:lnTo>
                    <a:lnTo>
                      <a:pt x="138" y="1321"/>
                    </a:lnTo>
                    <a:cubicBezTo>
                      <a:pt x="181" y="1343"/>
                      <a:pt x="232" y="1371"/>
                      <a:pt x="275" y="1400"/>
                    </a:cubicBezTo>
                    <a:lnTo>
                      <a:pt x="960" y="210"/>
                    </a:lnTo>
                    <a:cubicBezTo>
                      <a:pt x="895" y="174"/>
                      <a:pt x="823" y="131"/>
                      <a:pt x="751" y="102"/>
                    </a:cubicBezTo>
                    <a:lnTo>
                      <a:pt x="54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1665;p42">
                <a:extLst>
                  <a:ext uri="{FF2B5EF4-FFF2-40B4-BE49-F238E27FC236}">
                    <a16:creationId xmlns:a16="http://schemas.microsoft.com/office/drawing/2014/main" id="{3674207F-BC8F-507B-1F2E-E1A1801D3F84}"/>
                  </a:ext>
                </a:extLst>
              </p:cNvPr>
              <p:cNvSpPr/>
              <p:nvPr/>
            </p:nvSpPr>
            <p:spPr>
              <a:xfrm>
                <a:off x="6561580" y="1127973"/>
                <a:ext cx="114501" cy="117746"/>
              </a:xfrm>
              <a:custGeom>
                <a:avLst/>
                <a:gdLst/>
                <a:ahLst/>
                <a:cxnLst/>
                <a:rect l="l" t="t" r="r" b="b"/>
                <a:pathLst>
                  <a:path w="1227" h="1263" extrusionOk="0">
                    <a:moveTo>
                      <a:pt x="887" y="0"/>
                    </a:moveTo>
                    <a:lnTo>
                      <a:pt x="0" y="1046"/>
                    </a:lnTo>
                    <a:cubicBezTo>
                      <a:pt x="79" y="1111"/>
                      <a:pt x="152" y="1183"/>
                      <a:pt x="224" y="1262"/>
                    </a:cubicBezTo>
                    <a:lnTo>
                      <a:pt x="1226" y="332"/>
                    </a:lnTo>
                    <a:cubicBezTo>
                      <a:pt x="1118" y="209"/>
                      <a:pt x="1003" y="101"/>
                      <a:pt x="88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1666;p42">
                <a:extLst>
                  <a:ext uri="{FF2B5EF4-FFF2-40B4-BE49-F238E27FC236}">
                    <a16:creationId xmlns:a16="http://schemas.microsoft.com/office/drawing/2014/main" id="{8D0D2559-D0E1-029D-6008-2E3BE0E7C414}"/>
                  </a:ext>
                </a:extLst>
              </p:cNvPr>
              <p:cNvSpPr/>
              <p:nvPr/>
            </p:nvSpPr>
            <p:spPr>
              <a:xfrm>
                <a:off x="6636887" y="1310792"/>
                <a:ext cx="132697" cy="61996"/>
              </a:xfrm>
              <a:custGeom>
                <a:avLst/>
                <a:gdLst/>
                <a:ahLst/>
                <a:cxnLst/>
                <a:rect l="l" t="t" r="r" b="b"/>
                <a:pathLst>
                  <a:path w="1422" h="665" extrusionOk="0">
                    <a:moveTo>
                      <a:pt x="1321" y="1"/>
                    </a:moveTo>
                    <a:lnTo>
                      <a:pt x="1" y="361"/>
                    </a:lnTo>
                    <a:lnTo>
                      <a:pt x="44" y="506"/>
                    </a:lnTo>
                    <a:cubicBezTo>
                      <a:pt x="51" y="556"/>
                      <a:pt x="59" y="614"/>
                      <a:pt x="66" y="664"/>
                    </a:cubicBezTo>
                    <a:lnTo>
                      <a:pt x="1422" y="462"/>
                    </a:lnTo>
                    <a:cubicBezTo>
                      <a:pt x="1407" y="383"/>
                      <a:pt x="1400" y="304"/>
                      <a:pt x="1378" y="232"/>
                    </a:cubicBezTo>
                    <a:lnTo>
                      <a:pt x="1321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1667;p42">
                <a:extLst>
                  <a:ext uri="{FF2B5EF4-FFF2-40B4-BE49-F238E27FC236}">
                    <a16:creationId xmlns:a16="http://schemas.microsoft.com/office/drawing/2014/main" id="{FFB4A78D-37BD-3637-3822-1FEBDC9B7F98}"/>
                  </a:ext>
                </a:extLst>
              </p:cNvPr>
              <p:cNvSpPr/>
              <p:nvPr/>
            </p:nvSpPr>
            <p:spPr>
              <a:xfrm>
                <a:off x="6642953" y="1415020"/>
                <a:ext cx="130645" cy="47826"/>
              </a:xfrm>
              <a:custGeom>
                <a:avLst/>
                <a:gdLst/>
                <a:ahLst/>
                <a:cxnLst/>
                <a:rect l="l" t="t" r="r" b="b"/>
                <a:pathLst>
                  <a:path w="1400" h="513" extrusionOk="0">
                    <a:moveTo>
                      <a:pt x="30" y="1"/>
                    </a:moveTo>
                    <a:cubicBezTo>
                      <a:pt x="30" y="109"/>
                      <a:pt x="15" y="210"/>
                      <a:pt x="1" y="311"/>
                    </a:cubicBezTo>
                    <a:lnTo>
                      <a:pt x="1357" y="513"/>
                    </a:lnTo>
                    <a:cubicBezTo>
                      <a:pt x="1378" y="354"/>
                      <a:pt x="1393" y="203"/>
                      <a:pt x="1400" y="44"/>
                    </a:cubicBezTo>
                    <a:lnTo>
                      <a:pt x="30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1668;p42">
                <a:extLst>
                  <a:ext uri="{FF2B5EF4-FFF2-40B4-BE49-F238E27FC236}">
                    <a16:creationId xmlns:a16="http://schemas.microsoft.com/office/drawing/2014/main" id="{460A57B5-5EF8-CEC1-2E62-B0BA11CBE345}"/>
                  </a:ext>
                </a:extLst>
              </p:cNvPr>
              <p:cNvSpPr/>
              <p:nvPr/>
            </p:nvSpPr>
            <p:spPr>
              <a:xfrm>
                <a:off x="6622143" y="1485687"/>
                <a:ext cx="131951" cy="81388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73" extrusionOk="0">
                    <a:moveTo>
                      <a:pt x="123" y="0"/>
                    </a:moveTo>
                    <a:lnTo>
                      <a:pt x="65" y="144"/>
                    </a:lnTo>
                    <a:cubicBezTo>
                      <a:pt x="51" y="195"/>
                      <a:pt x="22" y="238"/>
                      <a:pt x="0" y="281"/>
                    </a:cubicBezTo>
                    <a:lnTo>
                      <a:pt x="1234" y="873"/>
                    </a:lnTo>
                    <a:cubicBezTo>
                      <a:pt x="1270" y="801"/>
                      <a:pt x="1306" y="736"/>
                      <a:pt x="1335" y="664"/>
                    </a:cubicBezTo>
                    <a:lnTo>
                      <a:pt x="1414" y="440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1669;p42">
                <a:extLst>
                  <a:ext uri="{FF2B5EF4-FFF2-40B4-BE49-F238E27FC236}">
                    <a16:creationId xmlns:a16="http://schemas.microsoft.com/office/drawing/2014/main" id="{0F0526FB-7D18-C287-6939-79678B73E13D}"/>
                  </a:ext>
                </a:extLst>
              </p:cNvPr>
              <p:cNvSpPr/>
              <p:nvPr/>
            </p:nvSpPr>
            <p:spPr>
              <a:xfrm>
                <a:off x="6582390" y="1548895"/>
                <a:ext cx="121219" cy="108983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169" extrusionOk="0">
                    <a:moveTo>
                      <a:pt x="195" y="0"/>
                    </a:moveTo>
                    <a:lnTo>
                      <a:pt x="102" y="123"/>
                    </a:lnTo>
                    <a:lnTo>
                      <a:pt x="1" y="238"/>
                    </a:lnTo>
                    <a:lnTo>
                      <a:pt x="1003" y="1168"/>
                    </a:lnTo>
                    <a:lnTo>
                      <a:pt x="1155" y="988"/>
                    </a:lnTo>
                    <a:lnTo>
                      <a:pt x="1299" y="801"/>
                    </a:lnTo>
                    <a:lnTo>
                      <a:pt x="19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1670;p42">
                <a:extLst>
                  <a:ext uri="{FF2B5EF4-FFF2-40B4-BE49-F238E27FC236}">
                    <a16:creationId xmlns:a16="http://schemas.microsoft.com/office/drawing/2014/main" id="{71457BFF-5465-C203-4303-7800824F2EB8}"/>
                  </a:ext>
                </a:extLst>
              </p:cNvPr>
              <p:cNvSpPr/>
              <p:nvPr/>
            </p:nvSpPr>
            <p:spPr>
              <a:xfrm>
                <a:off x="6526586" y="1599238"/>
                <a:ext cx="100316" cy="126510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1357" extrusionOk="0">
                    <a:moveTo>
                      <a:pt x="252" y="1"/>
                    </a:moveTo>
                    <a:cubicBezTo>
                      <a:pt x="209" y="37"/>
                      <a:pt x="173" y="66"/>
                      <a:pt x="130" y="95"/>
                    </a:cubicBezTo>
                    <a:lnTo>
                      <a:pt x="0" y="174"/>
                    </a:lnTo>
                    <a:lnTo>
                      <a:pt x="685" y="1357"/>
                    </a:lnTo>
                    <a:lnTo>
                      <a:pt x="880" y="1234"/>
                    </a:lnTo>
                    <a:cubicBezTo>
                      <a:pt x="952" y="1191"/>
                      <a:pt x="1010" y="1141"/>
                      <a:pt x="1075" y="1097"/>
                    </a:cubicBezTo>
                    <a:lnTo>
                      <a:pt x="25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1671;p42">
                <a:extLst>
                  <a:ext uri="{FF2B5EF4-FFF2-40B4-BE49-F238E27FC236}">
                    <a16:creationId xmlns:a16="http://schemas.microsoft.com/office/drawing/2014/main" id="{D349E570-B6AA-AC23-6B9D-E4CB61DEB2EC}"/>
                  </a:ext>
                </a:extLst>
              </p:cNvPr>
              <p:cNvSpPr/>
              <p:nvPr/>
            </p:nvSpPr>
            <p:spPr>
              <a:xfrm>
                <a:off x="6459957" y="1632893"/>
                <a:ext cx="70735" cy="132570"/>
              </a:xfrm>
              <a:custGeom>
                <a:avLst/>
                <a:gdLst/>
                <a:ahLst/>
                <a:cxnLst/>
                <a:rect l="l" t="t" r="r" b="b"/>
                <a:pathLst>
                  <a:path w="758" h="1422" extrusionOk="0">
                    <a:moveTo>
                      <a:pt x="296" y="1"/>
                    </a:moveTo>
                    <a:cubicBezTo>
                      <a:pt x="195" y="37"/>
                      <a:pt x="101" y="73"/>
                      <a:pt x="0" y="94"/>
                    </a:cubicBezTo>
                    <a:lnTo>
                      <a:pt x="303" y="1421"/>
                    </a:lnTo>
                    <a:cubicBezTo>
                      <a:pt x="454" y="1393"/>
                      <a:pt x="606" y="1342"/>
                      <a:pt x="757" y="1292"/>
                    </a:cubicBezTo>
                    <a:lnTo>
                      <a:pt x="296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1672;p42">
                <a:extLst>
                  <a:ext uri="{FF2B5EF4-FFF2-40B4-BE49-F238E27FC236}">
                    <a16:creationId xmlns:a16="http://schemas.microsoft.com/office/drawing/2014/main" id="{9D9E5F4B-30F4-3DF3-40A4-BD1651D43AF3}"/>
                  </a:ext>
                </a:extLst>
              </p:cNvPr>
              <p:cNvSpPr/>
              <p:nvPr/>
            </p:nvSpPr>
            <p:spPr>
              <a:xfrm>
                <a:off x="6379145" y="1646318"/>
                <a:ext cx="43859" cy="128188"/>
              </a:xfrm>
              <a:custGeom>
                <a:avLst/>
                <a:gdLst/>
                <a:ahLst/>
                <a:cxnLst/>
                <a:rect l="l" t="t" r="r" b="b"/>
                <a:pathLst>
                  <a:path w="470" h="1375" extrusionOk="0">
                    <a:moveTo>
                      <a:pt x="102" y="1"/>
                    </a:moveTo>
                    <a:lnTo>
                      <a:pt x="1" y="1364"/>
                    </a:lnTo>
                    <a:cubicBezTo>
                      <a:pt x="113" y="1369"/>
                      <a:pt x="221" y="1374"/>
                      <a:pt x="331" y="1374"/>
                    </a:cubicBezTo>
                    <a:cubicBezTo>
                      <a:pt x="377" y="1374"/>
                      <a:pt x="423" y="1373"/>
                      <a:pt x="469" y="1371"/>
                    </a:cubicBezTo>
                    <a:lnTo>
                      <a:pt x="412" y="1"/>
                    </a:lnTo>
                    <a:cubicBezTo>
                      <a:pt x="361" y="4"/>
                      <a:pt x="309" y="6"/>
                      <a:pt x="257" y="6"/>
                    </a:cubicBezTo>
                    <a:cubicBezTo>
                      <a:pt x="204" y="6"/>
                      <a:pt x="152" y="4"/>
                      <a:pt x="1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1673;p42">
                <a:extLst>
                  <a:ext uri="{FF2B5EF4-FFF2-40B4-BE49-F238E27FC236}">
                    <a16:creationId xmlns:a16="http://schemas.microsoft.com/office/drawing/2014/main" id="{C30F2F98-741C-783B-5CAE-7249419A285F}"/>
                  </a:ext>
                </a:extLst>
              </p:cNvPr>
              <p:cNvSpPr/>
              <p:nvPr/>
            </p:nvSpPr>
            <p:spPr>
              <a:xfrm>
                <a:off x="6272109" y="1630842"/>
                <a:ext cx="74187" cy="131917"/>
              </a:xfrm>
              <a:custGeom>
                <a:avLst/>
                <a:gdLst/>
                <a:ahLst/>
                <a:cxnLst/>
                <a:rect l="l" t="t" r="r" b="b"/>
                <a:pathLst>
                  <a:path w="795" h="1415" extrusionOk="0">
                    <a:moveTo>
                      <a:pt x="506" y="1"/>
                    </a:moveTo>
                    <a:lnTo>
                      <a:pt x="1" y="1270"/>
                    </a:lnTo>
                    <a:cubicBezTo>
                      <a:pt x="145" y="1328"/>
                      <a:pt x="296" y="1379"/>
                      <a:pt x="448" y="1415"/>
                    </a:cubicBezTo>
                    <a:lnTo>
                      <a:pt x="794" y="95"/>
                    </a:lnTo>
                    <a:cubicBezTo>
                      <a:pt x="693" y="66"/>
                      <a:pt x="599" y="37"/>
                      <a:pt x="5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1674;p42">
                <a:extLst>
                  <a:ext uri="{FF2B5EF4-FFF2-40B4-BE49-F238E27FC236}">
                    <a16:creationId xmlns:a16="http://schemas.microsoft.com/office/drawing/2014/main" id="{71D31B9B-5522-AB3F-EDE5-15AB3D4B9ADE}"/>
                  </a:ext>
                </a:extLst>
              </p:cNvPr>
              <p:cNvSpPr/>
              <p:nvPr/>
            </p:nvSpPr>
            <p:spPr>
              <a:xfrm>
                <a:off x="6177205" y="1595229"/>
                <a:ext cx="103769" cy="125205"/>
              </a:xfrm>
              <a:custGeom>
                <a:avLst/>
                <a:gdLst/>
                <a:ahLst/>
                <a:cxnLst/>
                <a:rect l="l" t="t" r="r" b="b"/>
                <a:pathLst>
                  <a:path w="1112" h="1343" extrusionOk="0">
                    <a:moveTo>
                      <a:pt x="859" y="1"/>
                    </a:moveTo>
                    <a:lnTo>
                      <a:pt x="1" y="1068"/>
                    </a:lnTo>
                    <a:cubicBezTo>
                      <a:pt x="123" y="1169"/>
                      <a:pt x="253" y="1256"/>
                      <a:pt x="390" y="1342"/>
                    </a:cubicBezTo>
                    <a:lnTo>
                      <a:pt x="1112" y="174"/>
                    </a:lnTo>
                    <a:cubicBezTo>
                      <a:pt x="1018" y="123"/>
                      <a:pt x="938" y="66"/>
                      <a:pt x="85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1675;p42">
                <a:extLst>
                  <a:ext uri="{FF2B5EF4-FFF2-40B4-BE49-F238E27FC236}">
                    <a16:creationId xmlns:a16="http://schemas.microsoft.com/office/drawing/2014/main" id="{651EF116-99A3-4DA6-27CA-C5E3386671B4}"/>
                  </a:ext>
                </a:extLst>
              </p:cNvPr>
              <p:cNvSpPr/>
              <p:nvPr/>
            </p:nvSpPr>
            <p:spPr>
              <a:xfrm>
                <a:off x="6103205" y="1542835"/>
                <a:ext cx="123272" cy="106932"/>
              </a:xfrm>
              <a:custGeom>
                <a:avLst/>
                <a:gdLst/>
                <a:ahLst/>
                <a:cxnLst/>
                <a:rect l="l" t="t" r="r" b="b"/>
                <a:pathLst>
                  <a:path w="1321" h="1147" extrusionOk="0">
                    <a:moveTo>
                      <a:pt x="1126" y="0"/>
                    </a:moveTo>
                    <a:lnTo>
                      <a:pt x="0" y="772"/>
                    </a:lnTo>
                    <a:lnTo>
                      <a:pt x="137" y="959"/>
                    </a:lnTo>
                    <a:lnTo>
                      <a:pt x="210" y="1053"/>
                    </a:lnTo>
                    <a:lnTo>
                      <a:pt x="289" y="1147"/>
                    </a:lnTo>
                    <a:lnTo>
                      <a:pt x="1320" y="245"/>
                    </a:lnTo>
                    <a:lnTo>
                      <a:pt x="1263" y="188"/>
                    </a:lnTo>
                    <a:lnTo>
                      <a:pt x="1219" y="123"/>
                    </a:lnTo>
                    <a:lnTo>
                      <a:pt x="112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1676;p42">
                <a:extLst>
                  <a:ext uri="{FF2B5EF4-FFF2-40B4-BE49-F238E27FC236}">
                    <a16:creationId xmlns:a16="http://schemas.microsoft.com/office/drawing/2014/main" id="{C5C6506A-EB15-FE7B-EF28-B4F135D2FE89}"/>
                  </a:ext>
                </a:extLst>
              </p:cNvPr>
              <p:cNvSpPr/>
              <p:nvPr/>
            </p:nvSpPr>
            <p:spPr>
              <a:xfrm>
                <a:off x="6055426" y="1478881"/>
                <a:ext cx="131951" cy="78777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45" extrusionOk="0">
                    <a:moveTo>
                      <a:pt x="1306" y="1"/>
                    </a:moveTo>
                    <a:lnTo>
                      <a:pt x="0" y="405"/>
                    </a:lnTo>
                    <a:cubicBezTo>
                      <a:pt x="51" y="549"/>
                      <a:pt x="101" y="701"/>
                      <a:pt x="166" y="845"/>
                    </a:cubicBezTo>
                    <a:lnTo>
                      <a:pt x="1414" y="282"/>
                    </a:lnTo>
                    <a:cubicBezTo>
                      <a:pt x="1371" y="196"/>
                      <a:pt x="1342" y="95"/>
                      <a:pt x="13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1677;p42">
                <a:extLst>
                  <a:ext uri="{FF2B5EF4-FFF2-40B4-BE49-F238E27FC236}">
                    <a16:creationId xmlns:a16="http://schemas.microsoft.com/office/drawing/2014/main" id="{8323A81D-1BB5-B85A-0CCC-76184EF04C50}"/>
                  </a:ext>
                </a:extLst>
              </p:cNvPr>
              <p:cNvSpPr/>
              <p:nvPr/>
            </p:nvSpPr>
            <p:spPr>
              <a:xfrm>
                <a:off x="6039282" y="1408308"/>
                <a:ext cx="129338" cy="43817"/>
              </a:xfrm>
              <a:custGeom>
                <a:avLst/>
                <a:gdLst/>
                <a:ahLst/>
                <a:cxnLst/>
                <a:rect l="l" t="t" r="r" b="b"/>
                <a:pathLst>
                  <a:path w="1386" h="470" extrusionOk="0">
                    <a:moveTo>
                      <a:pt x="0" y="1"/>
                    </a:moveTo>
                    <a:cubicBezTo>
                      <a:pt x="7" y="152"/>
                      <a:pt x="7" y="311"/>
                      <a:pt x="29" y="469"/>
                    </a:cubicBezTo>
                    <a:lnTo>
                      <a:pt x="1385" y="304"/>
                    </a:lnTo>
                    <a:cubicBezTo>
                      <a:pt x="1371" y="203"/>
                      <a:pt x="1378" y="102"/>
                      <a:pt x="13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1678;p42">
                <a:extLst>
                  <a:ext uri="{FF2B5EF4-FFF2-40B4-BE49-F238E27FC236}">
                    <a16:creationId xmlns:a16="http://schemas.microsoft.com/office/drawing/2014/main" id="{10B4FDB9-6D66-5D56-04CD-99B9E3FA95F2}"/>
                  </a:ext>
                </a:extLst>
              </p:cNvPr>
              <p:cNvSpPr/>
              <p:nvPr/>
            </p:nvSpPr>
            <p:spPr>
              <a:xfrm>
                <a:off x="6608612" y="1210666"/>
                <a:ext cx="128685" cy="93507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003" extrusionOk="0">
                    <a:moveTo>
                      <a:pt x="1155" y="0"/>
                    </a:moveTo>
                    <a:lnTo>
                      <a:pt x="1" y="736"/>
                    </a:lnTo>
                    <a:lnTo>
                      <a:pt x="80" y="866"/>
                    </a:lnTo>
                    <a:cubicBezTo>
                      <a:pt x="102" y="909"/>
                      <a:pt x="131" y="959"/>
                      <a:pt x="145" y="1003"/>
                    </a:cubicBezTo>
                    <a:lnTo>
                      <a:pt x="1379" y="411"/>
                    </a:lnTo>
                    <a:cubicBezTo>
                      <a:pt x="1342" y="339"/>
                      <a:pt x="1314" y="267"/>
                      <a:pt x="1278" y="202"/>
                    </a:cubicBezTo>
                    <a:lnTo>
                      <a:pt x="115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" name="Google Shape;184;p31">
              <a:extLst>
                <a:ext uri="{FF2B5EF4-FFF2-40B4-BE49-F238E27FC236}">
                  <a16:creationId xmlns:a16="http://schemas.microsoft.com/office/drawing/2014/main" id="{5A314B54-3C24-48F5-F49C-E084BC4C431E}"/>
                </a:ext>
              </a:extLst>
            </p:cNvPr>
            <p:cNvSpPr txBox="1">
              <a:spLocks/>
            </p:cNvSpPr>
            <p:nvPr/>
          </p:nvSpPr>
          <p:spPr>
            <a:xfrm>
              <a:off x="4022116" y="539105"/>
              <a:ext cx="6612724" cy="7204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9pPr>
            </a:lstStyle>
            <a:p>
              <a:pPr marL="0" indent="0">
                <a:buSzPts val="3000"/>
              </a:pPr>
              <a:r>
                <a:rPr lang="zh-TW" altLang="en-US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影像循線演算法</a:t>
              </a:r>
              <a:r>
                <a:rPr lang="en-US" altLang="zh-TW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(</a:t>
              </a:r>
              <a:r>
                <a:rPr lang="zh-TW" altLang="en-US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模糊控制</a:t>
              </a:r>
              <a:r>
                <a:rPr lang="en-US" altLang="zh-TW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)</a:t>
              </a:r>
              <a:endParaRPr lang="zh-TW" altLang="en-US" sz="4400" dirty="0">
                <a:latin typeface="SoukouMincho" panose="02000600000000000000" pitchFamily="2" charset="-128"/>
                <a:ea typeface="SoukouMincho" panose="02000600000000000000" pitchFamily="2" charset="-128"/>
                <a:cs typeface="Rajdhani"/>
              </a:endParaRPr>
            </a:p>
          </p:txBody>
        </p:sp>
      </p:grpSp>
      <p:pic>
        <p:nvPicPr>
          <p:cNvPr id="38" name="圖片 37">
            <a:extLst>
              <a:ext uri="{FF2B5EF4-FFF2-40B4-BE49-F238E27FC236}">
                <a16:creationId xmlns:a16="http://schemas.microsoft.com/office/drawing/2014/main" id="{E6DFDF51-B080-7B17-4E1E-3254EE8C60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2101" y="1652397"/>
            <a:ext cx="2674840" cy="277037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字方塊 38">
                <a:extLst>
                  <a:ext uri="{FF2B5EF4-FFF2-40B4-BE49-F238E27FC236}">
                    <a16:creationId xmlns:a16="http://schemas.microsoft.com/office/drawing/2014/main" id="{1CE6ED2D-C7DB-51F7-D3D7-2E3F8466C2E7}"/>
                  </a:ext>
                </a:extLst>
              </p:cNvPr>
              <p:cNvSpPr txBox="1"/>
              <p:nvPr/>
            </p:nvSpPr>
            <p:spPr>
              <a:xfrm>
                <a:off x="1266451" y="2571750"/>
                <a:ext cx="3426836" cy="93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kumimoji="1" lang="en-US" altLang="zh-TW" sz="200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TW" sz="200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TW" sz="20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sz="20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kumimoji="1" lang="en-US" altLang="zh-TW" sz="20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TW" sz="20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sz="20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kumimoji="1" lang="en-US" altLang="zh-TW" sz="2000" b="0" i="1" smtClean="0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kumimoji="1" lang="en-US" altLang="zh-TW" sz="2000" i="1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</m:mr>
                          </m:m>
                        </m:e>
                      </m:d>
                      <m:r>
                        <a:rPr kumimoji="1" lang="en-US" altLang="zh-TW" sz="20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TW" sz="20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kumimoji="1" lang="en-US" altLang="zh-TW" sz="20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TW" sz="2000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TW" sz="2000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TW" sz="20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sz="2000" b="0" i="1" smtClean="0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1" lang="en-US" altLang="zh-TW" sz="2000" b="0" i="1" smtClean="0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TW" sz="20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sz="2000" b="0" i="1" smtClean="0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kumimoji="1" lang="en-US" altLang="zh-TW" sz="2000" b="0" i="1" smtClean="0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TW" sz="20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sz="2000" i="1" smtClean="0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kumimoji="1" lang="en-US" altLang="zh-TW" sz="20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kumimoji="1" lang="en-US" altLang="zh-TW" sz="2000" b="0" i="0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TW" sz="2000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TW" sz="2000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TW" sz="20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sz="20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1" lang="en-US" altLang="zh-TW" sz="2000" b="0" i="1" smtClean="0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TW" sz="20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sz="20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kumimoji="1" lang="en-US" altLang="zh-TW" sz="2000" b="0" i="1" smtClean="0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TW" sz="20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sz="20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kumimoji="1" lang="en-US" altLang="zh-TW" sz="2000" b="0" i="1" smtClean="0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kumimoji="1" lang="en-US" altLang="zh-TW" sz="20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,…,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TW" sz="2000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TW" sz="2000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TW" sz="20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sz="20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1" lang="en-US" altLang="zh-TW" sz="2000" b="0" i="1" smtClean="0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TW" sz="20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sz="20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kumimoji="1" lang="en-US" altLang="zh-TW" sz="2000" b="0" i="1" smtClean="0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TW" sz="20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sz="20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kumimoji="1" lang="en-US" altLang="zh-TW" sz="2000" b="0" i="1" smtClean="0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kumimoji="1" lang="en-US" altLang="zh-TW" sz="20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TW" altLang="en-US" sz="2000" dirty="0"/>
              </a:p>
            </p:txBody>
          </p:sp>
        </mc:Choice>
        <mc:Fallback xmlns="">
          <p:sp>
            <p:nvSpPr>
              <p:cNvPr id="39" name="文字方塊 38">
                <a:extLst>
                  <a:ext uri="{FF2B5EF4-FFF2-40B4-BE49-F238E27FC236}">
                    <a16:creationId xmlns:a16="http://schemas.microsoft.com/office/drawing/2014/main" id="{1CE6ED2D-C7DB-51F7-D3D7-2E3F8466C2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6451" y="2571750"/>
                <a:ext cx="3426836" cy="931665"/>
              </a:xfrm>
              <a:prstGeom prst="rect">
                <a:avLst/>
              </a:prstGeom>
              <a:blipFill>
                <a:blip r:embed="rId4"/>
                <a:stretch>
                  <a:fillRect b="-135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5586C191-D500-0831-BEA1-AF1B62CDB02E}"/>
                  </a:ext>
                </a:extLst>
              </p:cNvPr>
              <p:cNvSpPr txBox="1"/>
              <p:nvPr/>
            </p:nvSpPr>
            <p:spPr>
              <a:xfrm>
                <a:off x="3671434" y="4228546"/>
                <a:ext cx="2226003" cy="7556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SoukouMincho" panose="02000600000000000000" pitchFamily="2" charset="-128"/>
                          </a:rPr>
                        </m:ctrlPr>
                      </m:sSubPr>
                      <m:e>
                        <m:r>
                          <a:rPr kumimoji="1" lang="en-US" altLang="zh-TW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SoukouMincho" panose="02000600000000000000" pitchFamily="2" charset="-128"/>
                          </a:rPr>
                          <m:t>𝑉</m:t>
                        </m:r>
                      </m:e>
                      <m:sub>
                        <m:r>
                          <a:rPr kumimoji="1" lang="en-US" altLang="zh-TW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SoukouMincho" panose="02000600000000000000" pitchFamily="2" charset="-128"/>
                          </a:rPr>
                          <m:t>𝑥</m:t>
                        </m:r>
                      </m:sub>
                    </m:sSub>
                  </m:oMath>
                </a14:m>
                <a:r>
                  <a:rPr kumimoji="1" lang="zh-TW" altLang="en-US" dirty="0">
                    <a:solidFill>
                      <a:schemeClr val="tx2"/>
                    </a:solidFill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：車輛</a:t>
                </a:r>
                <a:r>
                  <a:rPr kumimoji="1" lang="en-US" altLang="zh-TW" dirty="0">
                    <a:solidFill>
                      <a:schemeClr val="tx2"/>
                    </a:solidFill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x</a:t>
                </a:r>
                <a:r>
                  <a:rPr kumimoji="1" lang="zh-TW" altLang="en-US" dirty="0">
                    <a:solidFill>
                      <a:schemeClr val="tx2"/>
                    </a:solidFill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軸速度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SoukouMincho" panose="02000600000000000000" pitchFamily="2" charset="-128"/>
                          </a:rPr>
                        </m:ctrlPr>
                      </m:sSubPr>
                      <m:e>
                        <m:r>
                          <a:rPr kumimoji="1" lang="en-US" altLang="zh-TW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SoukouMincho" panose="02000600000000000000" pitchFamily="2" charset="-128"/>
                          </a:rPr>
                          <m:t>𝑉</m:t>
                        </m:r>
                      </m:e>
                      <m:sub>
                        <m:r>
                          <a:rPr kumimoji="1" lang="en-US" altLang="zh-TW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SoukouMincho" panose="02000600000000000000" pitchFamily="2" charset="-128"/>
                          </a:rPr>
                          <m:t>𝑦</m:t>
                        </m:r>
                      </m:sub>
                    </m:sSub>
                  </m:oMath>
                </a14:m>
                <a:r>
                  <a:rPr kumimoji="1" lang="zh-TW" altLang="en-US" dirty="0">
                    <a:solidFill>
                      <a:schemeClr val="tx2"/>
                    </a:solidFill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：車輛</a:t>
                </a:r>
                <a:r>
                  <a:rPr kumimoji="1" lang="en-US" altLang="zh-TW" dirty="0">
                    <a:solidFill>
                      <a:schemeClr val="tx2"/>
                    </a:solidFill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y</a:t>
                </a:r>
                <a:r>
                  <a:rPr kumimoji="1" lang="zh-TW" altLang="en-US" dirty="0">
                    <a:solidFill>
                      <a:schemeClr val="tx2"/>
                    </a:solidFill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軸速度</a:t>
                </a:r>
              </a:p>
              <a:p>
                <a14:m>
                  <m:oMath xmlns:m="http://schemas.openxmlformats.org/officeDocument/2006/math">
                    <m:r>
                      <a:rPr kumimoji="1" lang="en-US" altLang="zh-TW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kumimoji="1" lang="zh-TW" altLang="en-US" dirty="0">
                    <a:solidFill>
                      <a:schemeClr val="tx2"/>
                    </a:solidFill>
                    <a:latin typeface="SoukouMincho" panose="02000600000000000000" pitchFamily="2" charset="-128"/>
                    <a:ea typeface="SoukouMincho" panose="02000600000000000000" pitchFamily="2" charset="-128"/>
                  </a:rPr>
                  <a:t>：車輛角速度</a:t>
                </a:r>
              </a:p>
            </p:txBody>
          </p:sp>
        </mc:Choice>
        <mc:Fallback xmlns="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5586C191-D500-0831-BEA1-AF1B62CDB0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1434" y="4228546"/>
                <a:ext cx="2226003" cy="755656"/>
              </a:xfrm>
              <a:prstGeom prst="rect">
                <a:avLst/>
              </a:prstGeom>
              <a:blipFill>
                <a:blip r:embed="rId5"/>
                <a:stretch>
                  <a:fillRect t="-1667" b="-8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8236450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>
          <a:extLst>
            <a:ext uri="{FF2B5EF4-FFF2-40B4-BE49-F238E27FC236}">
              <a16:creationId xmlns:a16="http://schemas.microsoft.com/office/drawing/2014/main" id="{FF43CD72-848E-885B-593D-D8E9F0E751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群組 8">
            <a:extLst>
              <a:ext uri="{FF2B5EF4-FFF2-40B4-BE49-F238E27FC236}">
                <a16:creationId xmlns:a16="http://schemas.microsoft.com/office/drawing/2014/main" id="{4A8D2F11-FA57-68A0-97EF-87CB12366222}"/>
              </a:ext>
            </a:extLst>
          </p:cNvPr>
          <p:cNvGrpSpPr/>
          <p:nvPr/>
        </p:nvGrpSpPr>
        <p:grpSpPr>
          <a:xfrm>
            <a:off x="582493" y="-20489"/>
            <a:ext cx="7979014" cy="1359428"/>
            <a:chOff x="2655826" y="205510"/>
            <a:chExt cx="7979014" cy="1359428"/>
          </a:xfrm>
        </p:grpSpPr>
        <p:grpSp>
          <p:nvGrpSpPr>
            <p:cNvPr id="10" name="Google Shape;1679;p42">
              <a:extLst>
                <a:ext uri="{FF2B5EF4-FFF2-40B4-BE49-F238E27FC236}">
                  <a16:creationId xmlns:a16="http://schemas.microsoft.com/office/drawing/2014/main" id="{F8D3C56B-BE68-AA9B-7318-181EF5CBDB12}"/>
                </a:ext>
              </a:extLst>
            </p:cNvPr>
            <p:cNvGrpSpPr/>
            <p:nvPr/>
          </p:nvGrpSpPr>
          <p:grpSpPr>
            <a:xfrm rot="3938964">
              <a:off x="2655826" y="205510"/>
              <a:ext cx="1359428" cy="1359428"/>
              <a:chOff x="885403" y="1571142"/>
              <a:chExt cx="2598600" cy="2598600"/>
            </a:xfrm>
          </p:grpSpPr>
          <p:sp>
            <p:nvSpPr>
              <p:cNvPr id="34" name="Google Shape;1680;p42">
                <a:extLst>
                  <a:ext uri="{FF2B5EF4-FFF2-40B4-BE49-F238E27FC236}">
                    <a16:creationId xmlns:a16="http://schemas.microsoft.com/office/drawing/2014/main" id="{5D5B194E-49B4-B76A-87AC-A1BFFA64106D}"/>
                  </a:ext>
                </a:extLst>
              </p:cNvPr>
              <p:cNvSpPr/>
              <p:nvPr/>
            </p:nvSpPr>
            <p:spPr>
              <a:xfrm>
                <a:off x="1303550" y="1980350"/>
                <a:ext cx="1762475" cy="1762450"/>
              </a:xfrm>
              <a:custGeom>
                <a:avLst/>
                <a:gdLst/>
                <a:ahLst/>
                <a:cxnLst/>
                <a:rect l="l" t="t" r="r" b="b"/>
                <a:pathLst>
                  <a:path w="70499" h="70498" extrusionOk="0">
                    <a:moveTo>
                      <a:pt x="35133" y="1"/>
                    </a:moveTo>
                    <a:lnTo>
                      <a:pt x="35133" y="683"/>
                    </a:lnTo>
                    <a:lnTo>
                      <a:pt x="35257" y="683"/>
                    </a:lnTo>
                    <a:cubicBezTo>
                      <a:pt x="36048" y="683"/>
                      <a:pt x="36853" y="710"/>
                      <a:pt x="37645" y="751"/>
                    </a:cubicBezTo>
                    <a:lnTo>
                      <a:pt x="37686" y="82"/>
                    </a:lnTo>
                    <a:cubicBezTo>
                      <a:pt x="36880" y="28"/>
                      <a:pt x="36061" y="1"/>
                      <a:pt x="35257" y="1"/>
                    </a:cubicBezTo>
                    <a:close/>
                    <a:moveTo>
                      <a:pt x="34560" y="1"/>
                    </a:moveTo>
                    <a:cubicBezTo>
                      <a:pt x="33714" y="28"/>
                      <a:pt x="32840" y="68"/>
                      <a:pt x="32008" y="150"/>
                    </a:cubicBezTo>
                    <a:lnTo>
                      <a:pt x="32063" y="820"/>
                    </a:lnTo>
                    <a:cubicBezTo>
                      <a:pt x="32895" y="751"/>
                      <a:pt x="33741" y="696"/>
                      <a:pt x="34574" y="683"/>
                    </a:cubicBezTo>
                    <a:lnTo>
                      <a:pt x="34560" y="1"/>
                    </a:lnTo>
                    <a:close/>
                    <a:moveTo>
                      <a:pt x="38259" y="123"/>
                    </a:moveTo>
                    <a:lnTo>
                      <a:pt x="38205" y="805"/>
                    </a:lnTo>
                    <a:cubicBezTo>
                      <a:pt x="39037" y="874"/>
                      <a:pt x="39870" y="969"/>
                      <a:pt x="40689" y="1106"/>
                    </a:cubicBezTo>
                    <a:lnTo>
                      <a:pt x="40798" y="437"/>
                    </a:lnTo>
                    <a:cubicBezTo>
                      <a:pt x="39965" y="301"/>
                      <a:pt x="39106" y="192"/>
                      <a:pt x="38259" y="123"/>
                    </a:cubicBezTo>
                    <a:close/>
                    <a:moveTo>
                      <a:pt x="31435" y="205"/>
                    </a:moveTo>
                    <a:cubicBezTo>
                      <a:pt x="30588" y="301"/>
                      <a:pt x="29742" y="423"/>
                      <a:pt x="28896" y="574"/>
                    </a:cubicBezTo>
                    <a:lnTo>
                      <a:pt x="29018" y="1242"/>
                    </a:lnTo>
                    <a:cubicBezTo>
                      <a:pt x="29837" y="1093"/>
                      <a:pt x="30683" y="969"/>
                      <a:pt x="31502" y="874"/>
                    </a:cubicBezTo>
                    <a:lnTo>
                      <a:pt x="31435" y="205"/>
                    </a:lnTo>
                    <a:close/>
                    <a:moveTo>
                      <a:pt x="41357" y="532"/>
                    </a:moveTo>
                    <a:lnTo>
                      <a:pt x="41248" y="1188"/>
                    </a:lnTo>
                    <a:cubicBezTo>
                      <a:pt x="42067" y="1338"/>
                      <a:pt x="42900" y="1515"/>
                      <a:pt x="43705" y="1720"/>
                    </a:cubicBezTo>
                    <a:lnTo>
                      <a:pt x="43869" y="1065"/>
                    </a:lnTo>
                    <a:cubicBezTo>
                      <a:pt x="43037" y="847"/>
                      <a:pt x="42203" y="669"/>
                      <a:pt x="41357" y="532"/>
                    </a:cubicBezTo>
                    <a:close/>
                    <a:moveTo>
                      <a:pt x="28336" y="683"/>
                    </a:moveTo>
                    <a:cubicBezTo>
                      <a:pt x="27504" y="847"/>
                      <a:pt x="26671" y="1038"/>
                      <a:pt x="25852" y="1269"/>
                    </a:cubicBezTo>
                    <a:lnTo>
                      <a:pt x="26030" y="1925"/>
                    </a:lnTo>
                    <a:cubicBezTo>
                      <a:pt x="26834" y="1693"/>
                      <a:pt x="27653" y="1502"/>
                      <a:pt x="28472" y="1338"/>
                    </a:cubicBezTo>
                    <a:lnTo>
                      <a:pt x="28336" y="683"/>
                    </a:lnTo>
                    <a:close/>
                    <a:moveTo>
                      <a:pt x="44415" y="1202"/>
                    </a:moveTo>
                    <a:lnTo>
                      <a:pt x="44238" y="1857"/>
                    </a:lnTo>
                    <a:cubicBezTo>
                      <a:pt x="45042" y="2075"/>
                      <a:pt x="45848" y="2321"/>
                      <a:pt x="46640" y="2594"/>
                    </a:cubicBezTo>
                    <a:lnTo>
                      <a:pt x="46871" y="1952"/>
                    </a:lnTo>
                    <a:cubicBezTo>
                      <a:pt x="46067" y="1679"/>
                      <a:pt x="45234" y="1420"/>
                      <a:pt x="44415" y="1202"/>
                    </a:cubicBezTo>
                    <a:close/>
                    <a:moveTo>
                      <a:pt x="25306" y="1420"/>
                    </a:moveTo>
                    <a:cubicBezTo>
                      <a:pt x="24487" y="1666"/>
                      <a:pt x="23668" y="1939"/>
                      <a:pt x="22863" y="2239"/>
                    </a:cubicBezTo>
                    <a:lnTo>
                      <a:pt x="23109" y="2867"/>
                    </a:lnTo>
                    <a:cubicBezTo>
                      <a:pt x="23886" y="2580"/>
                      <a:pt x="24692" y="2307"/>
                      <a:pt x="25484" y="2075"/>
                    </a:cubicBezTo>
                    <a:lnTo>
                      <a:pt x="25306" y="1420"/>
                    </a:lnTo>
                    <a:close/>
                    <a:moveTo>
                      <a:pt x="47404" y="2157"/>
                    </a:moveTo>
                    <a:lnTo>
                      <a:pt x="47172" y="2785"/>
                    </a:lnTo>
                    <a:cubicBezTo>
                      <a:pt x="47950" y="3071"/>
                      <a:pt x="48742" y="3399"/>
                      <a:pt x="49492" y="3740"/>
                    </a:cubicBezTo>
                    <a:lnTo>
                      <a:pt x="49779" y="3126"/>
                    </a:lnTo>
                    <a:cubicBezTo>
                      <a:pt x="49001" y="2771"/>
                      <a:pt x="48209" y="2443"/>
                      <a:pt x="47404" y="2157"/>
                    </a:cubicBezTo>
                    <a:close/>
                    <a:moveTo>
                      <a:pt x="22344" y="2443"/>
                    </a:moveTo>
                    <a:cubicBezTo>
                      <a:pt x="21553" y="2758"/>
                      <a:pt x="20761" y="3098"/>
                      <a:pt x="19997" y="3467"/>
                    </a:cubicBezTo>
                    <a:lnTo>
                      <a:pt x="20283" y="4068"/>
                    </a:lnTo>
                    <a:cubicBezTo>
                      <a:pt x="21034" y="3713"/>
                      <a:pt x="21812" y="3371"/>
                      <a:pt x="22590" y="3071"/>
                    </a:cubicBezTo>
                    <a:lnTo>
                      <a:pt x="22344" y="2443"/>
                    </a:lnTo>
                    <a:close/>
                    <a:moveTo>
                      <a:pt x="50298" y="3358"/>
                    </a:moveTo>
                    <a:lnTo>
                      <a:pt x="50011" y="3972"/>
                    </a:lnTo>
                    <a:cubicBezTo>
                      <a:pt x="50762" y="4327"/>
                      <a:pt x="51512" y="4723"/>
                      <a:pt x="52236" y="5133"/>
                    </a:cubicBezTo>
                    <a:lnTo>
                      <a:pt x="52577" y="4545"/>
                    </a:lnTo>
                    <a:cubicBezTo>
                      <a:pt x="51827" y="4123"/>
                      <a:pt x="51062" y="3726"/>
                      <a:pt x="50298" y="3358"/>
                    </a:cubicBezTo>
                    <a:close/>
                    <a:moveTo>
                      <a:pt x="19478" y="3713"/>
                    </a:moveTo>
                    <a:cubicBezTo>
                      <a:pt x="18727" y="4095"/>
                      <a:pt x="17962" y="4505"/>
                      <a:pt x="17240" y="4942"/>
                    </a:cubicBezTo>
                    <a:lnTo>
                      <a:pt x="17580" y="5528"/>
                    </a:lnTo>
                    <a:cubicBezTo>
                      <a:pt x="18304" y="5105"/>
                      <a:pt x="19041" y="4696"/>
                      <a:pt x="19791" y="4314"/>
                    </a:cubicBezTo>
                    <a:lnTo>
                      <a:pt x="19478" y="3713"/>
                    </a:lnTo>
                    <a:close/>
                    <a:moveTo>
                      <a:pt x="53068" y="4832"/>
                    </a:moveTo>
                    <a:lnTo>
                      <a:pt x="52728" y="5406"/>
                    </a:lnTo>
                    <a:cubicBezTo>
                      <a:pt x="53450" y="5828"/>
                      <a:pt x="54160" y="6292"/>
                      <a:pt x="54843" y="6756"/>
                    </a:cubicBezTo>
                    <a:lnTo>
                      <a:pt x="55225" y="6210"/>
                    </a:lnTo>
                    <a:cubicBezTo>
                      <a:pt x="54529" y="5719"/>
                      <a:pt x="53805" y="5255"/>
                      <a:pt x="53068" y="4832"/>
                    </a:cubicBezTo>
                    <a:close/>
                    <a:moveTo>
                      <a:pt x="16748" y="5242"/>
                    </a:moveTo>
                    <a:cubicBezTo>
                      <a:pt x="16230" y="5569"/>
                      <a:pt x="15697" y="5910"/>
                      <a:pt x="15192" y="6265"/>
                    </a:cubicBezTo>
                    <a:lnTo>
                      <a:pt x="15574" y="6811"/>
                    </a:lnTo>
                    <a:cubicBezTo>
                      <a:pt x="16079" y="6470"/>
                      <a:pt x="16598" y="6129"/>
                      <a:pt x="17103" y="5815"/>
                    </a:cubicBezTo>
                    <a:lnTo>
                      <a:pt x="16748" y="5242"/>
                    </a:lnTo>
                    <a:close/>
                    <a:moveTo>
                      <a:pt x="14960" y="6429"/>
                    </a:moveTo>
                    <a:cubicBezTo>
                      <a:pt x="14850" y="6498"/>
                      <a:pt x="14728" y="6579"/>
                      <a:pt x="14619" y="6661"/>
                    </a:cubicBezTo>
                    <a:lnTo>
                      <a:pt x="15014" y="7207"/>
                    </a:lnTo>
                    <a:cubicBezTo>
                      <a:pt x="15123" y="7139"/>
                      <a:pt x="15233" y="7057"/>
                      <a:pt x="15342" y="6975"/>
                    </a:cubicBezTo>
                    <a:lnTo>
                      <a:pt x="14960" y="6429"/>
                    </a:lnTo>
                    <a:close/>
                    <a:moveTo>
                      <a:pt x="55703" y="6525"/>
                    </a:moveTo>
                    <a:lnTo>
                      <a:pt x="55307" y="7084"/>
                    </a:lnTo>
                    <a:cubicBezTo>
                      <a:pt x="55989" y="7562"/>
                      <a:pt x="56658" y="8081"/>
                      <a:pt x="57299" y="8613"/>
                    </a:cubicBezTo>
                    <a:lnTo>
                      <a:pt x="57723" y="8094"/>
                    </a:lnTo>
                    <a:cubicBezTo>
                      <a:pt x="57068" y="7548"/>
                      <a:pt x="56386" y="7029"/>
                      <a:pt x="55703" y="6525"/>
                    </a:cubicBezTo>
                    <a:close/>
                    <a:moveTo>
                      <a:pt x="14168" y="7002"/>
                    </a:moveTo>
                    <a:cubicBezTo>
                      <a:pt x="13485" y="7508"/>
                      <a:pt x="12817" y="8054"/>
                      <a:pt x="12175" y="8613"/>
                    </a:cubicBezTo>
                    <a:lnTo>
                      <a:pt x="12612" y="9118"/>
                    </a:lnTo>
                    <a:cubicBezTo>
                      <a:pt x="13240" y="8572"/>
                      <a:pt x="13895" y="8039"/>
                      <a:pt x="14564" y="7548"/>
                    </a:cubicBezTo>
                    <a:lnTo>
                      <a:pt x="14168" y="7002"/>
                    </a:lnTo>
                    <a:close/>
                    <a:moveTo>
                      <a:pt x="58160" y="8463"/>
                    </a:moveTo>
                    <a:lnTo>
                      <a:pt x="57723" y="8968"/>
                    </a:lnTo>
                    <a:cubicBezTo>
                      <a:pt x="58351" y="9514"/>
                      <a:pt x="58979" y="10087"/>
                      <a:pt x="59565" y="10674"/>
                    </a:cubicBezTo>
                    <a:lnTo>
                      <a:pt x="60043" y="10196"/>
                    </a:lnTo>
                    <a:cubicBezTo>
                      <a:pt x="59443" y="9595"/>
                      <a:pt x="58815" y="9009"/>
                      <a:pt x="58160" y="8463"/>
                    </a:cubicBezTo>
                    <a:close/>
                    <a:moveTo>
                      <a:pt x="11738" y="8982"/>
                    </a:moveTo>
                    <a:cubicBezTo>
                      <a:pt x="11111" y="9555"/>
                      <a:pt x="10483" y="10156"/>
                      <a:pt x="9896" y="10756"/>
                    </a:cubicBezTo>
                    <a:lnTo>
                      <a:pt x="10388" y="11233"/>
                    </a:lnTo>
                    <a:cubicBezTo>
                      <a:pt x="10961" y="10633"/>
                      <a:pt x="11575" y="10046"/>
                      <a:pt x="12189" y="9486"/>
                    </a:cubicBezTo>
                    <a:lnTo>
                      <a:pt x="11738" y="8982"/>
                    </a:lnTo>
                    <a:close/>
                    <a:moveTo>
                      <a:pt x="60453" y="10605"/>
                    </a:moveTo>
                    <a:lnTo>
                      <a:pt x="59962" y="11070"/>
                    </a:lnTo>
                    <a:cubicBezTo>
                      <a:pt x="60548" y="11670"/>
                      <a:pt x="61121" y="12298"/>
                      <a:pt x="61654" y="12926"/>
                    </a:cubicBezTo>
                    <a:lnTo>
                      <a:pt x="62173" y="12489"/>
                    </a:lnTo>
                    <a:cubicBezTo>
                      <a:pt x="61627" y="11848"/>
                      <a:pt x="61039" y="11206"/>
                      <a:pt x="60453" y="10605"/>
                    </a:cubicBezTo>
                    <a:close/>
                    <a:moveTo>
                      <a:pt x="9500" y="11179"/>
                    </a:moveTo>
                    <a:cubicBezTo>
                      <a:pt x="8927" y="11793"/>
                      <a:pt x="8353" y="12449"/>
                      <a:pt x="7822" y="13104"/>
                    </a:cubicBezTo>
                    <a:lnTo>
                      <a:pt x="8353" y="13526"/>
                    </a:lnTo>
                    <a:cubicBezTo>
                      <a:pt x="8872" y="12885"/>
                      <a:pt x="9432" y="12243"/>
                      <a:pt x="10005" y="11630"/>
                    </a:cubicBezTo>
                    <a:lnTo>
                      <a:pt x="9500" y="11179"/>
                    </a:lnTo>
                    <a:close/>
                    <a:moveTo>
                      <a:pt x="62541" y="12926"/>
                    </a:moveTo>
                    <a:lnTo>
                      <a:pt x="62009" y="13363"/>
                    </a:lnTo>
                    <a:cubicBezTo>
                      <a:pt x="62541" y="14005"/>
                      <a:pt x="63046" y="14673"/>
                      <a:pt x="63523" y="15342"/>
                    </a:cubicBezTo>
                    <a:lnTo>
                      <a:pt x="64069" y="14960"/>
                    </a:lnTo>
                    <a:cubicBezTo>
                      <a:pt x="63592" y="14263"/>
                      <a:pt x="63074" y="13581"/>
                      <a:pt x="62541" y="12926"/>
                    </a:cubicBezTo>
                    <a:close/>
                    <a:moveTo>
                      <a:pt x="7467" y="13554"/>
                    </a:moveTo>
                    <a:cubicBezTo>
                      <a:pt x="6948" y="14223"/>
                      <a:pt x="6442" y="14919"/>
                      <a:pt x="5965" y="15628"/>
                    </a:cubicBezTo>
                    <a:lnTo>
                      <a:pt x="6524" y="16010"/>
                    </a:lnTo>
                    <a:cubicBezTo>
                      <a:pt x="6988" y="15315"/>
                      <a:pt x="7494" y="14632"/>
                      <a:pt x="7999" y="13963"/>
                    </a:cubicBezTo>
                    <a:lnTo>
                      <a:pt x="7467" y="13554"/>
                    </a:lnTo>
                    <a:close/>
                    <a:moveTo>
                      <a:pt x="64411" y="15437"/>
                    </a:moveTo>
                    <a:lnTo>
                      <a:pt x="63851" y="15819"/>
                    </a:lnTo>
                    <a:cubicBezTo>
                      <a:pt x="64315" y="16516"/>
                      <a:pt x="64766" y="17226"/>
                      <a:pt x="65189" y="17949"/>
                    </a:cubicBezTo>
                    <a:lnTo>
                      <a:pt x="65776" y="17608"/>
                    </a:lnTo>
                    <a:cubicBezTo>
                      <a:pt x="65352" y="16871"/>
                      <a:pt x="64888" y="16147"/>
                      <a:pt x="64411" y="15437"/>
                    </a:cubicBezTo>
                    <a:close/>
                    <a:moveTo>
                      <a:pt x="5651" y="16107"/>
                    </a:moveTo>
                    <a:cubicBezTo>
                      <a:pt x="5187" y="16816"/>
                      <a:pt x="4750" y="17553"/>
                      <a:pt x="4341" y="18304"/>
                    </a:cubicBezTo>
                    <a:lnTo>
                      <a:pt x="4928" y="18631"/>
                    </a:lnTo>
                    <a:cubicBezTo>
                      <a:pt x="5323" y="17894"/>
                      <a:pt x="5760" y="17171"/>
                      <a:pt x="6224" y="16475"/>
                    </a:cubicBezTo>
                    <a:lnTo>
                      <a:pt x="5651" y="16107"/>
                    </a:lnTo>
                    <a:close/>
                    <a:moveTo>
                      <a:pt x="66049" y="18099"/>
                    </a:moveTo>
                    <a:lnTo>
                      <a:pt x="65462" y="18427"/>
                    </a:lnTo>
                    <a:cubicBezTo>
                      <a:pt x="65871" y="19164"/>
                      <a:pt x="66253" y="19914"/>
                      <a:pt x="66608" y="20665"/>
                    </a:cubicBezTo>
                    <a:lnTo>
                      <a:pt x="67223" y="20378"/>
                    </a:lnTo>
                    <a:cubicBezTo>
                      <a:pt x="66868" y="19614"/>
                      <a:pt x="66472" y="18850"/>
                      <a:pt x="66049" y="18099"/>
                    </a:cubicBezTo>
                    <a:close/>
                    <a:moveTo>
                      <a:pt x="4068" y="18809"/>
                    </a:moveTo>
                    <a:cubicBezTo>
                      <a:pt x="3672" y="19559"/>
                      <a:pt x="3290" y="20338"/>
                      <a:pt x="2948" y="21115"/>
                    </a:cubicBezTo>
                    <a:lnTo>
                      <a:pt x="3576" y="21388"/>
                    </a:lnTo>
                    <a:cubicBezTo>
                      <a:pt x="3904" y="20624"/>
                      <a:pt x="4273" y="19860"/>
                      <a:pt x="4668" y="19123"/>
                    </a:cubicBezTo>
                    <a:lnTo>
                      <a:pt x="4068" y="18809"/>
                    </a:lnTo>
                    <a:close/>
                    <a:moveTo>
                      <a:pt x="67454" y="20897"/>
                    </a:moveTo>
                    <a:lnTo>
                      <a:pt x="66841" y="21170"/>
                    </a:lnTo>
                    <a:cubicBezTo>
                      <a:pt x="67181" y="21934"/>
                      <a:pt x="67496" y="22713"/>
                      <a:pt x="67782" y="23504"/>
                    </a:cubicBezTo>
                    <a:lnTo>
                      <a:pt x="68410" y="23272"/>
                    </a:lnTo>
                    <a:cubicBezTo>
                      <a:pt x="68124" y="22467"/>
                      <a:pt x="67796" y="21675"/>
                      <a:pt x="67454" y="20897"/>
                    </a:cubicBezTo>
                    <a:close/>
                    <a:moveTo>
                      <a:pt x="2730" y="21648"/>
                    </a:moveTo>
                    <a:cubicBezTo>
                      <a:pt x="2402" y="22426"/>
                      <a:pt x="2089" y="23231"/>
                      <a:pt x="1816" y="24036"/>
                    </a:cubicBezTo>
                    <a:lnTo>
                      <a:pt x="2457" y="24255"/>
                    </a:lnTo>
                    <a:cubicBezTo>
                      <a:pt x="2730" y="23463"/>
                      <a:pt x="3030" y="22671"/>
                      <a:pt x="3345" y="21907"/>
                    </a:cubicBezTo>
                    <a:lnTo>
                      <a:pt x="2730" y="21648"/>
                    </a:lnTo>
                    <a:close/>
                    <a:moveTo>
                      <a:pt x="68601" y="23805"/>
                    </a:moveTo>
                    <a:lnTo>
                      <a:pt x="67960" y="24023"/>
                    </a:lnTo>
                    <a:cubicBezTo>
                      <a:pt x="68233" y="24815"/>
                      <a:pt x="68479" y="25619"/>
                      <a:pt x="68683" y="26425"/>
                    </a:cubicBezTo>
                    <a:lnTo>
                      <a:pt x="69338" y="26262"/>
                    </a:lnTo>
                    <a:cubicBezTo>
                      <a:pt x="69134" y="25443"/>
                      <a:pt x="68874" y="24609"/>
                      <a:pt x="68601" y="23805"/>
                    </a:cubicBezTo>
                    <a:close/>
                    <a:moveTo>
                      <a:pt x="1638" y="24582"/>
                    </a:moveTo>
                    <a:cubicBezTo>
                      <a:pt x="1392" y="25401"/>
                      <a:pt x="1161" y="26234"/>
                      <a:pt x="956" y="27053"/>
                    </a:cubicBezTo>
                    <a:lnTo>
                      <a:pt x="1625" y="27217"/>
                    </a:lnTo>
                    <a:cubicBezTo>
                      <a:pt x="1816" y="26398"/>
                      <a:pt x="2034" y="25592"/>
                      <a:pt x="2293" y="24787"/>
                    </a:cubicBezTo>
                    <a:lnTo>
                      <a:pt x="1638" y="24582"/>
                    </a:lnTo>
                    <a:close/>
                    <a:moveTo>
                      <a:pt x="69489" y="26808"/>
                    </a:moveTo>
                    <a:lnTo>
                      <a:pt x="68834" y="26971"/>
                    </a:lnTo>
                    <a:cubicBezTo>
                      <a:pt x="69025" y="27776"/>
                      <a:pt x="69202" y="28609"/>
                      <a:pt x="69338" y="29428"/>
                    </a:cubicBezTo>
                    <a:lnTo>
                      <a:pt x="70007" y="29319"/>
                    </a:lnTo>
                    <a:cubicBezTo>
                      <a:pt x="69857" y="28486"/>
                      <a:pt x="69693" y="27640"/>
                      <a:pt x="69489" y="26808"/>
                    </a:cubicBezTo>
                    <a:close/>
                    <a:moveTo>
                      <a:pt x="833" y="27612"/>
                    </a:moveTo>
                    <a:cubicBezTo>
                      <a:pt x="655" y="28445"/>
                      <a:pt x="491" y="29292"/>
                      <a:pt x="369" y="30124"/>
                    </a:cubicBezTo>
                    <a:lnTo>
                      <a:pt x="1037" y="30233"/>
                    </a:lnTo>
                    <a:cubicBezTo>
                      <a:pt x="1161" y="29401"/>
                      <a:pt x="1310" y="28568"/>
                      <a:pt x="1488" y="27763"/>
                    </a:cubicBezTo>
                    <a:lnTo>
                      <a:pt x="833" y="27612"/>
                    </a:lnTo>
                    <a:close/>
                    <a:moveTo>
                      <a:pt x="70089" y="29878"/>
                    </a:moveTo>
                    <a:lnTo>
                      <a:pt x="69420" y="29987"/>
                    </a:lnTo>
                    <a:cubicBezTo>
                      <a:pt x="69556" y="30806"/>
                      <a:pt x="69653" y="31652"/>
                      <a:pt x="69720" y="32486"/>
                    </a:cubicBezTo>
                    <a:lnTo>
                      <a:pt x="70390" y="32431"/>
                    </a:lnTo>
                    <a:cubicBezTo>
                      <a:pt x="70321" y="31571"/>
                      <a:pt x="70226" y="30724"/>
                      <a:pt x="70089" y="29878"/>
                    </a:cubicBezTo>
                    <a:close/>
                    <a:moveTo>
                      <a:pt x="300" y="30697"/>
                    </a:moveTo>
                    <a:cubicBezTo>
                      <a:pt x="191" y="31530"/>
                      <a:pt x="109" y="32389"/>
                      <a:pt x="55" y="33250"/>
                    </a:cubicBezTo>
                    <a:lnTo>
                      <a:pt x="737" y="33277"/>
                    </a:lnTo>
                    <a:cubicBezTo>
                      <a:pt x="779" y="32444"/>
                      <a:pt x="861" y="31612"/>
                      <a:pt x="970" y="30779"/>
                    </a:cubicBezTo>
                    <a:lnTo>
                      <a:pt x="300" y="30697"/>
                    </a:lnTo>
                    <a:close/>
                    <a:moveTo>
                      <a:pt x="27" y="33809"/>
                    </a:moveTo>
                    <a:cubicBezTo>
                      <a:pt x="14" y="34287"/>
                      <a:pt x="0" y="34764"/>
                      <a:pt x="0" y="35243"/>
                    </a:cubicBezTo>
                    <a:cubicBezTo>
                      <a:pt x="0" y="35625"/>
                      <a:pt x="14" y="36007"/>
                      <a:pt x="27" y="36375"/>
                    </a:cubicBezTo>
                    <a:lnTo>
                      <a:pt x="697" y="36348"/>
                    </a:lnTo>
                    <a:cubicBezTo>
                      <a:pt x="683" y="35993"/>
                      <a:pt x="683" y="35611"/>
                      <a:pt x="683" y="35243"/>
                    </a:cubicBezTo>
                    <a:cubicBezTo>
                      <a:pt x="683" y="34779"/>
                      <a:pt x="697" y="34300"/>
                      <a:pt x="710" y="33836"/>
                    </a:cubicBezTo>
                    <a:lnTo>
                      <a:pt x="27" y="33809"/>
                    </a:lnTo>
                    <a:close/>
                    <a:moveTo>
                      <a:pt x="70430" y="32990"/>
                    </a:moveTo>
                    <a:lnTo>
                      <a:pt x="69748" y="33032"/>
                    </a:lnTo>
                    <a:cubicBezTo>
                      <a:pt x="69802" y="33769"/>
                      <a:pt x="69829" y="34506"/>
                      <a:pt x="69829" y="35243"/>
                    </a:cubicBezTo>
                    <a:cubicBezTo>
                      <a:pt x="69829" y="36075"/>
                      <a:pt x="69789" y="36921"/>
                      <a:pt x="69734" y="37754"/>
                    </a:cubicBezTo>
                    <a:lnTo>
                      <a:pt x="70403" y="37809"/>
                    </a:lnTo>
                    <a:cubicBezTo>
                      <a:pt x="70471" y="36962"/>
                      <a:pt x="70499" y="36102"/>
                      <a:pt x="70499" y="35243"/>
                    </a:cubicBezTo>
                    <a:cubicBezTo>
                      <a:pt x="70499" y="34491"/>
                      <a:pt x="70471" y="33741"/>
                      <a:pt x="70430" y="32990"/>
                    </a:cubicBezTo>
                    <a:close/>
                    <a:moveTo>
                      <a:pt x="724" y="36908"/>
                    </a:moveTo>
                    <a:lnTo>
                      <a:pt x="42" y="36948"/>
                    </a:lnTo>
                    <a:cubicBezTo>
                      <a:pt x="82" y="37795"/>
                      <a:pt x="151" y="38655"/>
                      <a:pt x="260" y="39501"/>
                    </a:cubicBezTo>
                    <a:lnTo>
                      <a:pt x="928" y="39419"/>
                    </a:lnTo>
                    <a:cubicBezTo>
                      <a:pt x="833" y="38586"/>
                      <a:pt x="764" y="37754"/>
                      <a:pt x="724" y="36908"/>
                    </a:cubicBezTo>
                    <a:close/>
                    <a:moveTo>
                      <a:pt x="69693" y="38313"/>
                    </a:moveTo>
                    <a:cubicBezTo>
                      <a:pt x="69611" y="39146"/>
                      <a:pt x="69516" y="39978"/>
                      <a:pt x="69380" y="40812"/>
                    </a:cubicBezTo>
                    <a:lnTo>
                      <a:pt x="70048" y="40921"/>
                    </a:lnTo>
                    <a:cubicBezTo>
                      <a:pt x="70184" y="40074"/>
                      <a:pt x="70293" y="39214"/>
                      <a:pt x="70362" y="38368"/>
                    </a:cubicBezTo>
                    <a:lnTo>
                      <a:pt x="69693" y="38313"/>
                    </a:lnTo>
                    <a:close/>
                    <a:moveTo>
                      <a:pt x="997" y="39965"/>
                    </a:moveTo>
                    <a:lnTo>
                      <a:pt x="328" y="40060"/>
                    </a:lnTo>
                    <a:cubicBezTo>
                      <a:pt x="451" y="40907"/>
                      <a:pt x="588" y="41753"/>
                      <a:pt x="764" y="42586"/>
                    </a:cubicBezTo>
                    <a:lnTo>
                      <a:pt x="1434" y="42449"/>
                    </a:lnTo>
                    <a:cubicBezTo>
                      <a:pt x="1256" y="41630"/>
                      <a:pt x="1119" y="40797"/>
                      <a:pt x="997" y="39965"/>
                    </a:cubicBezTo>
                    <a:close/>
                    <a:moveTo>
                      <a:pt x="69283" y="41357"/>
                    </a:moveTo>
                    <a:cubicBezTo>
                      <a:pt x="69134" y="42176"/>
                      <a:pt x="68956" y="43008"/>
                      <a:pt x="68752" y="43814"/>
                    </a:cubicBezTo>
                    <a:lnTo>
                      <a:pt x="69407" y="43978"/>
                    </a:lnTo>
                    <a:cubicBezTo>
                      <a:pt x="69625" y="43159"/>
                      <a:pt x="69802" y="42313"/>
                      <a:pt x="69953" y="41480"/>
                    </a:cubicBezTo>
                    <a:lnTo>
                      <a:pt x="69283" y="41357"/>
                    </a:lnTo>
                    <a:close/>
                    <a:moveTo>
                      <a:pt x="1556" y="42995"/>
                    </a:moveTo>
                    <a:lnTo>
                      <a:pt x="888" y="43145"/>
                    </a:lnTo>
                    <a:cubicBezTo>
                      <a:pt x="1079" y="43964"/>
                      <a:pt x="1297" y="44797"/>
                      <a:pt x="1556" y="45616"/>
                    </a:cubicBezTo>
                    <a:lnTo>
                      <a:pt x="2198" y="45411"/>
                    </a:lnTo>
                    <a:cubicBezTo>
                      <a:pt x="1952" y="44619"/>
                      <a:pt x="1734" y="43800"/>
                      <a:pt x="1556" y="42995"/>
                    </a:cubicBezTo>
                    <a:close/>
                    <a:moveTo>
                      <a:pt x="68615" y="44360"/>
                    </a:moveTo>
                    <a:cubicBezTo>
                      <a:pt x="68397" y="45165"/>
                      <a:pt x="68137" y="45971"/>
                      <a:pt x="67864" y="46748"/>
                    </a:cubicBezTo>
                    <a:lnTo>
                      <a:pt x="68506" y="46981"/>
                    </a:lnTo>
                    <a:cubicBezTo>
                      <a:pt x="68779" y="46175"/>
                      <a:pt x="69038" y="45356"/>
                      <a:pt x="69270" y="44537"/>
                    </a:cubicBezTo>
                    <a:lnTo>
                      <a:pt x="68615" y="44360"/>
                    </a:lnTo>
                    <a:close/>
                    <a:moveTo>
                      <a:pt x="2375" y="45957"/>
                    </a:moveTo>
                    <a:lnTo>
                      <a:pt x="1720" y="46162"/>
                    </a:lnTo>
                    <a:cubicBezTo>
                      <a:pt x="1993" y="46967"/>
                      <a:pt x="2280" y="47773"/>
                      <a:pt x="2608" y="48564"/>
                    </a:cubicBezTo>
                    <a:lnTo>
                      <a:pt x="3235" y="48304"/>
                    </a:lnTo>
                    <a:cubicBezTo>
                      <a:pt x="2921" y="47540"/>
                      <a:pt x="2621" y="46748"/>
                      <a:pt x="2375" y="45957"/>
                    </a:cubicBezTo>
                    <a:close/>
                    <a:moveTo>
                      <a:pt x="67673" y="47281"/>
                    </a:moveTo>
                    <a:cubicBezTo>
                      <a:pt x="67387" y="48059"/>
                      <a:pt x="67059" y="48837"/>
                      <a:pt x="66704" y="49602"/>
                    </a:cubicBezTo>
                    <a:lnTo>
                      <a:pt x="67332" y="49888"/>
                    </a:lnTo>
                    <a:cubicBezTo>
                      <a:pt x="67687" y="49110"/>
                      <a:pt x="68015" y="48319"/>
                      <a:pt x="68301" y="47513"/>
                    </a:cubicBezTo>
                    <a:lnTo>
                      <a:pt x="67673" y="47281"/>
                    </a:lnTo>
                    <a:close/>
                    <a:moveTo>
                      <a:pt x="3454" y="48823"/>
                    </a:moveTo>
                    <a:lnTo>
                      <a:pt x="2826" y="49083"/>
                    </a:lnTo>
                    <a:cubicBezTo>
                      <a:pt x="3154" y="49875"/>
                      <a:pt x="3522" y="50652"/>
                      <a:pt x="3918" y="51403"/>
                    </a:cubicBezTo>
                    <a:lnTo>
                      <a:pt x="4519" y="51089"/>
                    </a:lnTo>
                    <a:cubicBezTo>
                      <a:pt x="4136" y="50352"/>
                      <a:pt x="3781" y="49587"/>
                      <a:pt x="3454" y="48823"/>
                    </a:cubicBezTo>
                    <a:close/>
                    <a:moveTo>
                      <a:pt x="66472" y="50106"/>
                    </a:moveTo>
                    <a:cubicBezTo>
                      <a:pt x="66117" y="50870"/>
                      <a:pt x="65722" y="51622"/>
                      <a:pt x="65312" y="52345"/>
                    </a:cubicBezTo>
                    <a:lnTo>
                      <a:pt x="65898" y="52672"/>
                    </a:lnTo>
                    <a:cubicBezTo>
                      <a:pt x="66322" y="51935"/>
                      <a:pt x="66717" y="51171"/>
                      <a:pt x="67086" y="50406"/>
                    </a:cubicBezTo>
                    <a:lnTo>
                      <a:pt x="66472" y="50106"/>
                    </a:lnTo>
                    <a:close/>
                    <a:moveTo>
                      <a:pt x="4777" y="51580"/>
                    </a:moveTo>
                    <a:lnTo>
                      <a:pt x="4177" y="51908"/>
                    </a:lnTo>
                    <a:cubicBezTo>
                      <a:pt x="4586" y="52659"/>
                      <a:pt x="5023" y="53396"/>
                      <a:pt x="5474" y="54119"/>
                    </a:cubicBezTo>
                    <a:lnTo>
                      <a:pt x="6047" y="53751"/>
                    </a:lnTo>
                    <a:cubicBezTo>
                      <a:pt x="5596" y="53054"/>
                      <a:pt x="5174" y="52317"/>
                      <a:pt x="4777" y="51580"/>
                    </a:cubicBezTo>
                    <a:close/>
                    <a:moveTo>
                      <a:pt x="6347" y="54228"/>
                    </a:moveTo>
                    <a:lnTo>
                      <a:pt x="5787" y="54597"/>
                    </a:lnTo>
                    <a:cubicBezTo>
                      <a:pt x="5938" y="54829"/>
                      <a:pt x="6102" y="55074"/>
                      <a:pt x="6266" y="55307"/>
                    </a:cubicBezTo>
                    <a:lnTo>
                      <a:pt x="6825" y="54925"/>
                    </a:lnTo>
                    <a:cubicBezTo>
                      <a:pt x="6661" y="54692"/>
                      <a:pt x="6497" y="54461"/>
                      <a:pt x="6347" y="54228"/>
                    </a:cubicBezTo>
                    <a:close/>
                    <a:moveTo>
                      <a:pt x="65025" y="52823"/>
                    </a:moveTo>
                    <a:cubicBezTo>
                      <a:pt x="64602" y="53546"/>
                      <a:pt x="64151" y="54255"/>
                      <a:pt x="63674" y="54938"/>
                    </a:cubicBezTo>
                    <a:lnTo>
                      <a:pt x="64220" y="55320"/>
                    </a:lnTo>
                    <a:cubicBezTo>
                      <a:pt x="64712" y="54624"/>
                      <a:pt x="65176" y="53901"/>
                      <a:pt x="65612" y="53163"/>
                    </a:cubicBezTo>
                    <a:lnTo>
                      <a:pt x="65025" y="52823"/>
                    </a:lnTo>
                    <a:close/>
                    <a:moveTo>
                      <a:pt x="6975" y="55156"/>
                    </a:moveTo>
                    <a:lnTo>
                      <a:pt x="6429" y="55538"/>
                    </a:lnTo>
                    <a:cubicBezTo>
                      <a:pt x="6702" y="55921"/>
                      <a:pt x="6975" y="56303"/>
                      <a:pt x="7261" y="56685"/>
                    </a:cubicBezTo>
                    <a:lnTo>
                      <a:pt x="7807" y="56275"/>
                    </a:lnTo>
                    <a:cubicBezTo>
                      <a:pt x="7521" y="55907"/>
                      <a:pt x="7248" y="55525"/>
                      <a:pt x="6975" y="55156"/>
                    </a:cubicBezTo>
                    <a:close/>
                    <a:moveTo>
                      <a:pt x="63347" y="55402"/>
                    </a:moveTo>
                    <a:cubicBezTo>
                      <a:pt x="62855" y="56071"/>
                      <a:pt x="62350" y="56740"/>
                      <a:pt x="61804" y="57382"/>
                    </a:cubicBezTo>
                    <a:lnTo>
                      <a:pt x="62322" y="57818"/>
                    </a:lnTo>
                    <a:cubicBezTo>
                      <a:pt x="62868" y="57163"/>
                      <a:pt x="63401" y="56481"/>
                      <a:pt x="63893" y="55798"/>
                    </a:cubicBezTo>
                    <a:lnTo>
                      <a:pt x="63347" y="55402"/>
                    </a:lnTo>
                    <a:close/>
                    <a:moveTo>
                      <a:pt x="8149" y="56712"/>
                    </a:moveTo>
                    <a:lnTo>
                      <a:pt x="7616" y="57136"/>
                    </a:lnTo>
                    <a:cubicBezTo>
                      <a:pt x="8149" y="57791"/>
                      <a:pt x="8708" y="58446"/>
                      <a:pt x="9282" y="59074"/>
                    </a:cubicBezTo>
                    <a:lnTo>
                      <a:pt x="9773" y="58623"/>
                    </a:lnTo>
                    <a:cubicBezTo>
                      <a:pt x="9214" y="58009"/>
                      <a:pt x="8668" y="57367"/>
                      <a:pt x="8149" y="56712"/>
                    </a:cubicBezTo>
                    <a:close/>
                    <a:moveTo>
                      <a:pt x="61449" y="57804"/>
                    </a:moveTo>
                    <a:cubicBezTo>
                      <a:pt x="60903" y="58446"/>
                      <a:pt x="60330" y="59060"/>
                      <a:pt x="59743" y="59647"/>
                    </a:cubicBezTo>
                    <a:lnTo>
                      <a:pt x="60220" y="60125"/>
                    </a:lnTo>
                    <a:cubicBezTo>
                      <a:pt x="60821" y="59524"/>
                      <a:pt x="61408" y="58896"/>
                      <a:pt x="61954" y="58255"/>
                    </a:cubicBezTo>
                    <a:lnTo>
                      <a:pt x="61449" y="57804"/>
                    </a:lnTo>
                    <a:close/>
                    <a:moveTo>
                      <a:pt x="10155" y="59033"/>
                    </a:moveTo>
                    <a:lnTo>
                      <a:pt x="9664" y="59497"/>
                    </a:lnTo>
                    <a:cubicBezTo>
                      <a:pt x="10251" y="60111"/>
                      <a:pt x="10865" y="60712"/>
                      <a:pt x="11493" y="61285"/>
                    </a:cubicBezTo>
                    <a:lnTo>
                      <a:pt x="11957" y="60794"/>
                    </a:lnTo>
                    <a:cubicBezTo>
                      <a:pt x="11343" y="60234"/>
                      <a:pt x="10728" y="59633"/>
                      <a:pt x="10155" y="59033"/>
                    </a:cubicBezTo>
                    <a:close/>
                    <a:moveTo>
                      <a:pt x="59334" y="60043"/>
                    </a:moveTo>
                    <a:cubicBezTo>
                      <a:pt x="58746" y="60630"/>
                      <a:pt x="58118" y="61189"/>
                      <a:pt x="57477" y="61735"/>
                    </a:cubicBezTo>
                    <a:lnTo>
                      <a:pt x="57914" y="62254"/>
                    </a:lnTo>
                    <a:cubicBezTo>
                      <a:pt x="58555" y="61695"/>
                      <a:pt x="59197" y="61121"/>
                      <a:pt x="59811" y="60534"/>
                    </a:cubicBezTo>
                    <a:lnTo>
                      <a:pt x="59334" y="60043"/>
                    </a:lnTo>
                    <a:close/>
                    <a:moveTo>
                      <a:pt x="12366" y="61162"/>
                    </a:moveTo>
                    <a:lnTo>
                      <a:pt x="11916" y="61667"/>
                    </a:lnTo>
                    <a:cubicBezTo>
                      <a:pt x="12557" y="62226"/>
                      <a:pt x="13227" y="62787"/>
                      <a:pt x="13895" y="63291"/>
                    </a:cubicBezTo>
                    <a:lnTo>
                      <a:pt x="14304" y="62759"/>
                    </a:lnTo>
                    <a:cubicBezTo>
                      <a:pt x="13649" y="62254"/>
                      <a:pt x="12994" y="61722"/>
                      <a:pt x="12366" y="61162"/>
                    </a:cubicBezTo>
                    <a:close/>
                    <a:moveTo>
                      <a:pt x="57041" y="62090"/>
                    </a:moveTo>
                    <a:cubicBezTo>
                      <a:pt x="56440" y="62581"/>
                      <a:pt x="55798" y="63060"/>
                      <a:pt x="55157" y="63524"/>
                    </a:cubicBezTo>
                    <a:lnTo>
                      <a:pt x="55539" y="64070"/>
                    </a:lnTo>
                    <a:cubicBezTo>
                      <a:pt x="56194" y="63606"/>
                      <a:pt x="56850" y="63114"/>
                      <a:pt x="57477" y="62609"/>
                    </a:cubicBezTo>
                    <a:lnTo>
                      <a:pt x="57041" y="62090"/>
                    </a:lnTo>
                    <a:close/>
                    <a:moveTo>
                      <a:pt x="14755" y="63087"/>
                    </a:moveTo>
                    <a:lnTo>
                      <a:pt x="14359" y="63633"/>
                    </a:lnTo>
                    <a:cubicBezTo>
                      <a:pt x="15041" y="64137"/>
                      <a:pt x="15751" y="64629"/>
                      <a:pt x="16475" y="65080"/>
                    </a:cubicBezTo>
                    <a:lnTo>
                      <a:pt x="16830" y="64506"/>
                    </a:lnTo>
                    <a:cubicBezTo>
                      <a:pt x="16133" y="64070"/>
                      <a:pt x="15438" y="63591"/>
                      <a:pt x="14755" y="63087"/>
                    </a:cubicBezTo>
                    <a:close/>
                    <a:moveTo>
                      <a:pt x="54584" y="63919"/>
                    </a:moveTo>
                    <a:cubicBezTo>
                      <a:pt x="53887" y="64383"/>
                      <a:pt x="53177" y="64834"/>
                      <a:pt x="52455" y="65243"/>
                    </a:cubicBezTo>
                    <a:lnTo>
                      <a:pt x="52782" y="65830"/>
                    </a:lnTo>
                    <a:cubicBezTo>
                      <a:pt x="53519" y="65407"/>
                      <a:pt x="54256" y="64956"/>
                      <a:pt x="54966" y="64479"/>
                    </a:cubicBezTo>
                    <a:lnTo>
                      <a:pt x="54584" y="63919"/>
                    </a:lnTo>
                    <a:close/>
                    <a:moveTo>
                      <a:pt x="17307" y="64807"/>
                    </a:moveTo>
                    <a:lnTo>
                      <a:pt x="16952" y="65380"/>
                    </a:lnTo>
                    <a:cubicBezTo>
                      <a:pt x="17689" y="65830"/>
                      <a:pt x="18441" y="66254"/>
                      <a:pt x="19191" y="66636"/>
                    </a:cubicBezTo>
                    <a:lnTo>
                      <a:pt x="19505" y="66035"/>
                    </a:lnTo>
                    <a:cubicBezTo>
                      <a:pt x="18768" y="65653"/>
                      <a:pt x="18031" y="65243"/>
                      <a:pt x="17307" y="64807"/>
                    </a:cubicBezTo>
                    <a:close/>
                    <a:moveTo>
                      <a:pt x="51963" y="65516"/>
                    </a:moveTo>
                    <a:cubicBezTo>
                      <a:pt x="51239" y="65926"/>
                      <a:pt x="50475" y="66308"/>
                      <a:pt x="49725" y="66649"/>
                    </a:cubicBezTo>
                    <a:lnTo>
                      <a:pt x="50011" y="67264"/>
                    </a:lnTo>
                    <a:cubicBezTo>
                      <a:pt x="50775" y="66909"/>
                      <a:pt x="51554" y="66527"/>
                      <a:pt x="52291" y="66103"/>
                    </a:cubicBezTo>
                    <a:lnTo>
                      <a:pt x="51963" y="65516"/>
                    </a:lnTo>
                    <a:close/>
                    <a:moveTo>
                      <a:pt x="20010" y="66281"/>
                    </a:moveTo>
                    <a:lnTo>
                      <a:pt x="19710" y="66894"/>
                    </a:lnTo>
                    <a:cubicBezTo>
                      <a:pt x="20474" y="67264"/>
                      <a:pt x="21252" y="67618"/>
                      <a:pt x="22044" y="67932"/>
                    </a:cubicBezTo>
                    <a:lnTo>
                      <a:pt x="22303" y="67318"/>
                    </a:lnTo>
                    <a:cubicBezTo>
                      <a:pt x="21525" y="67004"/>
                      <a:pt x="20761" y="66649"/>
                      <a:pt x="20010" y="66281"/>
                    </a:cubicBezTo>
                    <a:close/>
                    <a:moveTo>
                      <a:pt x="49219" y="66881"/>
                    </a:moveTo>
                    <a:cubicBezTo>
                      <a:pt x="48455" y="67222"/>
                      <a:pt x="47677" y="67537"/>
                      <a:pt x="46886" y="67810"/>
                    </a:cubicBezTo>
                    <a:lnTo>
                      <a:pt x="47117" y="68450"/>
                    </a:lnTo>
                    <a:cubicBezTo>
                      <a:pt x="47909" y="68164"/>
                      <a:pt x="48715" y="67850"/>
                      <a:pt x="49492" y="67495"/>
                    </a:cubicBezTo>
                    <a:lnTo>
                      <a:pt x="49219" y="66881"/>
                    </a:lnTo>
                    <a:close/>
                    <a:moveTo>
                      <a:pt x="22822" y="67522"/>
                    </a:moveTo>
                    <a:lnTo>
                      <a:pt x="22576" y="68150"/>
                    </a:lnTo>
                    <a:cubicBezTo>
                      <a:pt x="23368" y="68450"/>
                      <a:pt x="24186" y="68738"/>
                      <a:pt x="25005" y="68983"/>
                    </a:cubicBezTo>
                    <a:lnTo>
                      <a:pt x="25197" y="68341"/>
                    </a:lnTo>
                    <a:cubicBezTo>
                      <a:pt x="24405" y="68096"/>
                      <a:pt x="23600" y="67823"/>
                      <a:pt x="22822" y="67522"/>
                    </a:cubicBezTo>
                    <a:close/>
                    <a:moveTo>
                      <a:pt x="46353" y="68001"/>
                    </a:moveTo>
                    <a:cubicBezTo>
                      <a:pt x="45575" y="68259"/>
                      <a:pt x="44756" y="68505"/>
                      <a:pt x="43951" y="68710"/>
                    </a:cubicBezTo>
                    <a:lnTo>
                      <a:pt x="44114" y="69366"/>
                    </a:lnTo>
                    <a:cubicBezTo>
                      <a:pt x="44947" y="69160"/>
                      <a:pt x="45766" y="68915"/>
                      <a:pt x="46571" y="68642"/>
                    </a:cubicBezTo>
                    <a:lnTo>
                      <a:pt x="46353" y="68001"/>
                    </a:lnTo>
                    <a:close/>
                    <a:moveTo>
                      <a:pt x="25742" y="68492"/>
                    </a:moveTo>
                    <a:lnTo>
                      <a:pt x="25551" y="69147"/>
                    </a:lnTo>
                    <a:cubicBezTo>
                      <a:pt x="26370" y="69379"/>
                      <a:pt x="27203" y="69584"/>
                      <a:pt x="28036" y="69761"/>
                    </a:cubicBezTo>
                    <a:lnTo>
                      <a:pt x="28172" y="69093"/>
                    </a:lnTo>
                    <a:cubicBezTo>
                      <a:pt x="27367" y="68929"/>
                      <a:pt x="26534" y="68723"/>
                      <a:pt x="25742" y="68492"/>
                    </a:cubicBezTo>
                    <a:close/>
                    <a:moveTo>
                      <a:pt x="43405" y="68847"/>
                    </a:moveTo>
                    <a:cubicBezTo>
                      <a:pt x="42600" y="69051"/>
                      <a:pt x="41767" y="69215"/>
                      <a:pt x="40948" y="69351"/>
                    </a:cubicBezTo>
                    <a:lnTo>
                      <a:pt x="41057" y="70021"/>
                    </a:lnTo>
                    <a:cubicBezTo>
                      <a:pt x="41903" y="69884"/>
                      <a:pt x="42749" y="69706"/>
                      <a:pt x="43568" y="69502"/>
                    </a:cubicBezTo>
                    <a:lnTo>
                      <a:pt x="43405" y="68847"/>
                    </a:lnTo>
                    <a:close/>
                    <a:moveTo>
                      <a:pt x="28718" y="69202"/>
                    </a:moveTo>
                    <a:lnTo>
                      <a:pt x="28596" y="69870"/>
                    </a:lnTo>
                    <a:cubicBezTo>
                      <a:pt x="29428" y="70021"/>
                      <a:pt x="30288" y="70157"/>
                      <a:pt x="31134" y="70252"/>
                    </a:cubicBezTo>
                    <a:lnTo>
                      <a:pt x="31202" y="69584"/>
                    </a:lnTo>
                    <a:cubicBezTo>
                      <a:pt x="30370" y="69488"/>
                      <a:pt x="29537" y="69366"/>
                      <a:pt x="28718" y="69202"/>
                    </a:cubicBezTo>
                    <a:close/>
                    <a:moveTo>
                      <a:pt x="40402" y="69433"/>
                    </a:moveTo>
                    <a:cubicBezTo>
                      <a:pt x="39570" y="69557"/>
                      <a:pt x="38737" y="69652"/>
                      <a:pt x="37904" y="69720"/>
                    </a:cubicBezTo>
                    <a:lnTo>
                      <a:pt x="37945" y="70389"/>
                    </a:lnTo>
                    <a:cubicBezTo>
                      <a:pt x="38805" y="70334"/>
                      <a:pt x="39652" y="70239"/>
                      <a:pt x="40498" y="70103"/>
                    </a:cubicBezTo>
                    <a:lnTo>
                      <a:pt x="40402" y="69433"/>
                    </a:lnTo>
                    <a:close/>
                    <a:moveTo>
                      <a:pt x="31762" y="69639"/>
                    </a:moveTo>
                    <a:lnTo>
                      <a:pt x="31694" y="70321"/>
                    </a:lnTo>
                    <a:cubicBezTo>
                      <a:pt x="32540" y="70403"/>
                      <a:pt x="33400" y="70457"/>
                      <a:pt x="34246" y="70485"/>
                    </a:cubicBezTo>
                    <a:lnTo>
                      <a:pt x="34274" y="69802"/>
                    </a:lnTo>
                    <a:cubicBezTo>
                      <a:pt x="33441" y="69788"/>
                      <a:pt x="32594" y="69734"/>
                      <a:pt x="31762" y="69639"/>
                    </a:cubicBezTo>
                    <a:close/>
                    <a:moveTo>
                      <a:pt x="37344" y="69761"/>
                    </a:moveTo>
                    <a:cubicBezTo>
                      <a:pt x="36649" y="69802"/>
                      <a:pt x="35952" y="69815"/>
                      <a:pt x="35270" y="69815"/>
                    </a:cubicBezTo>
                    <a:lnTo>
                      <a:pt x="34833" y="69815"/>
                    </a:lnTo>
                    <a:lnTo>
                      <a:pt x="34820" y="70498"/>
                    </a:lnTo>
                    <a:lnTo>
                      <a:pt x="35257" y="70498"/>
                    </a:lnTo>
                    <a:cubicBezTo>
                      <a:pt x="35966" y="70498"/>
                      <a:pt x="36676" y="70471"/>
                      <a:pt x="37386" y="70430"/>
                    </a:cubicBezTo>
                    <a:lnTo>
                      <a:pt x="37344" y="6976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1681;p42">
                <a:extLst>
                  <a:ext uri="{FF2B5EF4-FFF2-40B4-BE49-F238E27FC236}">
                    <a16:creationId xmlns:a16="http://schemas.microsoft.com/office/drawing/2014/main" id="{0AB91020-2821-173F-DD3B-756DB20AA8E2}"/>
                  </a:ext>
                </a:extLst>
              </p:cNvPr>
              <p:cNvSpPr/>
              <p:nvPr/>
            </p:nvSpPr>
            <p:spPr>
              <a:xfrm rot="-5400000">
                <a:off x="1201838" y="1887550"/>
                <a:ext cx="1965900" cy="1965900"/>
              </a:xfrm>
              <a:prstGeom prst="blockArc">
                <a:avLst>
                  <a:gd name="adj1" fmla="val 13560149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1682;p42">
                <a:extLst>
                  <a:ext uri="{FF2B5EF4-FFF2-40B4-BE49-F238E27FC236}">
                    <a16:creationId xmlns:a16="http://schemas.microsoft.com/office/drawing/2014/main" id="{933B318A-A9D6-D0B5-A9CC-7AD7FE92A668}"/>
                  </a:ext>
                </a:extLst>
              </p:cNvPr>
              <p:cNvSpPr/>
              <p:nvPr/>
            </p:nvSpPr>
            <p:spPr>
              <a:xfrm rot="3949254">
                <a:off x="1201770" y="1887509"/>
                <a:ext cx="1965866" cy="1965866"/>
              </a:xfrm>
              <a:prstGeom prst="blockArc">
                <a:avLst>
                  <a:gd name="adj1" fmla="val 17246835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" name="Google Shape;1657;p42">
              <a:extLst>
                <a:ext uri="{FF2B5EF4-FFF2-40B4-BE49-F238E27FC236}">
                  <a16:creationId xmlns:a16="http://schemas.microsoft.com/office/drawing/2014/main" id="{C13313FF-4D44-D1B8-D497-F85D550386C0}"/>
                </a:ext>
              </a:extLst>
            </p:cNvPr>
            <p:cNvGrpSpPr/>
            <p:nvPr/>
          </p:nvGrpSpPr>
          <p:grpSpPr>
            <a:xfrm>
              <a:off x="3017383" y="563884"/>
              <a:ext cx="635477" cy="633411"/>
              <a:chOff x="6039282" y="1042577"/>
              <a:chExt cx="734315" cy="731929"/>
            </a:xfrm>
          </p:grpSpPr>
          <p:sp>
            <p:nvSpPr>
              <p:cNvPr id="13" name="Google Shape;1658;p42">
                <a:extLst>
                  <a:ext uri="{FF2B5EF4-FFF2-40B4-BE49-F238E27FC236}">
                    <a16:creationId xmlns:a16="http://schemas.microsoft.com/office/drawing/2014/main" id="{EC31140B-7394-E453-5FC4-1E9FE484E986}"/>
                  </a:ext>
                </a:extLst>
              </p:cNvPr>
              <p:cNvSpPr/>
              <p:nvPr/>
            </p:nvSpPr>
            <p:spPr>
              <a:xfrm>
                <a:off x="6045348" y="1300071"/>
                <a:ext cx="131951" cy="65352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701" extrusionOk="0">
                    <a:moveTo>
                      <a:pt x="108" y="0"/>
                    </a:moveTo>
                    <a:lnTo>
                      <a:pt x="51" y="224"/>
                    </a:lnTo>
                    <a:cubicBezTo>
                      <a:pt x="29" y="303"/>
                      <a:pt x="7" y="375"/>
                      <a:pt x="0" y="455"/>
                    </a:cubicBezTo>
                    <a:lnTo>
                      <a:pt x="1342" y="700"/>
                    </a:lnTo>
                    <a:cubicBezTo>
                      <a:pt x="1349" y="650"/>
                      <a:pt x="1363" y="599"/>
                      <a:pt x="1378" y="549"/>
                    </a:cubicBezTo>
                    <a:lnTo>
                      <a:pt x="1414" y="397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659;p42">
                <a:extLst>
                  <a:ext uri="{FF2B5EF4-FFF2-40B4-BE49-F238E27FC236}">
                    <a16:creationId xmlns:a16="http://schemas.microsoft.com/office/drawing/2014/main" id="{1A67D4E0-73DE-ED75-FC81-F1A454D314C1}"/>
                  </a:ext>
                </a:extLst>
              </p:cNvPr>
              <p:cNvSpPr/>
              <p:nvPr/>
            </p:nvSpPr>
            <p:spPr>
              <a:xfrm>
                <a:off x="6080342" y="1201250"/>
                <a:ext cx="127938" cy="96863"/>
              </a:xfrm>
              <a:custGeom>
                <a:avLst/>
                <a:gdLst/>
                <a:ahLst/>
                <a:cxnLst/>
                <a:rect l="l" t="t" r="r" b="b"/>
                <a:pathLst>
                  <a:path w="1371" h="1039" extrusionOk="0">
                    <a:moveTo>
                      <a:pt x="245" y="0"/>
                    </a:moveTo>
                    <a:cubicBezTo>
                      <a:pt x="159" y="137"/>
                      <a:pt x="72" y="267"/>
                      <a:pt x="0" y="404"/>
                    </a:cubicBezTo>
                    <a:lnTo>
                      <a:pt x="1219" y="1039"/>
                    </a:lnTo>
                    <a:cubicBezTo>
                      <a:pt x="1262" y="945"/>
                      <a:pt x="1320" y="866"/>
                      <a:pt x="1371" y="772"/>
                    </a:cubicBezTo>
                    <a:lnTo>
                      <a:pt x="245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660;p42">
                <a:extLst>
                  <a:ext uri="{FF2B5EF4-FFF2-40B4-BE49-F238E27FC236}">
                    <a16:creationId xmlns:a16="http://schemas.microsoft.com/office/drawing/2014/main" id="{BE4D3589-34B1-D7C4-8D56-015AD44D63F0}"/>
                  </a:ext>
                </a:extLst>
              </p:cNvPr>
              <p:cNvSpPr/>
              <p:nvPr/>
            </p:nvSpPr>
            <p:spPr>
              <a:xfrm>
                <a:off x="6144918" y="1121167"/>
                <a:ext cx="112541" cy="119145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1278" extrusionOk="0">
                    <a:moveTo>
                      <a:pt x="347" y="1"/>
                    </a:moveTo>
                    <a:cubicBezTo>
                      <a:pt x="224" y="95"/>
                      <a:pt x="116" y="210"/>
                      <a:pt x="1" y="318"/>
                    </a:cubicBezTo>
                    <a:lnTo>
                      <a:pt x="974" y="1278"/>
                    </a:lnTo>
                    <a:cubicBezTo>
                      <a:pt x="1046" y="1205"/>
                      <a:pt x="1126" y="1133"/>
                      <a:pt x="1205" y="1068"/>
                    </a:cubicBezTo>
                    <a:lnTo>
                      <a:pt x="347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61;p42">
                <a:extLst>
                  <a:ext uri="{FF2B5EF4-FFF2-40B4-BE49-F238E27FC236}">
                    <a16:creationId xmlns:a16="http://schemas.microsoft.com/office/drawing/2014/main" id="{20B1EAF5-5165-3591-499F-7C296B162043}"/>
                  </a:ext>
                </a:extLst>
              </p:cNvPr>
              <p:cNvSpPr/>
              <p:nvPr/>
            </p:nvSpPr>
            <p:spPr>
              <a:xfrm>
                <a:off x="6232449" y="1066723"/>
                <a:ext cx="86879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931" h="1400" extrusionOk="0">
                    <a:moveTo>
                      <a:pt x="426" y="1"/>
                    </a:moveTo>
                    <a:cubicBezTo>
                      <a:pt x="354" y="22"/>
                      <a:pt x="282" y="58"/>
                      <a:pt x="209" y="94"/>
                    </a:cubicBezTo>
                    <a:lnTo>
                      <a:pt x="0" y="195"/>
                    </a:lnTo>
                    <a:lnTo>
                      <a:pt x="649" y="1400"/>
                    </a:lnTo>
                    <a:lnTo>
                      <a:pt x="786" y="1335"/>
                    </a:lnTo>
                    <a:cubicBezTo>
                      <a:pt x="830" y="1306"/>
                      <a:pt x="880" y="1285"/>
                      <a:pt x="931" y="1270"/>
                    </a:cubicBezTo>
                    <a:lnTo>
                      <a:pt x="426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662;p42">
                <a:extLst>
                  <a:ext uri="{FF2B5EF4-FFF2-40B4-BE49-F238E27FC236}">
                    <a16:creationId xmlns:a16="http://schemas.microsoft.com/office/drawing/2014/main" id="{691B3324-1927-8880-60D4-06A30E10FBAE}"/>
                  </a:ext>
                </a:extLst>
              </p:cNvPr>
              <p:cNvSpPr/>
              <p:nvPr/>
            </p:nvSpPr>
            <p:spPr>
              <a:xfrm>
                <a:off x="6335379" y="1042577"/>
                <a:ext cx="53284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571" h="1400" extrusionOk="0">
                    <a:moveTo>
                      <a:pt x="470" y="0"/>
                    </a:moveTo>
                    <a:cubicBezTo>
                      <a:pt x="390" y="0"/>
                      <a:pt x="311" y="7"/>
                      <a:pt x="239" y="22"/>
                    </a:cubicBezTo>
                    <a:lnTo>
                      <a:pt x="1" y="58"/>
                    </a:lnTo>
                    <a:lnTo>
                      <a:pt x="268" y="1399"/>
                    </a:lnTo>
                    <a:lnTo>
                      <a:pt x="419" y="1378"/>
                    </a:lnTo>
                    <a:cubicBezTo>
                      <a:pt x="470" y="1370"/>
                      <a:pt x="520" y="1363"/>
                      <a:pt x="571" y="1363"/>
                    </a:cubicBezTo>
                    <a:lnTo>
                      <a:pt x="470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663;p42">
                <a:extLst>
                  <a:ext uri="{FF2B5EF4-FFF2-40B4-BE49-F238E27FC236}">
                    <a16:creationId xmlns:a16="http://schemas.microsoft.com/office/drawing/2014/main" id="{7DC0CBFB-936B-D78F-7BB4-06C1F97E3335}"/>
                  </a:ext>
                </a:extLst>
              </p:cNvPr>
              <p:cNvSpPr/>
              <p:nvPr/>
            </p:nvSpPr>
            <p:spPr>
              <a:xfrm>
                <a:off x="6431682" y="1043229"/>
                <a:ext cx="56550" cy="131824"/>
              </a:xfrm>
              <a:custGeom>
                <a:avLst/>
                <a:gdLst/>
                <a:ahLst/>
                <a:cxnLst/>
                <a:rect l="l" t="t" r="r" b="b"/>
                <a:pathLst>
                  <a:path w="606" h="1414" extrusionOk="0">
                    <a:moveTo>
                      <a:pt x="144" y="0"/>
                    </a:moveTo>
                    <a:lnTo>
                      <a:pt x="0" y="1356"/>
                    </a:lnTo>
                    <a:cubicBezTo>
                      <a:pt x="101" y="1378"/>
                      <a:pt x="202" y="1385"/>
                      <a:pt x="303" y="1414"/>
                    </a:cubicBezTo>
                    <a:lnTo>
                      <a:pt x="606" y="80"/>
                    </a:lnTo>
                    <a:cubicBezTo>
                      <a:pt x="454" y="36"/>
                      <a:pt x="296" y="22"/>
                      <a:pt x="14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664;p42">
                <a:extLst>
                  <a:ext uri="{FF2B5EF4-FFF2-40B4-BE49-F238E27FC236}">
                    <a16:creationId xmlns:a16="http://schemas.microsoft.com/office/drawing/2014/main" id="{071895FA-AC00-6C46-5DA6-373D8A21B281}"/>
                  </a:ext>
                </a:extLst>
              </p:cNvPr>
              <p:cNvSpPr/>
              <p:nvPr/>
            </p:nvSpPr>
            <p:spPr>
              <a:xfrm>
                <a:off x="6500924" y="1070731"/>
                <a:ext cx="89678" cy="130612"/>
              </a:xfrm>
              <a:custGeom>
                <a:avLst/>
                <a:gdLst/>
                <a:ahLst/>
                <a:cxnLst/>
                <a:rect l="l" t="t" r="r" b="b"/>
                <a:pathLst>
                  <a:path w="961" h="1401" extrusionOk="0">
                    <a:moveTo>
                      <a:pt x="542" y="1"/>
                    </a:moveTo>
                    <a:lnTo>
                      <a:pt x="1" y="1256"/>
                    </a:lnTo>
                    <a:lnTo>
                      <a:pt x="138" y="1321"/>
                    </a:lnTo>
                    <a:cubicBezTo>
                      <a:pt x="181" y="1343"/>
                      <a:pt x="232" y="1371"/>
                      <a:pt x="275" y="1400"/>
                    </a:cubicBezTo>
                    <a:lnTo>
                      <a:pt x="960" y="210"/>
                    </a:lnTo>
                    <a:cubicBezTo>
                      <a:pt x="895" y="174"/>
                      <a:pt x="823" y="131"/>
                      <a:pt x="751" y="102"/>
                    </a:cubicBezTo>
                    <a:lnTo>
                      <a:pt x="54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1665;p42">
                <a:extLst>
                  <a:ext uri="{FF2B5EF4-FFF2-40B4-BE49-F238E27FC236}">
                    <a16:creationId xmlns:a16="http://schemas.microsoft.com/office/drawing/2014/main" id="{792112E5-C3B0-4547-E065-E12E99AB70BF}"/>
                  </a:ext>
                </a:extLst>
              </p:cNvPr>
              <p:cNvSpPr/>
              <p:nvPr/>
            </p:nvSpPr>
            <p:spPr>
              <a:xfrm>
                <a:off x="6561580" y="1127973"/>
                <a:ext cx="114501" cy="117746"/>
              </a:xfrm>
              <a:custGeom>
                <a:avLst/>
                <a:gdLst/>
                <a:ahLst/>
                <a:cxnLst/>
                <a:rect l="l" t="t" r="r" b="b"/>
                <a:pathLst>
                  <a:path w="1227" h="1263" extrusionOk="0">
                    <a:moveTo>
                      <a:pt x="887" y="0"/>
                    </a:moveTo>
                    <a:lnTo>
                      <a:pt x="0" y="1046"/>
                    </a:lnTo>
                    <a:cubicBezTo>
                      <a:pt x="79" y="1111"/>
                      <a:pt x="152" y="1183"/>
                      <a:pt x="224" y="1262"/>
                    </a:cubicBezTo>
                    <a:lnTo>
                      <a:pt x="1226" y="332"/>
                    </a:lnTo>
                    <a:cubicBezTo>
                      <a:pt x="1118" y="209"/>
                      <a:pt x="1003" y="101"/>
                      <a:pt x="88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1666;p42">
                <a:extLst>
                  <a:ext uri="{FF2B5EF4-FFF2-40B4-BE49-F238E27FC236}">
                    <a16:creationId xmlns:a16="http://schemas.microsoft.com/office/drawing/2014/main" id="{DEF464E4-FDE4-168A-AF3A-AF3E1473498F}"/>
                  </a:ext>
                </a:extLst>
              </p:cNvPr>
              <p:cNvSpPr/>
              <p:nvPr/>
            </p:nvSpPr>
            <p:spPr>
              <a:xfrm>
                <a:off x="6636887" y="1310792"/>
                <a:ext cx="132697" cy="61996"/>
              </a:xfrm>
              <a:custGeom>
                <a:avLst/>
                <a:gdLst/>
                <a:ahLst/>
                <a:cxnLst/>
                <a:rect l="l" t="t" r="r" b="b"/>
                <a:pathLst>
                  <a:path w="1422" h="665" extrusionOk="0">
                    <a:moveTo>
                      <a:pt x="1321" y="1"/>
                    </a:moveTo>
                    <a:lnTo>
                      <a:pt x="1" y="361"/>
                    </a:lnTo>
                    <a:lnTo>
                      <a:pt x="44" y="506"/>
                    </a:lnTo>
                    <a:cubicBezTo>
                      <a:pt x="51" y="556"/>
                      <a:pt x="59" y="614"/>
                      <a:pt x="66" y="664"/>
                    </a:cubicBezTo>
                    <a:lnTo>
                      <a:pt x="1422" y="462"/>
                    </a:lnTo>
                    <a:cubicBezTo>
                      <a:pt x="1407" y="383"/>
                      <a:pt x="1400" y="304"/>
                      <a:pt x="1378" y="232"/>
                    </a:cubicBezTo>
                    <a:lnTo>
                      <a:pt x="1321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1667;p42">
                <a:extLst>
                  <a:ext uri="{FF2B5EF4-FFF2-40B4-BE49-F238E27FC236}">
                    <a16:creationId xmlns:a16="http://schemas.microsoft.com/office/drawing/2014/main" id="{7191E2D5-EF62-340C-F2FD-48BF149D448E}"/>
                  </a:ext>
                </a:extLst>
              </p:cNvPr>
              <p:cNvSpPr/>
              <p:nvPr/>
            </p:nvSpPr>
            <p:spPr>
              <a:xfrm>
                <a:off x="6642953" y="1415020"/>
                <a:ext cx="130645" cy="47826"/>
              </a:xfrm>
              <a:custGeom>
                <a:avLst/>
                <a:gdLst/>
                <a:ahLst/>
                <a:cxnLst/>
                <a:rect l="l" t="t" r="r" b="b"/>
                <a:pathLst>
                  <a:path w="1400" h="513" extrusionOk="0">
                    <a:moveTo>
                      <a:pt x="30" y="1"/>
                    </a:moveTo>
                    <a:cubicBezTo>
                      <a:pt x="30" y="109"/>
                      <a:pt x="15" y="210"/>
                      <a:pt x="1" y="311"/>
                    </a:cubicBezTo>
                    <a:lnTo>
                      <a:pt x="1357" y="513"/>
                    </a:lnTo>
                    <a:cubicBezTo>
                      <a:pt x="1378" y="354"/>
                      <a:pt x="1393" y="203"/>
                      <a:pt x="1400" y="44"/>
                    </a:cubicBezTo>
                    <a:lnTo>
                      <a:pt x="30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1668;p42">
                <a:extLst>
                  <a:ext uri="{FF2B5EF4-FFF2-40B4-BE49-F238E27FC236}">
                    <a16:creationId xmlns:a16="http://schemas.microsoft.com/office/drawing/2014/main" id="{5E8F6BC6-AE33-0B06-604B-5D3D43AF8B3E}"/>
                  </a:ext>
                </a:extLst>
              </p:cNvPr>
              <p:cNvSpPr/>
              <p:nvPr/>
            </p:nvSpPr>
            <p:spPr>
              <a:xfrm>
                <a:off x="6622143" y="1485687"/>
                <a:ext cx="131951" cy="81388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73" extrusionOk="0">
                    <a:moveTo>
                      <a:pt x="123" y="0"/>
                    </a:moveTo>
                    <a:lnTo>
                      <a:pt x="65" y="144"/>
                    </a:lnTo>
                    <a:cubicBezTo>
                      <a:pt x="51" y="195"/>
                      <a:pt x="22" y="238"/>
                      <a:pt x="0" y="281"/>
                    </a:cubicBezTo>
                    <a:lnTo>
                      <a:pt x="1234" y="873"/>
                    </a:lnTo>
                    <a:cubicBezTo>
                      <a:pt x="1270" y="801"/>
                      <a:pt x="1306" y="736"/>
                      <a:pt x="1335" y="664"/>
                    </a:cubicBezTo>
                    <a:lnTo>
                      <a:pt x="1414" y="440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1669;p42">
                <a:extLst>
                  <a:ext uri="{FF2B5EF4-FFF2-40B4-BE49-F238E27FC236}">
                    <a16:creationId xmlns:a16="http://schemas.microsoft.com/office/drawing/2014/main" id="{A8A860F6-A427-3ACC-DDBA-543A970ACCDF}"/>
                  </a:ext>
                </a:extLst>
              </p:cNvPr>
              <p:cNvSpPr/>
              <p:nvPr/>
            </p:nvSpPr>
            <p:spPr>
              <a:xfrm>
                <a:off x="6582390" y="1548895"/>
                <a:ext cx="121219" cy="108983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169" extrusionOk="0">
                    <a:moveTo>
                      <a:pt x="195" y="0"/>
                    </a:moveTo>
                    <a:lnTo>
                      <a:pt x="102" y="123"/>
                    </a:lnTo>
                    <a:lnTo>
                      <a:pt x="1" y="238"/>
                    </a:lnTo>
                    <a:lnTo>
                      <a:pt x="1003" y="1168"/>
                    </a:lnTo>
                    <a:lnTo>
                      <a:pt x="1155" y="988"/>
                    </a:lnTo>
                    <a:lnTo>
                      <a:pt x="1299" y="801"/>
                    </a:lnTo>
                    <a:lnTo>
                      <a:pt x="19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1670;p42">
                <a:extLst>
                  <a:ext uri="{FF2B5EF4-FFF2-40B4-BE49-F238E27FC236}">
                    <a16:creationId xmlns:a16="http://schemas.microsoft.com/office/drawing/2014/main" id="{657CC919-686A-B37D-DA7B-C3C87613C540}"/>
                  </a:ext>
                </a:extLst>
              </p:cNvPr>
              <p:cNvSpPr/>
              <p:nvPr/>
            </p:nvSpPr>
            <p:spPr>
              <a:xfrm>
                <a:off x="6526586" y="1599238"/>
                <a:ext cx="100316" cy="126510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1357" extrusionOk="0">
                    <a:moveTo>
                      <a:pt x="252" y="1"/>
                    </a:moveTo>
                    <a:cubicBezTo>
                      <a:pt x="209" y="37"/>
                      <a:pt x="173" y="66"/>
                      <a:pt x="130" y="95"/>
                    </a:cubicBezTo>
                    <a:lnTo>
                      <a:pt x="0" y="174"/>
                    </a:lnTo>
                    <a:lnTo>
                      <a:pt x="685" y="1357"/>
                    </a:lnTo>
                    <a:lnTo>
                      <a:pt x="880" y="1234"/>
                    </a:lnTo>
                    <a:cubicBezTo>
                      <a:pt x="952" y="1191"/>
                      <a:pt x="1010" y="1141"/>
                      <a:pt x="1075" y="1097"/>
                    </a:cubicBezTo>
                    <a:lnTo>
                      <a:pt x="25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1671;p42">
                <a:extLst>
                  <a:ext uri="{FF2B5EF4-FFF2-40B4-BE49-F238E27FC236}">
                    <a16:creationId xmlns:a16="http://schemas.microsoft.com/office/drawing/2014/main" id="{A86CB887-5E48-92CE-2764-2BE78CF87E37}"/>
                  </a:ext>
                </a:extLst>
              </p:cNvPr>
              <p:cNvSpPr/>
              <p:nvPr/>
            </p:nvSpPr>
            <p:spPr>
              <a:xfrm>
                <a:off x="6459957" y="1632893"/>
                <a:ext cx="70735" cy="132570"/>
              </a:xfrm>
              <a:custGeom>
                <a:avLst/>
                <a:gdLst/>
                <a:ahLst/>
                <a:cxnLst/>
                <a:rect l="l" t="t" r="r" b="b"/>
                <a:pathLst>
                  <a:path w="758" h="1422" extrusionOk="0">
                    <a:moveTo>
                      <a:pt x="296" y="1"/>
                    </a:moveTo>
                    <a:cubicBezTo>
                      <a:pt x="195" y="37"/>
                      <a:pt x="101" y="73"/>
                      <a:pt x="0" y="94"/>
                    </a:cubicBezTo>
                    <a:lnTo>
                      <a:pt x="303" y="1421"/>
                    </a:lnTo>
                    <a:cubicBezTo>
                      <a:pt x="454" y="1393"/>
                      <a:pt x="606" y="1342"/>
                      <a:pt x="757" y="1292"/>
                    </a:cubicBezTo>
                    <a:lnTo>
                      <a:pt x="296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1672;p42">
                <a:extLst>
                  <a:ext uri="{FF2B5EF4-FFF2-40B4-BE49-F238E27FC236}">
                    <a16:creationId xmlns:a16="http://schemas.microsoft.com/office/drawing/2014/main" id="{8152F7C3-9637-7963-2E9D-85791DFF3D23}"/>
                  </a:ext>
                </a:extLst>
              </p:cNvPr>
              <p:cNvSpPr/>
              <p:nvPr/>
            </p:nvSpPr>
            <p:spPr>
              <a:xfrm>
                <a:off x="6379145" y="1646318"/>
                <a:ext cx="43859" cy="128188"/>
              </a:xfrm>
              <a:custGeom>
                <a:avLst/>
                <a:gdLst/>
                <a:ahLst/>
                <a:cxnLst/>
                <a:rect l="l" t="t" r="r" b="b"/>
                <a:pathLst>
                  <a:path w="470" h="1375" extrusionOk="0">
                    <a:moveTo>
                      <a:pt x="102" y="1"/>
                    </a:moveTo>
                    <a:lnTo>
                      <a:pt x="1" y="1364"/>
                    </a:lnTo>
                    <a:cubicBezTo>
                      <a:pt x="113" y="1369"/>
                      <a:pt x="221" y="1374"/>
                      <a:pt x="331" y="1374"/>
                    </a:cubicBezTo>
                    <a:cubicBezTo>
                      <a:pt x="377" y="1374"/>
                      <a:pt x="423" y="1373"/>
                      <a:pt x="469" y="1371"/>
                    </a:cubicBezTo>
                    <a:lnTo>
                      <a:pt x="412" y="1"/>
                    </a:lnTo>
                    <a:cubicBezTo>
                      <a:pt x="361" y="4"/>
                      <a:pt x="309" y="6"/>
                      <a:pt x="257" y="6"/>
                    </a:cubicBezTo>
                    <a:cubicBezTo>
                      <a:pt x="204" y="6"/>
                      <a:pt x="152" y="4"/>
                      <a:pt x="1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1673;p42">
                <a:extLst>
                  <a:ext uri="{FF2B5EF4-FFF2-40B4-BE49-F238E27FC236}">
                    <a16:creationId xmlns:a16="http://schemas.microsoft.com/office/drawing/2014/main" id="{A71218A7-F23B-851D-7487-E3815DD49A7A}"/>
                  </a:ext>
                </a:extLst>
              </p:cNvPr>
              <p:cNvSpPr/>
              <p:nvPr/>
            </p:nvSpPr>
            <p:spPr>
              <a:xfrm>
                <a:off x="6272109" y="1630842"/>
                <a:ext cx="74187" cy="131917"/>
              </a:xfrm>
              <a:custGeom>
                <a:avLst/>
                <a:gdLst/>
                <a:ahLst/>
                <a:cxnLst/>
                <a:rect l="l" t="t" r="r" b="b"/>
                <a:pathLst>
                  <a:path w="795" h="1415" extrusionOk="0">
                    <a:moveTo>
                      <a:pt x="506" y="1"/>
                    </a:moveTo>
                    <a:lnTo>
                      <a:pt x="1" y="1270"/>
                    </a:lnTo>
                    <a:cubicBezTo>
                      <a:pt x="145" y="1328"/>
                      <a:pt x="296" y="1379"/>
                      <a:pt x="448" y="1415"/>
                    </a:cubicBezTo>
                    <a:lnTo>
                      <a:pt x="794" y="95"/>
                    </a:lnTo>
                    <a:cubicBezTo>
                      <a:pt x="693" y="66"/>
                      <a:pt x="599" y="37"/>
                      <a:pt x="5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1674;p42">
                <a:extLst>
                  <a:ext uri="{FF2B5EF4-FFF2-40B4-BE49-F238E27FC236}">
                    <a16:creationId xmlns:a16="http://schemas.microsoft.com/office/drawing/2014/main" id="{2BF21A12-B0AA-A6FC-22FC-F730213D203B}"/>
                  </a:ext>
                </a:extLst>
              </p:cNvPr>
              <p:cNvSpPr/>
              <p:nvPr/>
            </p:nvSpPr>
            <p:spPr>
              <a:xfrm>
                <a:off x="6177205" y="1595229"/>
                <a:ext cx="103769" cy="125205"/>
              </a:xfrm>
              <a:custGeom>
                <a:avLst/>
                <a:gdLst/>
                <a:ahLst/>
                <a:cxnLst/>
                <a:rect l="l" t="t" r="r" b="b"/>
                <a:pathLst>
                  <a:path w="1112" h="1343" extrusionOk="0">
                    <a:moveTo>
                      <a:pt x="859" y="1"/>
                    </a:moveTo>
                    <a:lnTo>
                      <a:pt x="1" y="1068"/>
                    </a:lnTo>
                    <a:cubicBezTo>
                      <a:pt x="123" y="1169"/>
                      <a:pt x="253" y="1256"/>
                      <a:pt x="390" y="1342"/>
                    </a:cubicBezTo>
                    <a:lnTo>
                      <a:pt x="1112" y="174"/>
                    </a:lnTo>
                    <a:cubicBezTo>
                      <a:pt x="1018" y="123"/>
                      <a:pt x="938" y="66"/>
                      <a:pt x="85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1675;p42">
                <a:extLst>
                  <a:ext uri="{FF2B5EF4-FFF2-40B4-BE49-F238E27FC236}">
                    <a16:creationId xmlns:a16="http://schemas.microsoft.com/office/drawing/2014/main" id="{53E4800A-6811-54C1-C4A7-ECA58C9C508F}"/>
                  </a:ext>
                </a:extLst>
              </p:cNvPr>
              <p:cNvSpPr/>
              <p:nvPr/>
            </p:nvSpPr>
            <p:spPr>
              <a:xfrm>
                <a:off x="6103205" y="1542835"/>
                <a:ext cx="123272" cy="106932"/>
              </a:xfrm>
              <a:custGeom>
                <a:avLst/>
                <a:gdLst/>
                <a:ahLst/>
                <a:cxnLst/>
                <a:rect l="l" t="t" r="r" b="b"/>
                <a:pathLst>
                  <a:path w="1321" h="1147" extrusionOk="0">
                    <a:moveTo>
                      <a:pt x="1126" y="0"/>
                    </a:moveTo>
                    <a:lnTo>
                      <a:pt x="0" y="772"/>
                    </a:lnTo>
                    <a:lnTo>
                      <a:pt x="137" y="959"/>
                    </a:lnTo>
                    <a:lnTo>
                      <a:pt x="210" y="1053"/>
                    </a:lnTo>
                    <a:lnTo>
                      <a:pt x="289" y="1147"/>
                    </a:lnTo>
                    <a:lnTo>
                      <a:pt x="1320" y="245"/>
                    </a:lnTo>
                    <a:lnTo>
                      <a:pt x="1263" y="188"/>
                    </a:lnTo>
                    <a:lnTo>
                      <a:pt x="1219" y="123"/>
                    </a:lnTo>
                    <a:lnTo>
                      <a:pt x="112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1676;p42">
                <a:extLst>
                  <a:ext uri="{FF2B5EF4-FFF2-40B4-BE49-F238E27FC236}">
                    <a16:creationId xmlns:a16="http://schemas.microsoft.com/office/drawing/2014/main" id="{356A3FD1-B6BA-ECDC-A2DC-B333B36F4ED4}"/>
                  </a:ext>
                </a:extLst>
              </p:cNvPr>
              <p:cNvSpPr/>
              <p:nvPr/>
            </p:nvSpPr>
            <p:spPr>
              <a:xfrm>
                <a:off x="6055426" y="1478881"/>
                <a:ext cx="131951" cy="78777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45" extrusionOk="0">
                    <a:moveTo>
                      <a:pt x="1306" y="1"/>
                    </a:moveTo>
                    <a:lnTo>
                      <a:pt x="0" y="405"/>
                    </a:lnTo>
                    <a:cubicBezTo>
                      <a:pt x="51" y="549"/>
                      <a:pt x="101" y="701"/>
                      <a:pt x="166" y="845"/>
                    </a:cubicBezTo>
                    <a:lnTo>
                      <a:pt x="1414" y="282"/>
                    </a:lnTo>
                    <a:cubicBezTo>
                      <a:pt x="1371" y="196"/>
                      <a:pt x="1342" y="95"/>
                      <a:pt x="13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1677;p42">
                <a:extLst>
                  <a:ext uri="{FF2B5EF4-FFF2-40B4-BE49-F238E27FC236}">
                    <a16:creationId xmlns:a16="http://schemas.microsoft.com/office/drawing/2014/main" id="{89C830A2-B049-3857-D485-BC114F7BDA12}"/>
                  </a:ext>
                </a:extLst>
              </p:cNvPr>
              <p:cNvSpPr/>
              <p:nvPr/>
            </p:nvSpPr>
            <p:spPr>
              <a:xfrm>
                <a:off x="6039282" y="1408308"/>
                <a:ext cx="129338" cy="43817"/>
              </a:xfrm>
              <a:custGeom>
                <a:avLst/>
                <a:gdLst/>
                <a:ahLst/>
                <a:cxnLst/>
                <a:rect l="l" t="t" r="r" b="b"/>
                <a:pathLst>
                  <a:path w="1386" h="470" extrusionOk="0">
                    <a:moveTo>
                      <a:pt x="0" y="1"/>
                    </a:moveTo>
                    <a:cubicBezTo>
                      <a:pt x="7" y="152"/>
                      <a:pt x="7" y="311"/>
                      <a:pt x="29" y="469"/>
                    </a:cubicBezTo>
                    <a:lnTo>
                      <a:pt x="1385" y="304"/>
                    </a:lnTo>
                    <a:cubicBezTo>
                      <a:pt x="1371" y="203"/>
                      <a:pt x="1378" y="102"/>
                      <a:pt x="13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1678;p42">
                <a:extLst>
                  <a:ext uri="{FF2B5EF4-FFF2-40B4-BE49-F238E27FC236}">
                    <a16:creationId xmlns:a16="http://schemas.microsoft.com/office/drawing/2014/main" id="{1937914E-1E78-E085-9297-64D56FE414BB}"/>
                  </a:ext>
                </a:extLst>
              </p:cNvPr>
              <p:cNvSpPr/>
              <p:nvPr/>
            </p:nvSpPr>
            <p:spPr>
              <a:xfrm>
                <a:off x="6608612" y="1210666"/>
                <a:ext cx="128685" cy="93507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003" extrusionOk="0">
                    <a:moveTo>
                      <a:pt x="1155" y="0"/>
                    </a:moveTo>
                    <a:lnTo>
                      <a:pt x="1" y="736"/>
                    </a:lnTo>
                    <a:lnTo>
                      <a:pt x="80" y="866"/>
                    </a:lnTo>
                    <a:cubicBezTo>
                      <a:pt x="102" y="909"/>
                      <a:pt x="131" y="959"/>
                      <a:pt x="145" y="1003"/>
                    </a:cubicBezTo>
                    <a:lnTo>
                      <a:pt x="1379" y="411"/>
                    </a:lnTo>
                    <a:cubicBezTo>
                      <a:pt x="1342" y="339"/>
                      <a:pt x="1314" y="267"/>
                      <a:pt x="1278" y="202"/>
                    </a:cubicBezTo>
                    <a:lnTo>
                      <a:pt x="115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" name="Google Shape;184;p31">
              <a:extLst>
                <a:ext uri="{FF2B5EF4-FFF2-40B4-BE49-F238E27FC236}">
                  <a16:creationId xmlns:a16="http://schemas.microsoft.com/office/drawing/2014/main" id="{DF18BA28-E03B-E330-E288-3501E0B25E1D}"/>
                </a:ext>
              </a:extLst>
            </p:cNvPr>
            <p:cNvSpPr txBox="1">
              <a:spLocks/>
            </p:cNvSpPr>
            <p:nvPr/>
          </p:nvSpPr>
          <p:spPr>
            <a:xfrm>
              <a:off x="4022116" y="539105"/>
              <a:ext cx="6612724" cy="7204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9pPr>
            </a:lstStyle>
            <a:p>
              <a:pPr marL="0" indent="0">
                <a:buSzPts val="3000"/>
              </a:pPr>
              <a:r>
                <a:rPr lang="zh-TW" altLang="en-US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影像循線演算法</a:t>
              </a:r>
              <a:r>
                <a:rPr lang="en-US" altLang="zh-TW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(</a:t>
              </a:r>
              <a:r>
                <a:rPr lang="zh-TW" altLang="en-US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模糊控制</a:t>
              </a:r>
              <a:r>
                <a:rPr lang="en-US" altLang="zh-TW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)</a:t>
              </a:r>
              <a:endParaRPr lang="zh-TW" altLang="en-US" sz="4400" dirty="0">
                <a:latin typeface="SoukouMincho" panose="02000600000000000000" pitchFamily="2" charset="-128"/>
                <a:ea typeface="SoukouMincho" panose="02000600000000000000" pitchFamily="2" charset="-128"/>
                <a:cs typeface="Rajdhani"/>
              </a:endParaRPr>
            </a:p>
          </p:txBody>
        </p:sp>
      </p:grpSp>
      <p:pic>
        <p:nvPicPr>
          <p:cNvPr id="4" name="圖片 3">
            <a:extLst>
              <a:ext uri="{FF2B5EF4-FFF2-40B4-BE49-F238E27FC236}">
                <a16:creationId xmlns:a16="http://schemas.microsoft.com/office/drawing/2014/main" id="{91BFCF5F-4C30-F58C-9961-4B83359685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4166" y="1767516"/>
            <a:ext cx="4505991" cy="337598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CB9AF27E-8981-9492-6606-1926FA0496B6}"/>
                  </a:ext>
                </a:extLst>
              </p:cNvPr>
              <p:cNvSpPr txBox="1"/>
              <p:nvPr/>
            </p:nvSpPr>
            <p:spPr>
              <a:xfrm>
                <a:off x="3250004" y="1210312"/>
                <a:ext cx="3094313" cy="55720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SoukouMincho" panose="02000600000000000000" pitchFamily="2" charset="-128"/>
                          </a:rPr>
                        </m:ctrlPr>
                      </m:sSubPr>
                      <m:e>
                        <m:r>
                          <a:rPr lang="en-US" altLang="zh-TW" sz="2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SoukouMincho" panose="02000600000000000000" pitchFamily="2" charset="-128"/>
                          </a:rPr>
                          <m:t>𝑉</m:t>
                        </m:r>
                      </m:e>
                      <m:sub>
                        <m:r>
                          <a:rPr lang="en-US" altLang="zh-TW" sz="2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SoukouMincho" panose="02000600000000000000" pitchFamily="2" charset="-128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zh-TW" altLang="en-US" sz="2800" dirty="0">
                    <a:solidFill>
                      <a:schemeClr val="tx2"/>
                    </a:solidFill>
                    <a:latin typeface="SoukouMincho" panose="02000600000000000000" pitchFamily="2" charset="-128"/>
                    <a:ea typeface="SoukouMincho" panose="02000600000000000000" pitchFamily="2" charset="-128"/>
                    <a:cs typeface="Rajdhani"/>
                  </a:rPr>
                  <a:t>隸屬函數</a:t>
                </a:r>
                <a:r>
                  <a:rPr lang="en-US" altLang="zh-TW" sz="2800" dirty="0">
                    <a:solidFill>
                      <a:schemeClr val="tx2"/>
                    </a:solidFill>
                    <a:latin typeface="SoukouMincho" panose="02000600000000000000" pitchFamily="2" charset="-128"/>
                    <a:ea typeface="SoukouMincho" panose="02000600000000000000" pitchFamily="2" charset="-128"/>
                    <a:cs typeface="Rajdhani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zh-TW" sz="2800" b="0" i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SoukouMincho" panose="02000600000000000000" pitchFamily="2" charset="-128"/>
                      </a:rPr>
                      <m:t>,</m:t>
                    </m:r>
                    <m:sSub>
                      <m:sSubPr>
                        <m:ctrlPr>
                          <a:rPr lang="en-US" altLang="zh-TW" sz="2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SoukouMincho" panose="02000600000000000000" pitchFamily="2" charset="-128"/>
                          </a:rPr>
                        </m:ctrlPr>
                      </m:sSubPr>
                      <m:e>
                        <m:r>
                          <a:rPr lang="en-US" altLang="zh-TW" sz="2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SoukouMincho" panose="02000600000000000000" pitchFamily="2" charset="-128"/>
                          </a:rPr>
                          <m:t>𝑉</m:t>
                        </m:r>
                      </m:e>
                      <m:sub>
                        <m:r>
                          <a:rPr lang="en-US" altLang="zh-TW" sz="28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SoukouMincho" panose="02000600000000000000" pitchFamily="2" charset="-128"/>
                          </a:rPr>
                          <m:t>𝑦</m:t>
                        </m:r>
                      </m:sub>
                    </m:sSub>
                    <m:r>
                      <a:rPr lang="en-US" altLang="zh-TW" sz="2800" b="0" i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SoukouMincho" panose="02000600000000000000" pitchFamily="2" charset="-128"/>
                      </a:rPr>
                      <m:t>,</m:t>
                    </m:r>
                    <m:r>
                      <m:rPr>
                        <m:sty m:val="p"/>
                      </m:rPr>
                      <a:rPr lang="en-US" altLang="zh-TW" sz="2800" dirty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SoukouMincho" panose="02000600000000000000" pitchFamily="2" charset="-128"/>
                      </a:rPr>
                      <m:t>ω</m:t>
                    </m:r>
                  </m:oMath>
                </a14:m>
                <a:r>
                  <a:rPr lang="en-US" altLang="zh-TW" sz="2800" dirty="0">
                    <a:solidFill>
                      <a:schemeClr val="tx2"/>
                    </a:solidFill>
                    <a:latin typeface="SoukouMincho" panose="02000600000000000000" pitchFamily="2" charset="-128"/>
                    <a:ea typeface="SoukouMincho" panose="02000600000000000000" pitchFamily="2" charset="-128"/>
                    <a:cs typeface="Rajdhani"/>
                  </a:rPr>
                  <a:t>)</a:t>
                </a:r>
                <a:endParaRPr lang="zh-TW" altLang="en-US" sz="2800" dirty="0">
                  <a:solidFill>
                    <a:schemeClr val="tx2"/>
                  </a:solidFill>
                </a:endParaRPr>
              </a:p>
            </p:txBody>
          </p:sp>
        </mc:Choice>
        <mc:Fallback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CB9AF27E-8981-9492-6606-1926FA0496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0004" y="1210312"/>
                <a:ext cx="3094313" cy="557204"/>
              </a:xfrm>
              <a:prstGeom prst="rect">
                <a:avLst/>
              </a:prstGeom>
              <a:blipFill>
                <a:blip r:embed="rId4"/>
                <a:stretch>
                  <a:fillRect l="-816" t="-6667" r="-3265" b="-2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5653975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>
          <a:extLst>
            <a:ext uri="{FF2B5EF4-FFF2-40B4-BE49-F238E27FC236}">
              <a16:creationId xmlns:a16="http://schemas.microsoft.com/office/drawing/2014/main" id="{F047554A-2F6A-8071-415E-B6F01F5E6E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群組 8">
            <a:extLst>
              <a:ext uri="{FF2B5EF4-FFF2-40B4-BE49-F238E27FC236}">
                <a16:creationId xmlns:a16="http://schemas.microsoft.com/office/drawing/2014/main" id="{AD3CF05B-181F-9C8C-1E68-1D57D80B2318}"/>
              </a:ext>
            </a:extLst>
          </p:cNvPr>
          <p:cNvGrpSpPr/>
          <p:nvPr/>
        </p:nvGrpSpPr>
        <p:grpSpPr>
          <a:xfrm>
            <a:off x="582493" y="-20489"/>
            <a:ext cx="7979014" cy="1359428"/>
            <a:chOff x="2655826" y="205510"/>
            <a:chExt cx="7979014" cy="1359428"/>
          </a:xfrm>
        </p:grpSpPr>
        <p:grpSp>
          <p:nvGrpSpPr>
            <p:cNvPr id="10" name="Google Shape;1679;p42">
              <a:extLst>
                <a:ext uri="{FF2B5EF4-FFF2-40B4-BE49-F238E27FC236}">
                  <a16:creationId xmlns:a16="http://schemas.microsoft.com/office/drawing/2014/main" id="{69CFE1C3-554B-8A5A-0C04-A6AD56983AD2}"/>
                </a:ext>
              </a:extLst>
            </p:cNvPr>
            <p:cNvGrpSpPr/>
            <p:nvPr/>
          </p:nvGrpSpPr>
          <p:grpSpPr>
            <a:xfrm rot="3938964">
              <a:off x="2655826" y="205510"/>
              <a:ext cx="1359428" cy="1359428"/>
              <a:chOff x="885403" y="1571142"/>
              <a:chExt cx="2598600" cy="2598600"/>
            </a:xfrm>
          </p:grpSpPr>
          <p:sp>
            <p:nvSpPr>
              <p:cNvPr id="34" name="Google Shape;1680;p42">
                <a:extLst>
                  <a:ext uri="{FF2B5EF4-FFF2-40B4-BE49-F238E27FC236}">
                    <a16:creationId xmlns:a16="http://schemas.microsoft.com/office/drawing/2014/main" id="{33DE41AD-AC80-6599-05C2-F5DA49DA25D5}"/>
                  </a:ext>
                </a:extLst>
              </p:cNvPr>
              <p:cNvSpPr/>
              <p:nvPr/>
            </p:nvSpPr>
            <p:spPr>
              <a:xfrm>
                <a:off x="1303550" y="1980350"/>
                <a:ext cx="1762475" cy="1762450"/>
              </a:xfrm>
              <a:custGeom>
                <a:avLst/>
                <a:gdLst/>
                <a:ahLst/>
                <a:cxnLst/>
                <a:rect l="l" t="t" r="r" b="b"/>
                <a:pathLst>
                  <a:path w="70499" h="70498" extrusionOk="0">
                    <a:moveTo>
                      <a:pt x="35133" y="1"/>
                    </a:moveTo>
                    <a:lnTo>
                      <a:pt x="35133" y="683"/>
                    </a:lnTo>
                    <a:lnTo>
                      <a:pt x="35257" y="683"/>
                    </a:lnTo>
                    <a:cubicBezTo>
                      <a:pt x="36048" y="683"/>
                      <a:pt x="36853" y="710"/>
                      <a:pt x="37645" y="751"/>
                    </a:cubicBezTo>
                    <a:lnTo>
                      <a:pt x="37686" y="82"/>
                    </a:lnTo>
                    <a:cubicBezTo>
                      <a:pt x="36880" y="28"/>
                      <a:pt x="36061" y="1"/>
                      <a:pt x="35257" y="1"/>
                    </a:cubicBezTo>
                    <a:close/>
                    <a:moveTo>
                      <a:pt x="34560" y="1"/>
                    </a:moveTo>
                    <a:cubicBezTo>
                      <a:pt x="33714" y="28"/>
                      <a:pt x="32840" y="68"/>
                      <a:pt x="32008" y="150"/>
                    </a:cubicBezTo>
                    <a:lnTo>
                      <a:pt x="32063" y="820"/>
                    </a:lnTo>
                    <a:cubicBezTo>
                      <a:pt x="32895" y="751"/>
                      <a:pt x="33741" y="696"/>
                      <a:pt x="34574" y="683"/>
                    </a:cubicBezTo>
                    <a:lnTo>
                      <a:pt x="34560" y="1"/>
                    </a:lnTo>
                    <a:close/>
                    <a:moveTo>
                      <a:pt x="38259" y="123"/>
                    </a:moveTo>
                    <a:lnTo>
                      <a:pt x="38205" y="805"/>
                    </a:lnTo>
                    <a:cubicBezTo>
                      <a:pt x="39037" y="874"/>
                      <a:pt x="39870" y="969"/>
                      <a:pt x="40689" y="1106"/>
                    </a:cubicBezTo>
                    <a:lnTo>
                      <a:pt x="40798" y="437"/>
                    </a:lnTo>
                    <a:cubicBezTo>
                      <a:pt x="39965" y="301"/>
                      <a:pt x="39106" y="192"/>
                      <a:pt x="38259" y="123"/>
                    </a:cubicBezTo>
                    <a:close/>
                    <a:moveTo>
                      <a:pt x="31435" y="205"/>
                    </a:moveTo>
                    <a:cubicBezTo>
                      <a:pt x="30588" y="301"/>
                      <a:pt x="29742" y="423"/>
                      <a:pt x="28896" y="574"/>
                    </a:cubicBezTo>
                    <a:lnTo>
                      <a:pt x="29018" y="1242"/>
                    </a:lnTo>
                    <a:cubicBezTo>
                      <a:pt x="29837" y="1093"/>
                      <a:pt x="30683" y="969"/>
                      <a:pt x="31502" y="874"/>
                    </a:cubicBezTo>
                    <a:lnTo>
                      <a:pt x="31435" y="205"/>
                    </a:lnTo>
                    <a:close/>
                    <a:moveTo>
                      <a:pt x="41357" y="532"/>
                    </a:moveTo>
                    <a:lnTo>
                      <a:pt x="41248" y="1188"/>
                    </a:lnTo>
                    <a:cubicBezTo>
                      <a:pt x="42067" y="1338"/>
                      <a:pt x="42900" y="1515"/>
                      <a:pt x="43705" y="1720"/>
                    </a:cubicBezTo>
                    <a:lnTo>
                      <a:pt x="43869" y="1065"/>
                    </a:lnTo>
                    <a:cubicBezTo>
                      <a:pt x="43037" y="847"/>
                      <a:pt x="42203" y="669"/>
                      <a:pt x="41357" y="532"/>
                    </a:cubicBezTo>
                    <a:close/>
                    <a:moveTo>
                      <a:pt x="28336" y="683"/>
                    </a:moveTo>
                    <a:cubicBezTo>
                      <a:pt x="27504" y="847"/>
                      <a:pt x="26671" y="1038"/>
                      <a:pt x="25852" y="1269"/>
                    </a:cubicBezTo>
                    <a:lnTo>
                      <a:pt x="26030" y="1925"/>
                    </a:lnTo>
                    <a:cubicBezTo>
                      <a:pt x="26834" y="1693"/>
                      <a:pt x="27653" y="1502"/>
                      <a:pt x="28472" y="1338"/>
                    </a:cubicBezTo>
                    <a:lnTo>
                      <a:pt x="28336" y="683"/>
                    </a:lnTo>
                    <a:close/>
                    <a:moveTo>
                      <a:pt x="44415" y="1202"/>
                    </a:moveTo>
                    <a:lnTo>
                      <a:pt x="44238" y="1857"/>
                    </a:lnTo>
                    <a:cubicBezTo>
                      <a:pt x="45042" y="2075"/>
                      <a:pt x="45848" y="2321"/>
                      <a:pt x="46640" y="2594"/>
                    </a:cubicBezTo>
                    <a:lnTo>
                      <a:pt x="46871" y="1952"/>
                    </a:lnTo>
                    <a:cubicBezTo>
                      <a:pt x="46067" y="1679"/>
                      <a:pt x="45234" y="1420"/>
                      <a:pt x="44415" y="1202"/>
                    </a:cubicBezTo>
                    <a:close/>
                    <a:moveTo>
                      <a:pt x="25306" y="1420"/>
                    </a:moveTo>
                    <a:cubicBezTo>
                      <a:pt x="24487" y="1666"/>
                      <a:pt x="23668" y="1939"/>
                      <a:pt x="22863" y="2239"/>
                    </a:cubicBezTo>
                    <a:lnTo>
                      <a:pt x="23109" y="2867"/>
                    </a:lnTo>
                    <a:cubicBezTo>
                      <a:pt x="23886" y="2580"/>
                      <a:pt x="24692" y="2307"/>
                      <a:pt x="25484" y="2075"/>
                    </a:cubicBezTo>
                    <a:lnTo>
                      <a:pt x="25306" y="1420"/>
                    </a:lnTo>
                    <a:close/>
                    <a:moveTo>
                      <a:pt x="47404" y="2157"/>
                    </a:moveTo>
                    <a:lnTo>
                      <a:pt x="47172" y="2785"/>
                    </a:lnTo>
                    <a:cubicBezTo>
                      <a:pt x="47950" y="3071"/>
                      <a:pt x="48742" y="3399"/>
                      <a:pt x="49492" y="3740"/>
                    </a:cubicBezTo>
                    <a:lnTo>
                      <a:pt x="49779" y="3126"/>
                    </a:lnTo>
                    <a:cubicBezTo>
                      <a:pt x="49001" y="2771"/>
                      <a:pt x="48209" y="2443"/>
                      <a:pt x="47404" y="2157"/>
                    </a:cubicBezTo>
                    <a:close/>
                    <a:moveTo>
                      <a:pt x="22344" y="2443"/>
                    </a:moveTo>
                    <a:cubicBezTo>
                      <a:pt x="21553" y="2758"/>
                      <a:pt x="20761" y="3098"/>
                      <a:pt x="19997" y="3467"/>
                    </a:cubicBezTo>
                    <a:lnTo>
                      <a:pt x="20283" y="4068"/>
                    </a:lnTo>
                    <a:cubicBezTo>
                      <a:pt x="21034" y="3713"/>
                      <a:pt x="21812" y="3371"/>
                      <a:pt x="22590" y="3071"/>
                    </a:cubicBezTo>
                    <a:lnTo>
                      <a:pt x="22344" y="2443"/>
                    </a:lnTo>
                    <a:close/>
                    <a:moveTo>
                      <a:pt x="50298" y="3358"/>
                    </a:moveTo>
                    <a:lnTo>
                      <a:pt x="50011" y="3972"/>
                    </a:lnTo>
                    <a:cubicBezTo>
                      <a:pt x="50762" y="4327"/>
                      <a:pt x="51512" y="4723"/>
                      <a:pt x="52236" y="5133"/>
                    </a:cubicBezTo>
                    <a:lnTo>
                      <a:pt x="52577" y="4545"/>
                    </a:lnTo>
                    <a:cubicBezTo>
                      <a:pt x="51827" y="4123"/>
                      <a:pt x="51062" y="3726"/>
                      <a:pt x="50298" y="3358"/>
                    </a:cubicBezTo>
                    <a:close/>
                    <a:moveTo>
                      <a:pt x="19478" y="3713"/>
                    </a:moveTo>
                    <a:cubicBezTo>
                      <a:pt x="18727" y="4095"/>
                      <a:pt x="17962" y="4505"/>
                      <a:pt x="17240" y="4942"/>
                    </a:cubicBezTo>
                    <a:lnTo>
                      <a:pt x="17580" y="5528"/>
                    </a:lnTo>
                    <a:cubicBezTo>
                      <a:pt x="18304" y="5105"/>
                      <a:pt x="19041" y="4696"/>
                      <a:pt x="19791" y="4314"/>
                    </a:cubicBezTo>
                    <a:lnTo>
                      <a:pt x="19478" y="3713"/>
                    </a:lnTo>
                    <a:close/>
                    <a:moveTo>
                      <a:pt x="53068" y="4832"/>
                    </a:moveTo>
                    <a:lnTo>
                      <a:pt x="52728" y="5406"/>
                    </a:lnTo>
                    <a:cubicBezTo>
                      <a:pt x="53450" y="5828"/>
                      <a:pt x="54160" y="6292"/>
                      <a:pt x="54843" y="6756"/>
                    </a:cubicBezTo>
                    <a:lnTo>
                      <a:pt x="55225" y="6210"/>
                    </a:lnTo>
                    <a:cubicBezTo>
                      <a:pt x="54529" y="5719"/>
                      <a:pt x="53805" y="5255"/>
                      <a:pt x="53068" y="4832"/>
                    </a:cubicBezTo>
                    <a:close/>
                    <a:moveTo>
                      <a:pt x="16748" y="5242"/>
                    </a:moveTo>
                    <a:cubicBezTo>
                      <a:pt x="16230" y="5569"/>
                      <a:pt x="15697" y="5910"/>
                      <a:pt x="15192" y="6265"/>
                    </a:cubicBezTo>
                    <a:lnTo>
                      <a:pt x="15574" y="6811"/>
                    </a:lnTo>
                    <a:cubicBezTo>
                      <a:pt x="16079" y="6470"/>
                      <a:pt x="16598" y="6129"/>
                      <a:pt x="17103" y="5815"/>
                    </a:cubicBezTo>
                    <a:lnTo>
                      <a:pt x="16748" y="5242"/>
                    </a:lnTo>
                    <a:close/>
                    <a:moveTo>
                      <a:pt x="14960" y="6429"/>
                    </a:moveTo>
                    <a:cubicBezTo>
                      <a:pt x="14850" y="6498"/>
                      <a:pt x="14728" y="6579"/>
                      <a:pt x="14619" y="6661"/>
                    </a:cubicBezTo>
                    <a:lnTo>
                      <a:pt x="15014" y="7207"/>
                    </a:lnTo>
                    <a:cubicBezTo>
                      <a:pt x="15123" y="7139"/>
                      <a:pt x="15233" y="7057"/>
                      <a:pt x="15342" y="6975"/>
                    </a:cubicBezTo>
                    <a:lnTo>
                      <a:pt x="14960" y="6429"/>
                    </a:lnTo>
                    <a:close/>
                    <a:moveTo>
                      <a:pt x="55703" y="6525"/>
                    </a:moveTo>
                    <a:lnTo>
                      <a:pt x="55307" y="7084"/>
                    </a:lnTo>
                    <a:cubicBezTo>
                      <a:pt x="55989" y="7562"/>
                      <a:pt x="56658" y="8081"/>
                      <a:pt x="57299" y="8613"/>
                    </a:cubicBezTo>
                    <a:lnTo>
                      <a:pt x="57723" y="8094"/>
                    </a:lnTo>
                    <a:cubicBezTo>
                      <a:pt x="57068" y="7548"/>
                      <a:pt x="56386" y="7029"/>
                      <a:pt x="55703" y="6525"/>
                    </a:cubicBezTo>
                    <a:close/>
                    <a:moveTo>
                      <a:pt x="14168" y="7002"/>
                    </a:moveTo>
                    <a:cubicBezTo>
                      <a:pt x="13485" y="7508"/>
                      <a:pt x="12817" y="8054"/>
                      <a:pt x="12175" y="8613"/>
                    </a:cubicBezTo>
                    <a:lnTo>
                      <a:pt x="12612" y="9118"/>
                    </a:lnTo>
                    <a:cubicBezTo>
                      <a:pt x="13240" y="8572"/>
                      <a:pt x="13895" y="8039"/>
                      <a:pt x="14564" y="7548"/>
                    </a:cubicBezTo>
                    <a:lnTo>
                      <a:pt x="14168" y="7002"/>
                    </a:lnTo>
                    <a:close/>
                    <a:moveTo>
                      <a:pt x="58160" y="8463"/>
                    </a:moveTo>
                    <a:lnTo>
                      <a:pt x="57723" y="8968"/>
                    </a:lnTo>
                    <a:cubicBezTo>
                      <a:pt x="58351" y="9514"/>
                      <a:pt x="58979" y="10087"/>
                      <a:pt x="59565" y="10674"/>
                    </a:cubicBezTo>
                    <a:lnTo>
                      <a:pt x="60043" y="10196"/>
                    </a:lnTo>
                    <a:cubicBezTo>
                      <a:pt x="59443" y="9595"/>
                      <a:pt x="58815" y="9009"/>
                      <a:pt x="58160" y="8463"/>
                    </a:cubicBezTo>
                    <a:close/>
                    <a:moveTo>
                      <a:pt x="11738" y="8982"/>
                    </a:moveTo>
                    <a:cubicBezTo>
                      <a:pt x="11111" y="9555"/>
                      <a:pt x="10483" y="10156"/>
                      <a:pt x="9896" y="10756"/>
                    </a:cubicBezTo>
                    <a:lnTo>
                      <a:pt x="10388" y="11233"/>
                    </a:lnTo>
                    <a:cubicBezTo>
                      <a:pt x="10961" y="10633"/>
                      <a:pt x="11575" y="10046"/>
                      <a:pt x="12189" y="9486"/>
                    </a:cubicBezTo>
                    <a:lnTo>
                      <a:pt x="11738" y="8982"/>
                    </a:lnTo>
                    <a:close/>
                    <a:moveTo>
                      <a:pt x="60453" y="10605"/>
                    </a:moveTo>
                    <a:lnTo>
                      <a:pt x="59962" y="11070"/>
                    </a:lnTo>
                    <a:cubicBezTo>
                      <a:pt x="60548" y="11670"/>
                      <a:pt x="61121" y="12298"/>
                      <a:pt x="61654" y="12926"/>
                    </a:cubicBezTo>
                    <a:lnTo>
                      <a:pt x="62173" y="12489"/>
                    </a:lnTo>
                    <a:cubicBezTo>
                      <a:pt x="61627" y="11848"/>
                      <a:pt x="61039" y="11206"/>
                      <a:pt x="60453" y="10605"/>
                    </a:cubicBezTo>
                    <a:close/>
                    <a:moveTo>
                      <a:pt x="9500" y="11179"/>
                    </a:moveTo>
                    <a:cubicBezTo>
                      <a:pt x="8927" y="11793"/>
                      <a:pt x="8353" y="12449"/>
                      <a:pt x="7822" y="13104"/>
                    </a:cubicBezTo>
                    <a:lnTo>
                      <a:pt x="8353" y="13526"/>
                    </a:lnTo>
                    <a:cubicBezTo>
                      <a:pt x="8872" y="12885"/>
                      <a:pt x="9432" y="12243"/>
                      <a:pt x="10005" y="11630"/>
                    </a:cubicBezTo>
                    <a:lnTo>
                      <a:pt x="9500" y="11179"/>
                    </a:lnTo>
                    <a:close/>
                    <a:moveTo>
                      <a:pt x="62541" y="12926"/>
                    </a:moveTo>
                    <a:lnTo>
                      <a:pt x="62009" y="13363"/>
                    </a:lnTo>
                    <a:cubicBezTo>
                      <a:pt x="62541" y="14005"/>
                      <a:pt x="63046" y="14673"/>
                      <a:pt x="63523" y="15342"/>
                    </a:cubicBezTo>
                    <a:lnTo>
                      <a:pt x="64069" y="14960"/>
                    </a:lnTo>
                    <a:cubicBezTo>
                      <a:pt x="63592" y="14263"/>
                      <a:pt x="63074" y="13581"/>
                      <a:pt x="62541" y="12926"/>
                    </a:cubicBezTo>
                    <a:close/>
                    <a:moveTo>
                      <a:pt x="7467" y="13554"/>
                    </a:moveTo>
                    <a:cubicBezTo>
                      <a:pt x="6948" y="14223"/>
                      <a:pt x="6442" y="14919"/>
                      <a:pt x="5965" y="15628"/>
                    </a:cubicBezTo>
                    <a:lnTo>
                      <a:pt x="6524" y="16010"/>
                    </a:lnTo>
                    <a:cubicBezTo>
                      <a:pt x="6988" y="15315"/>
                      <a:pt x="7494" y="14632"/>
                      <a:pt x="7999" y="13963"/>
                    </a:cubicBezTo>
                    <a:lnTo>
                      <a:pt x="7467" y="13554"/>
                    </a:lnTo>
                    <a:close/>
                    <a:moveTo>
                      <a:pt x="64411" y="15437"/>
                    </a:moveTo>
                    <a:lnTo>
                      <a:pt x="63851" y="15819"/>
                    </a:lnTo>
                    <a:cubicBezTo>
                      <a:pt x="64315" y="16516"/>
                      <a:pt x="64766" y="17226"/>
                      <a:pt x="65189" y="17949"/>
                    </a:cubicBezTo>
                    <a:lnTo>
                      <a:pt x="65776" y="17608"/>
                    </a:lnTo>
                    <a:cubicBezTo>
                      <a:pt x="65352" y="16871"/>
                      <a:pt x="64888" y="16147"/>
                      <a:pt x="64411" y="15437"/>
                    </a:cubicBezTo>
                    <a:close/>
                    <a:moveTo>
                      <a:pt x="5651" y="16107"/>
                    </a:moveTo>
                    <a:cubicBezTo>
                      <a:pt x="5187" y="16816"/>
                      <a:pt x="4750" y="17553"/>
                      <a:pt x="4341" y="18304"/>
                    </a:cubicBezTo>
                    <a:lnTo>
                      <a:pt x="4928" y="18631"/>
                    </a:lnTo>
                    <a:cubicBezTo>
                      <a:pt x="5323" y="17894"/>
                      <a:pt x="5760" y="17171"/>
                      <a:pt x="6224" y="16475"/>
                    </a:cubicBezTo>
                    <a:lnTo>
                      <a:pt x="5651" y="16107"/>
                    </a:lnTo>
                    <a:close/>
                    <a:moveTo>
                      <a:pt x="66049" y="18099"/>
                    </a:moveTo>
                    <a:lnTo>
                      <a:pt x="65462" y="18427"/>
                    </a:lnTo>
                    <a:cubicBezTo>
                      <a:pt x="65871" y="19164"/>
                      <a:pt x="66253" y="19914"/>
                      <a:pt x="66608" y="20665"/>
                    </a:cubicBezTo>
                    <a:lnTo>
                      <a:pt x="67223" y="20378"/>
                    </a:lnTo>
                    <a:cubicBezTo>
                      <a:pt x="66868" y="19614"/>
                      <a:pt x="66472" y="18850"/>
                      <a:pt x="66049" y="18099"/>
                    </a:cubicBezTo>
                    <a:close/>
                    <a:moveTo>
                      <a:pt x="4068" y="18809"/>
                    </a:moveTo>
                    <a:cubicBezTo>
                      <a:pt x="3672" y="19559"/>
                      <a:pt x="3290" y="20338"/>
                      <a:pt x="2948" y="21115"/>
                    </a:cubicBezTo>
                    <a:lnTo>
                      <a:pt x="3576" y="21388"/>
                    </a:lnTo>
                    <a:cubicBezTo>
                      <a:pt x="3904" y="20624"/>
                      <a:pt x="4273" y="19860"/>
                      <a:pt x="4668" y="19123"/>
                    </a:cubicBezTo>
                    <a:lnTo>
                      <a:pt x="4068" y="18809"/>
                    </a:lnTo>
                    <a:close/>
                    <a:moveTo>
                      <a:pt x="67454" y="20897"/>
                    </a:moveTo>
                    <a:lnTo>
                      <a:pt x="66841" y="21170"/>
                    </a:lnTo>
                    <a:cubicBezTo>
                      <a:pt x="67181" y="21934"/>
                      <a:pt x="67496" y="22713"/>
                      <a:pt x="67782" y="23504"/>
                    </a:cubicBezTo>
                    <a:lnTo>
                      <a:pt x="68410" y="23272"/>
                    </a:lnTo>
                    <a:cubicBezTo>
                      <a:pt x="68124" y="22467"/>
                      <a:pt x="67796" y="21675"/>
                      <a:pt x="67454" y="20897"/>
                    </a:cubicBezTo>
                    <a:close/>
                    <a:moveTo>
                      <a:pt x="2730" y="21648"/>
                    </a:moveTo>
                    <a:cubicBezTo>
                      <a:pt x="2402" y="22426"/>
                      <a:pt x="2089" y="23231"/>
                      <a:pt x="1816" y="24036"/>
                    </a:cubicBezTo>
                    <a:lnTo>
                      <a:pt x="2457" y="24255"/>
                    </a:lnTo>
                    <a:cubicBezTo>
                      <a:pt x="2730" y="23463"/>
                      <a:pt x="3030" y="22671"/>
                      <a:pt x="3345" y="21907"/>
                    </a:cubicBezTo>
                    <a:lnTo>
                      <a:pt x="2730" y="21648"/>
                    </a:lnTo>
                    <a:close/>
                    <a:moveTo>
                      <a:pt x="68601" y="23805"/>
                    </a:moveTo>
                    <a:lnTo>
                      <a:pt x="67960" y="24023"/>
                    </a:lnTo>
                    <a:cubicBezTo>
                      <a:pt x="68233" y="24815"/>
                      <a:pt x="68479" y="25619"/>
                      <a:pt x="68683" y="26425"/>
                    </a:cubicBezTo>
                    <a:lnTo>
                      <a:pt x="69338" y="26262"/>
                    </a:lnTo>
                    <a:cubicBezTo>
                      <a:pt x="69134" y="25443"/>
                      <a:pt x="68874" y="24609"/>
                      <a:pt x="68601" y="23805"/>
                    </a:cubicBezTo>
                    <a:close/>
                    <a:moveTo>
                      <a:pt x="1638" y="24582"/>
                    </a:moveTo>
                    <a:cubicBezTo>
                      <a:pt x="1392" y="25401"/>
                      <a:pt x="1161" y="26234"/>
                      <a:pt x="956" y="27053"/>
                    </a:cubicBezTo>
                    <a:lnTo>
                      <a:pt x="1625" y="27217"/>
                    </a:lnTo>
                    <a:cubicBezTo>
                      <a:pt x="1816" y="26398"/>
                      <a:pt x="2034" y="25592"/>
                      <a:pt x="2293" y="24787"/>
                    </a:cubicBezTo>
                    <a:lnTo>
                      <a:pt x="1638" y="24582"/>
                    </a:lnTo>
                    <a:close/>
                    <a:moveTo>
                      <a:pt x="69489" y="26808"/>
                    </a:moveTo>
                    <a:lnTo>
                      <a:pt x="68834" y="26971"/>
                    </a:lnTo>
                    <a:cubicBezTo>
                      <a:pt x="69025" y="27776"/>
                      <a:pt x="69202" y="28609"/>
                      <a:pt x="69338" y="29428"/>
                    </a:cubicBezTo>
                    <a:lnTo>
                      <a:pt x="70007" y="29319"/>
                    </a:lnTo>
                    <a:cubicBezTo>
                      <a:pt x="69857" y="28486"/>
                      <a:pt x="69693" y="27640"/>
                      <a:pt x="69489" y="26808"/>
                    </a:cubicBezTo>
                    <a:close/>
                    <a:moveTo>
                      <a:pt x="833" y="27612"/>
                    </a:moveTo>
                    <a:cubicBezTo>
                      <a:pt x="655" y="28445"/>
                      <a:pt x="491" y="29292"/>
                      <a:pt x="369" y="30124"/>
                    </a:cubicBezTo>
                    <a:lnTo>
                      <a:pt x="1037" y="30233"/>
                    </a:lnTo>
                    <a:cubicBezTo>
                      <a:pt x="1161" y="29401"/>
                      <a:pt x="1310" y="28568"/>
                      <a:pt x="1488" y="27763"/>
                    </a:cubicBezTo>
                    <a:lnTo>
                      <a:pt x="833" y="27612"/>
                    </a:lnTo>
                    <a:close/>
                    <a:moveTo>
                      <a:pt x="70089" y="29878"/>
                    </a:moveTo>
                    <a:lnTo>
                      <a:pt x="69420" y="29987"/>
                    </a:lnTo>
                    <a:cubicBezTo>
                      <a:pt x="69556" y="30806"/>
                      <a:pt x="69653" y="31652"/>
                      <a:pt x="69720" y="32486"/>
                    </a:cubicBezTo>
                    <a:lnTo>
                      <a:pt x="70390" y="32431"/>
                    </a:lnTo>
                    <a:cubicBezTo>
                      <a:pt x="70321" y="31571"/>
                      <a:pt x="70226" y="30724"/>
                      <a:pt x="70089" y="29878"/>
                    </a:cubicBezTo>
                    <a:close/>
                    <a:moveTo>
                      <a:pt x="300" y="30697"/>
                    </a:moveTo>
                    <a:cubicBezTo>
                      <a:pt x="191" y="31530"/>
                      <a:pt x="109" y="32389"/>
                      <a:pt x="55" y="33250"/>
                    </a:cubicBezTo>
                    <a:lnTo>
                      <a:pt x="737" y="33277"/>
                    </a:lnTo>
                    <a:cubicBezTo>
                      <a:pt x="779" y="32444"/>
                      <a:pt x="861" y="31612"/>
                      <a:pt x="970" y="30779"/>
                    </a:cubicBezTo>
                    <a:lnTo>
                      <a:pt x="300" y="30697"/>
                    </a:lnTo>
                    <a:close/>
                    <a:moveTo>
                      <a:pt x="27" y="33809"/>
                    </a:moveTo>
                    <a:cubicBezTo>
                      <a:pt x="14" y="34287"/>
                      <a:pt x="0" y="34764"/>
                      <a:pt x="0" y="35243"/>
                    </a:cubicBezTo>
                    <a:cubicBezTo>
                      <a:pt x="0" y="35625"/>
                      <a:pt x="14" y="36007"/>
                      <a:pt x="27" y="36375"/>
                    </a:cubicBezTo>
                    <a:lnTo>
                      <a:pt x="697" y="36348"/>
                    </a:lnTo>
                    <a:cubicBezTo>
                      <a:pt x="683" y="35993"/>
                      <a:pt x="683" y="35611"/>
                      <a:pt x="683" y="35243"/>
                    </a:cubicBezTo>
                    <a:cubicBezTo>
                      <a:pt x="683" y="34779"/>
                      <a:pt x="697" y="34300"/>
                      <a:pt x="710" y="33836"/>
                    </a:cubicBezTo>
                    <a:lnTo>
                      <a:pt x="27" y="33809"/>
                    </a:lnTo>
                    <a:close/>
                    <a:moveTo>
                      <a:pt x="70430" y="32990"/>
                    </a:moveTo>
                    <a:lnTo>
                      <a:pt x="69748" y="33032"/>
                    </a:lnTo>
                    <a:cubicBezTo>
                      <a:pt x="69802" y="33769"/>
                      <a:pt x="69829" y="34506"/>
                      <a:pt x="69829" y="35243"/>
                    </a:cubicBezTo>
                    <a:cubicBezTo>
                      <a:pt x="69829" y="36075"/>
                      <a:pt x="69789" y="36921"/>
                      <a:pt x="69734" y="37754"/>
                    </a:cubicBezTo>
                    <a:lnTo>
                      <a:pt x="70403" y="37809"/>
                    </a:lnTo>
                    <a:cubicBezTo>
                      <a:pt x="70471" y="36962"/>
                      <a:pt x="70499" y="36102"/>
                      <a:pt x="70499" y="35243"/>
                    </a:cubicBezTo>
                    <a:cubicBezTo>
                      <a:pt x="70499" y="34491"/>
                      <a:pt x="70471" y="33741"/>
                      <a:pt x="70430" y="32990"/>
                    </a:cubicBezTo>
                    <a:close/>
                    <a:moveTo>
                      <a:pt x="724" y="36908"/>
                    </a:moveTo>
                    <a:lnTo>
                      <a:pt x="42" y="36948"/>
                    </a:lnTo>
                    <a:cubicBezTo>
                      <a:pt x="82" y="37795"/>
                      <a:pt x="151" y="38655"/>
                      <a:pt x="260" y="39501"/>
                    </a:cubicBezTo>
                    <a:lnTo>
                      <a:pt x="928" y="39419"/>
                    </a:lnTo>
                    <a:cubicBezTo>
                      <a:pt x="833" y="38586"/>
                      <a:pt x="764" y="37754"/>
                      <a:pt x="724" y="36908"/>
                    </a:cubicBezTo>
                    <a:close/>
                    <a:moveTo>
                      <a:pt x="69693" y="38313"/>
                    </a:moveTo>
                    <a:cubicBezTo>
                      <a:pt x="69611" y="39146"/>
                      <a:pt x="69516" y="39978"/>
                      <a:pt x="69380" y="40812"/>
                    </a:cubicBezTo>
                    <a:lnTo>
                      <a:pt x="70048" y="40921"/>
                    </a:lnTo>
                    <a:cubicBezTo>
                      <a:pt x="70184" y="40074"/>
                      <a:pt x="70293" y="39214"/>
                      <a:pt x="70362" y="38368"/>
                    </a:cubicBezTo>
                    <a:lnTo>
                      <a:pt x="69693" y="38313"/>
                    </a:lnTo>
                    <a:close/>
                    <a:moveTo>
                      <a:pt x="997" y="39965"/>
                    </a:moveTo>
                    <a:lnTo>
                      <a:pt x="328" y="40060"/>
                    </a:lnTo>
                    <a:cubicBezTo>
                      <a:pt x="451" y="40907"/>
                      <a:pt x="588" y="41753"/>
                      <a:pt x="764" y="42586"/>
                    </a:cubicBezTo>
                    <a:lnTo>
                      <a:pt x="1434" y="42449"/>
                    </a:lnTo>
                    <a:cubicBezTo>
                      <a:pt x="1256" y="41630"/>
                      <a:pt x="1119" y="40797"/>
                      <a:pt x="997" y="39965"/>
                    </a:cubicBezTo>
                    <a:close/>
                    <a:moveTo>
                      <a:pt x="69283" y="41357"/>
                    </a:moveTo>
                    <a:cubicBezTo>
                      <a:pt x="69134" y="42176"/>
                      <a:pt x="68956" y="43008"/>
                      <a:pt x="68752" y="43814"/>
                    </a:cubicBezTo>
                    <a:lnTo>
                      <a:pt x="69407" y="43978"/>
                    </a:lnTo>
                    <a:cubicBezTo>
                      <a:pt x="69625" y="43159"/>
                      <a:pt x="69802" y="42313"/>
                      <a:pt x="69953" y="41480"/>
                    </a:cubicBezTo>
                    <a:lnTo>
                      <a:pt x="69283" y="41357"/>
                    </a:lnTo>
                    <a:close/>
                    <a:moveTo>
                      <a:pt x="1556" y="42995"/>
                    </a:moveTo>
                    <a:lnTo>
                      <a:pt x="888" y="43145"/>
                    </a:lnTo>
                    <a:cubicBezTo>
                      <a:pt x="1079" y="43964"/>
                      <a:pt x="1297" y="44797"/>
                      <a:pt x="1556" y="45616"/>
                    </a:cubicBezTo>
                    <a:lnTo>
                      <a:pt x="2198" y="45411"/>
                    </a:lnTo>
                    <a:cubicBezTo>
                      <a:pt x="1952" y="44619"/>
                      <a:pt x="1734" y="43800"/>
                      <a:pt x="1556" y="42995"/>
                    </a:cubicBezTo>
                    <a:close/>
                    <a:moveTo>
                      <a:pt x="68615" y="44360"/>
                    </a:moveTo>
                    <a:cubicBezTo>
                      <a:pt x="68397" y="45165"/>
                      <a:pt x="68137" y="45971"/>
                      <a:pt x="67864" y="46748"/>
                    </a:cubicBezTo>
                    <a:lnTo>
                      <a:pt x="68506" y="46981"/>
                    </a:lnTo>
                    <a:cubicBezTo>
                      <a:pt x="68779" y="46175"/>
                      <a:pt x="69038" y="45356"/>
                      <a:pt x="69270" y="44537"/>
                    </a:cubicBezTo>
                    <a:lnTo>
                      <a:pt x="68615" y="44360"/>
                    </a:lnTo>
                    <a:close/>
                    <a:moveTo>
                      <a:pt x="2375" y="45957"/>
                    </a:moveTo>
                    <a:lnTo>
                      <a:pt x="1720" y="46162"/>
                    </a:lnTo>
                    <a:cubicBezTo>
                      <a:pt x="1993" y="46967"/>
                      <a:pt x="2280" y="47773"/>
                      <a:pt x="2608" y="48564"/>
                    </a:cubicBezTo>
                    <a:lnTo>
                      <a:pt x="3235" y="48304"/>
                    </a:lnTo>
                    <a:cubicBezTo>
                      <a:pt x="2921" y="47540"/>
                      <a:pt x="2621" y="46748"/>
                      <a:pt x="2375" y="45957"/>
                    </a:cubicBezTo>
                    <a:close/>
                    <a:moveTo>
                      <a:pt x="67673" y="47281"/>
                    </a:moveTo>
                    <a:cubicBezTo>
                      <a:pt x="67387" y="48059"/>
                      <a:pt x="67059" y="48837"/>
                      <a:pt x="66704" y="49602"/>
                    </a:cubicBezTo>
                    <a:lnTo>
                      <a:pt x="67332" y="49888"/>
                    </a:lnTo>
                    <a:cubicBezTo>
                      <a:pt x="67687" y="49110"/>
                      <a:pt x="68015" y="48319"/>
                      <a:pt x="68301" y="47513"/>
                    </a:cubicBezTo>
                    <a:lnTo>
                      <a:pt x="67673" y="47281"/>
                    </a:lnTo>
                    <a:close/>
                    <a:moveTo>
                      <a:pt x="3454" y="48823"/>
                    </a:moveTo>
                    <a:lnTo>
                      <a:pt x="2826" y="49083"/>
                    </a:lnTo>
                    <a:cubicBezTo>
                      <a:pt x="3154" y="49875"/>
                      <a:pt x="3522" y="50652"/>
                      <a:pt x="3918" y="51403"/>
                    </a:cubicBezTo>
                    <a:lnTo>
                      <a:pt x="4519" y="51089"/>
                    </a:lnTo>
                    <a:cubicBezTo>
                      <a:pt x="4136" y="50352"/>
                      <a:pt x="3781" y="49587"/>
                      <a:pt x="3454" y="48823"/>
                    </a:cubicBezTo>
                    <a:close/>
                    <a:moveTo>
                      <a:pt x="66472" y="50106"/>
                    </a:moveTo>
                    <a:cubicBezTo>
                      <a:pt x="66117" y="50870"/>
                      <a:pt x="65722" y="51622"/>
                      <a:pt x="65312" y="52345"/>
                    </a:cubicBezTo>
                    <a:lnTo>
                      <a:pt x="65898" y="52672"/>
                    </a:lnTo>
                    <a:cubicBezTo>
                      <a:pt x="66322" y="51935"/>
                      <a:pt x="66717" y="51171"/>
                      <a:pt x="67086" y="50406"/>
                    </a:cubicBezTo>
                    <a:lnTo>
                      <a:pt x="66472" y="50106"/>
                    </a:lnTo>
                    <a:close/>
                    <a:moveTo>
                      <a:pt x="4777" y="51580"/>
                    </a:moveTo>
                    <a:lnTo>
                      <a:pt x="4177" y="51908"/>
                    </a:lnTo>
                    <a:cubicBezTo>
                      <a:pt x="4586" y="52659"/>
                      <a:pt x="5023" y="53396"/>
                      <a:pt x="5474" y="54119"/>
                    </a:cubicBezTo>
                    <a:lnTo>
                      <a:pt x="6047" y="53751"/>
                    </a:lnTo>
                    <a:cubicBezTo>
                      <a:pt x="5596" y="53054"/>
                      <a:pt x="5174" y="52317"/>
                      <a:pt x="4777" y="51580"/>
                    </a:cubicBezTo>
                    <a:close/>
                    <a:moveTo>
                      <a:pt x="6347" y="54228"/>
                    </a:moveTo>
                    <a:lnTo>
                      <a:pt x="5787" y="54597"/>
                    </a:lnTo>
                    <a:cubicBezTo>
                      <a:pt x="5938" y="54829"/>
                      <a:pt x="6102" y="55074"/>
                      <a:pt x="6266" y="55307"/>
                    </a:cubicBezTo>
                    <a:lnTo>
                      <a:pt x="6825" y="54925"/>
                    </a:lnTo>
                    <a:cubicBezTo>
                      <a:pt x="6661" y="54692"/>
                      <a:pt x="6497" y="54461"/>
                      <a:pt x="6347" y="54228"/>
                    </a:cubicBezTo>
                    <a:close/>
                    <a:moveTo>
                      <a:pt x="65025" y="52823"/>
                    </a:moveTo>
                    <a:cubicBezTo>
                      <a:pt x="64602" y="53546"/>
                      <a:pt x="64151" y="54255"/>
                      <a:pt x="63674" y="54938"/>
                    </a:cubicBezTo>
                    <a:lnTo>
                      <a:pt x="64220" y="55320"/>
                    </a:lnTo>
                    <a:cubicBezTo>
                      <a:pt x="64712" y="54624"/>
                      <a:pt x="65176" y="53901"/>
                      <a:pt x="65612" y="53163"/>
                    </a:cubicBezTo>
                    <a:lnTo>
                      <a:pt x="65025" y="52823"/>
                    </a:lnTo>
                    <a:close/>
                    <a:moveTo>
                      <a:pt x="6975" y="55156"/>
                    </a:moveTo>
                    <a:lnTo>
                      <a:pt x="6429" y="55538"/>
                    </a:lnTo>
                    <a:cubicBezTo>
                      <a:pt x="6702" y="55921"/>
                      <a:pt x="6975" y="56303"/>
                      <a:pt x="7261" y="56685"/>
                    </a:cubicBezTo>
                    <a:lnTo>
                      <a:pt x="7807" y="56275"/>
                    </a:lnTo>
                    <a:cubicBezTo>
                      <a:pt x="7521" y="55907"/>
                      <a:pt x="7248" y="55525"/>
                      <a:pt x="6975" y="55156"/>
                    </a:cubicBezTo>
                    <a:close/>
                    <a:moveTo>
                      <a:pt x="63347" y="55402"/>
                    </a:moveTo>
                    <a:cubicBezTo>
                      <a:pt x="62855" y="56071"/>
                      <a:pt x="62350" y="56740"/>
                      <a:pt x="61804" y="57382"/>
                    </a:cubicBezTo>
                    <a:lnTo>
                      <a:pt x="62322" y="57818"/>
                    </a:lnTo>
                    <a:cubicBezTo>
                      <a:pt x="62868" y="57163"/>
                      <a:pt x="63401" y="56481"/>
                      <a:pt x="63893" y="55798"/>
                    </a:cubicBezTo>
                    <a:lnTo>
                      <a:pt x="63347" y="55402"/>
                    </a:lnTo>
                    <a:close/>
                    <a:moveTo>
                      <a:pt x="8149" y="56712"/>
                    </a:moveTo>
                    <a:lnTo>
                      <a:pt x="7616" y="57136"/>
                    </a:lnTo>
                    <a:cubicBezTo>
                      <a:pt x="8149" y="57791"/>
                      <a:pt x="8708" y="58446"/>
                      <a:pt x="9282" y="59074"/>
                    </a:cubicBezTo>
                    <a:lnTo>
                      <a:pt x="9773" y="58623"/>
                    </a:lnTo>
                    <a:cubicBezTo>
                      <a:pt x="9214" y="58009"/>
                      <a:pt x="8668" y="57367"/>
                      <a:pt x="8149" y="56712"/>
                    </a:cubicBezTo>
                    <a:close/>
                    <a:moveTo>
                      <a:pt x="61449" y="57804"/>
                    </a:moveTo>
                    <a:cubicBezTo>
                      <a:pt x="60903" y="58446"/>
                      <a:pt x="60330" y="59060"/>
                      <a:pt x="59743" y="59647"/>
                    </a:cubicBezTo>
                    <a:lnTo>
                      <a:pt x="60220" y="60125"/>
                    </a:lnTo>
                    <a:cubicBezTo>
                      <a:pt x="60821" y="59524"/>
                      <a:pt x="61408" y="58896"/>
                      <a:pt x="61954" y="58255"/>
                    </a:cubicBezTo>
                    <a:lnTo>
                      <a:pt x="61449" y="57804"/>
                    </a:lnTo>
                    <a:close/>
                    <a:moveTo>
                      <a:pt x="10155" y="59033"/>
                    </a:moveTo>
                    <a:lnTo>
                      <a:pt x="9664" y="59497"/>
                    </a:lnTo>
                    <a:cubicBezTo>
                      <a:pt x="10251" y="60111"/>
                      <a:pt x="10865" y="60712"/>
                      <a:pt x="11493" y="61285"/>
                    </a:cubicBezTo>
                    <a:lnTo>
                      <a:pt x="11957" y="60794"/>
                    </a:lnTo>
                    <a:cubicBezTo>
                      <a:pt x="11343" y="60234"/>
                      <a:pt x="10728" y="59633"/>
                      <a:pt x="10155" y="59033"/>
                    </a:cubicBezTo>
                    <a:close/>
                    <a:moveTo>
                      <a:pt x="59334" y="60043"/>
                    </a:moveTo>
                    <a:cubicBezTo>
                      <a:pt x="58746" y="60630"/>
                      <a:pt x="58118" y="61189"/>
                      <a:pt x="57477" y="61735"/>
                    </a:cubicBezTo>
                    <a:lnTo>
                      <a:pt x="57914" y="62254"/>
                    </a:lnTo>
                    <a:cubicBezTo>
                      <a:pt x="58555" y="61695"/>
                      <a:pt x="59197" y="61121"/>
                      <a:pt x="59811" y="60534"/>
                    </a:cubicBezTo>
                    <a:lnTo>
                      <a:pt x="59334" y="60043"/>
                    </a:lnTo>
                    <a:close/>
                    <a:moveTo>
                      <a:pt x="12366" y="61162"/>
                    </a:moveTo>
                    <a:lnTo>
                      <a:pt x="11916" y="61667"/>
                    </a:lnTo>
                    <a:cubicBezTo>
                      <a:pt x="12557" y="62226"/>
                      <a:pt x="13227" y="62787"/>
                      <a:pt x="13895" y="63291"/>
                    </a:cubicBezTo>
                    <a:lnTo>
                      <a:pt x="14304" y="62759"/>
                    </a:lnTo>
                    <a:cubicBezTo>
                      <a:pt x="13649" y="62254"/>
                      <a:pt x="12994" y="61722"/>
                      <a:pt x="12366" y="61162"/>
                    </a:cubicBezTo>
                    <a:close/>
                    <a:moveTo>
                      <a:pt x="57041" y="62090"/>
                    </a:moveTo>
                    <a:cubicBezTo>
                      <a:pt x="56440" y="62581"/>
                      <a:pt x="55798" y="63060"/>
                      <a:pt x="55157" y="63524"/>
                    </a:cubicBezTo>
                    <a:lnTo>
                      <a:pt x="55539" y="64070"/>
                    </a:lnTo>
                    <a:cubicBezTo>
                      <a:pt x="56194" y="63606"/>
                      <a:pt x="56850" y="63114"/>
                      <a:pt x="57477" y="62609"/>
                    </a:cubicBezTo>
                    <a:lnTo>
                      <a:pt x="57041" y="62090"/>
                    </a:lnTo>
                    <a:close/>
                    <a:moveTo>
                      <a:pt x="14755" y="63087"/>
                    </a:moveTo>
                    <a:lnTo>
                      <a:pt x="14359" y="63633"/>
                    </a:lnTo>
                    <a:cubicBezTo>
                      <a:pt x="15041" y="64137"/>
                      <a:pt x="15751" y="64629"/>
                      <a:pt x="16475" y="65080"/>
                    </a:cubicBezTo>
                    <a:lnTo>
                      <a:pt x="16830" y="64506"/>
                    </a:lnTo>
                    <a:cubicBezTo>
                      <a:pt x="16133" y="64070"/>
                      <a:pt x="15438" y="63591"/>
                      <a:pt x="14755" y="63087"/>
                    </a:cubicBezTo>
                    <a:close/>
                    <a:moveTo>
                      <a:pt x="54584" y="63919"/>
                    </a:moveTo>
                    <a:cubicBezTo>
                      <a:pt x="53887" y="64383"/>
                      <a:pt x="53177" y="64834"/>
                      <a:pt x="52455" y="65243"/>
                    </a:cubicBezTo>
                    <a:lnTo>
                      <a:pt x="52782" y="65830"/>
                    </a:lnTo>
                    <a:cubicBezTo>
                      <a:pt x="53519" y="65407"/>
                      <a:pt x="54256" y="64956"/>
                      <a:pt x="54966" y="64479"/>
                    </a:cubicBezTo>
                    <a:lnTo>
                      <a:pt x="54584" y="63919"/>
                    </a:lnTo>
                    <a:close/>
                    <a:moveTo>
                      <a:pt x="17307" y="64807"/>
                    </a:moveTo>
                    <a:lnTo>
                      <a:pt x="16952" y="65380"/>
                    </a:lnTo>
                    <a:cubicBezTo>
                      <a:pt x="17689" y="65830"/>
                      <a:pt x="18441" y="66254"/>
                      <a:pt x="19191" y="66636"/>
                    </a:cubicBezTo>
                    <a:lnTo>
                      <a:pt x="19505" y="66035"/>
                    </a:lnTo>
                    <a:cubicBezTo>
                      <a:pt x="18768" y="65653"/>
                      <a:pt x="18031" y="65243"/>
                      <a:pt x="17307" y="64807"/>
                    </a:cubicBezTo>
                    <a:close/>
                    <a:moveTo>
                      <a:pt x="51963" y="65516"/>
                    </a:moveTo>
                    <a:cubicBezTo>
                      <a:pt x="51239" y="65926"/>
                      <a:pt x="50475" y="66308"/>
                      <a:pt x="49725" y="66649"/>
                    </a:cubicBezTo>
                    <a:lnTo>
                      <a:pt x="50011" y="67264"/>
                    </a:lnTo>
                    <a:cubicBezTo>
                      <a:pt x="50775" y="66909"/>
                      <a:pt x="51554" y="66527"/>
                      <a:pt x="52291" y="66103"/>
                    </a:cubicBezTo>
                    <a:lnTo>
                      <a:pt x="51963" y="65516"/>
                    </a:lnTo>
                    <a:close/>
                    <a:moveTo>
                      <a:pt x="20010" y="66281"/>
                    </a:moveTo>
                    <a:lnTo>
                      <a:pt x="19710" y="66894"/>
                    </a:lnTo>
                    <a:cubicBezTo>
                      <a:pt x="20474" y="67264"/>
                      <a:pt x="21252" y="67618"/>
                      <a:pt x="22044" y="67932"/>
                    </a:cubicBezTo>
                    <a:lnTo>
                      <a:pt x="22303" y="67318"/>
                    </a:lnTo>
                    <a:cubicBezTo>
                      <a:pt x="21525" y="67004"/>
                      <a:pt x="20761" y="66649"/>
                      <a:pt x="20010" y="66281"/>
                    </a:cubicBezTo>
                    <a:close/>
                    <a:moveTo>
                      <a:pt x="49219" y="66881"/>
                    </a:moveTo>
                    <a:cubicBezTo>
                      <a:pt x="48455" y="67222"/>
                      <a:pt x="47677" y="67537"/>
                      <a:pt x="46886" y="67810"/>
                    </a:cubicBezTo>
                    <a:lnTo>
                      <a:pt x="47117" y="68450"/>
                    </a:lnTo>
                    <a:cubicBezTo>
                      <a:pt x="47909" y="68164"/>
                      <a:pt x="48715" y="67850"/>
                      <a:pt x="49492" y="67495"/>
                    </a:cubicBezTo>
                    <a:lnTo>
                      <a:pt x="49219" y="66881"/>
                    </a:lnTo>
                    <a:close/>
                    <a:moveTo>
                      <a:pt x="22822" y="67522"/>
                    </a:moveTo>
                    <a:lnTo>
                      <a:pt x="22576" y="68150"/>
                    </a:lnTo>
                    <a:cubicBezTo>
                      <a:pt x="23368" y="68450"/>
                      <a:pt x="24186" y="68738"/>
                      <a:pt x="25005" y="68983"/>
                    </a:cubicBezTo>
                    <a:lnTo>
                      <a:pt x="25197" y="68341"/>
                    </a:lnTo>
                    <a:cubicBezTo>
                      <a:pt x="24405" y="68096"/>
                      <a:pt x="23600" y="67823"/>
                      <a:pt x="22822" y="67522"/>
                    </a:cubicBezTo>
                    <a:close/>
                    <a:moveTo>
                      <a:pt x="46353" y="68001"/>
                    </a:moveTo>
                    <a:cubicBezTo>
                      <a:pt x="45575" y="68259"/>
                      <a:pt x="44756" y="68505"/>
                      <a:pt x="43951" y="68710"/>
                    </a:cubicBezTo>
                    <a:lnTo>
                      <a:pt x="44114" y="69366"/>
                    </a:lnTo>
                    <a:cubicBezTo>
                      <a:pt x="44947" y="69160"/>
                      <a:pt x="45766" y="68915"/>
                      <a:pt x="46571" y="68642"/>
                    </a:cubicBezTo>
                    <a:lnTo>
                      <a:pt x="46353" y="68001"/>
                    </a:lnTo>
                    <a:close/>
                    <a:moveTo>
                      <a:pt x="25742" y="68492"/>
                    </a:moveTo>
                    <a:lnTo>
                      <a:pt x="25551" y="69147"/>
                    </a:lnTo>
                    <a:cubicBezTo>
                      <a:pt x="26370" y="69379"/>
                      <a:pt x="27203" y="69584"/>
                      <a:pt x="28036" y="69761"/>
                    </a:cubicBezTo>
                    <a:lnTo>
                      <a:pt x="28172" y="69093"/>
                    </a:lnTo>
                    <a:cubicBezTo>
                      <a:pt x="27367" y="68929"/>
                      <a:pt x="26534" y="68723"/>
                      <a:pt x="25742" y="68492"/>
                    </a:cubicBezTo>
                    <a:close/>
                    <a:moveTo>
                      <a:pt x="43405" y="68847"/>
                    </a:moveTo>
                    <a:cubicBezTo>
                      <a:pt x="42600" y="69051"/>
                      <a:pt x="41767" y="69215"/>
                      <a:pt x="40948" y="69351"/>
                    </a:cubicBezTo>
                    <a:lnTo>
                      <a:pt x="41057" y="70021"/>
                    </a:lnTo>
                    <a:cubicBezTo>
                      <a:pt x="41903" y="69884"/>
                      <a:pt x="42749" y="69706"/>
                      <a:pt x="43568" y="69502"/>
                    </a:cubicBezTo>
                    <a:lnTo>
                      <a:pt x="43405" y="68847"/>
                    </a:lnTo>
                    <a:close/>
                    <a:moveTo>
                      <a:pt x="28718" y="69202"/>
                    </a:moveTo>
                    <a:lnTo>
                      <a:pt x="28596" y="69870"/>
                    </a:lnTo>
                    <a:cubicBezTo>
                      <a:pt x="29428" y="70021"/>
                      <a:pt x="30288" y="70157"/>
                      <a:pt x="31134" y="70252"/>
                    </a:cubicBezTo>
                    <a:lnTo>
                      <a:pt x="31202" y="69584"/>
                    </a:lnTo>
                    <a:cubicBezTo>
                      <a:pt x="30370" y="69488"/>
                      <a:pt x="29537" y="69366"/>
                      <a:pt x="28718" y="69202"/>
                    </a:cubicBezTo>
                    <a:close/>
                    <a:moveTo>
                      <a:pt x="40402" y="69433"/>
                    </a:moveTo>
                    <a:cubicBezTo>
                      <a:pt x="39570" y="69557"/>
                      <a:pt x="38737" y="69652"/>
                      <a:pt x="37904" y="69720"/>
                    </a:cubicBezTo>
                    <a:lnTo>
                      <a:pt x="37945" y="70389"/>
                    </a:lnTo>
                    <a:cubicBezTo>
                      <a:pt x="38805" y="70334"/>
                      <a:pt x="39652" y="70239"/>
                      <a:pt x="40498" y="70103"/>
                    </a:cubicBezTo>
                    <a:lnTo>
                      <a:pt x="40402" y="69433"/>
                    </a:lnTo>
                    <a:close/>
                    <a:moveTo>
                      <a:pt x="31762" y="69639"/>
                    </a:moveTo>
                    <a:lnTo>
                      <a:pt x="31694" y="70321"/>
                    </a:lnTo>
                    <a:cubicBezTo>
                      <a:pt x="32540" y="70403"/>
                      <a:pt x="33400" y="70457"/>
                      <a:pt x="34246" y="70485"/>
                    </a:cubicBezTo>
                    <a:lnTo>
                      <a:pt x="34274" y="69802"/>
                    </a:lnTo>
                    <a:cubicBezTo>
                      <a:pt x="33441" y="69788"/>
                      <a:pt x="32594" y="69734"/>
                      <a:pt x="31762" y="69639"/>
                    </a:cubicBezTo>
                    <a:close/>
                    <a:moveTo>
                      <a:pt x="37344" y="69761"/>
                    </a:moveTo>
                    <a:cubicBezTo>
                      <a:pt x="36649" y="69802"/>
                      <a:pt x="35952" y="69815"/>
                      <a:pt x="35270" y="69815"/>
                    </a:cubicBezTo>
                    <a:lnTo>
                      <a:pt x="34833" y="69815"/>
                    </a:lnTo>
                    <a:lnTo>
                      <a:pt x="34820" y="70498"/>
                    </a:lnTo>
                    <a:lnTo>
                      <a:pt x="35257" y="70498"/>
                    </a:lnTo>
                    <a:cubicBezTo>
                      <a:pt x="35966" y="70498"/>
                      <a:pt x="36676" y="70471"/>
                      <a:pt x="37386" y="70430"/>
                    </a:cubicBezTo>
                    <a:lnTo>
                      <a:pt x="37344" y="6976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1681;p42">
                <a:extLst>
                  <a:ext uri="{FF2B5EF4-FFF2-40B4-BE49-F238E27FC236}">
                    <a16:creationId xmlns:a16="http://schemas.microsoft.com/office/drawing/2014/main" id="{C89252DB-1227-FF78-91DA-20DC560CD149}"/>
                  </a:ext>
                </a:extLst>
              </p:cNvPr>
              <p:cNvSpPr/>
              <p:nvPr/>
            </p:nvSpPr>
            <p:spPr>
              <a:xfrm rot="-5400000">
                <a:off x="1201838" y="1887550"/>
                <a:ext cx="1965900" cy="1965900"/>
              </a:xfrm>
              <a:prstGeom prst="blockArc">
                <a:avLst>
                  <a:gd name="adj1" fmla="val 13560149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1682;p42">
                <a:extLst>
                  <a:ext uri="{FF2B5EF4-FFF2-40B4-BE49-F238E27FC236}">
                    <a16:creationId xmlns:a16="http://schemas.microsoft.com/office/drawing/2014/main" id="{54536347-585E-75F7-708D-35AA04ACC6A0}"/>
                  </a:ext>
                </a:extLst>
              </p:cNvPr>
              <p:cNvSpPr/>
              <p:nvPr/>
            </p:nvSpPr>
            <p:spPr>
              <a:xfrm rot="3949254">
                <a:off x="1201770" y="1887509"/>
                <a:ext cx="1965866" cy="1965866"/>
              </a:xfrm>
              <a:prstGeom prst="blockArc">
                <a:avLst>
                  <a:gd name="adj1" fmla="val 17246835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" name="Google Shape;1657;p42">
              <a:extLst>
                <a:ext uri="{FF2B5EF4-FFF2-40B4-BE49-F238E27FC236}">
                  <a16:creationId xmlns:a16="http://schemas.microsoft.com/office/drawing/2014/main" id="{5037D476-7B14-D060-8A13-2D9D77B1E480}"/>
                </a:ext>
              </a:extLst>
            </p:cNvPr>
            <p:cNvGrpSpPr/>
            <p:nvPr/>
          </p:nvGrpSpPr>
          <p:grpSpPr>
            <a:xfrm>
              <a:off x="3017383" y="563884"/>
              <a:ext cx="635477" cy="633411"/>
              <a:chOff x="6039282" y="1042577"/>
              <a:chExt cx="734315" cy="731929"/>
            </a:xfrm>
          </p:grpSpPr>
          <p:sp>
            <p:nvSpPr>
              <p:cNvPr id="13" name="Google Shape;1658;p42">
                <a:extLst>
                  <a:ext uri="{FF2B5EF4-FFF2-40B4-BE49-F238E27FC236}">
                    <a16:creationId xmlns:a16="http://schemas.microsoft.com/office/drawing/2014/main" id="{707A7CF7-86E2-F0EF-9C1A-300F3EC5CD54}"/>
                  </a:ext>
                </a:extLst>
              </p:cNvPr>
              <p:cNvSpPr/>
              <p:nvPr/>
            </p:nvSpPr>
            <p:spPr>
              <a:xfrm>
                <a:off x="6045348" y="1300071"/>
                <a:ext cx="131951" cy="65352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701" extrusionOk="0">
                    <a:moveTo>
                      <a:pt x="108" y="0"/>
                    </a:moveTo>
                    <a:lnTo>
                      <a:pt x="51" y="224"/>
                    </a:lnTo>
                    <a:cubicBezTo>
                      <a:pt x="29" y="303"/>
                      <a:pt x="7" y="375"/>
                      <a:pt x="0" y="455"/>
                    </a:cubicBezTo>
                    <a:lnTo>
                      <a:pt x="1342" y="700"/>
                    </a:lnTo>
                    <a:cubicBezTo>
                      <a:pt x="1349" y="650"/>
                      <a:pt x="1363" y="599"/>
                      <a:pt x="1378" y="549"/>
                    </a:cubicBezTo>
                    <a:lnTo>
                      <a:pt x="1414" y="397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659;p42">
                <a:extLst>
                  <a:ext uri="{FF2B5EF4-FFF2-40B4-BE49-F238E27FC236}">
                    <a16:creationId xmlns:a16="http://schemas.microsoft.com/office/drawing/2014/main" id="{9E1DE9A0-24E7-B470-CAE2-4A6FD86C788D}"/>
                  </a:ext>
                </a:extLst>
              </p:cNvPr>
              <p:cNvSpPr/>
              <p:nvPr/>
            </p:nvSpPr>
            <p:spPr>
              <a:xfrm>
                <a:off x="6080342" y="1201250"/>
                <a:ext cx="127938" cy="96863"/>
              </a:xfrm>
              <a:custGeom>
                <a:avLst/>
                <a:gdLst/>
                <a:ahLst/>
                <a:cxnLst/>
                <a:rect l="l" t="t" r="r" b="b"/>
                <a:pathLst>
                  <a:path w="1371" h="1039" extrusionOk="0">
                    <a:moveTo>
                      <a:pt x="245" y="0"/>
                    </a:moveTo>
                    <a:cubicBezTo>
                      <a:pt x="159" y="137"/>
                      <a:pt x="72" y="267"/>
                      <a:pt x="0" y="404"/>
                    </a:cubicBezTo>
                    <a:lnTo>
                      <a:pt x="1219" y="1039"/>
                    </a:lnTo>
                    <a:cubicBezTo>
                      <a:pt x="1262" y="945"/>
                      <a:pt x="1320" y="866"/>
                      <a:pt x="1371" y="772"/>
                    </a:cubicBezTo>
                    <a:lnTo>
                      <a:pt x="245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660;p42">
                <a:extLst>
                  <a:ext uri="{FF2B5EF4-FFF2-40B4-BE49-F238E27FC236}">
                    <a16:creationId xmlns:a16="http://schemas.microsoft.com/office/drawing/2014/main" id="{68865295-5BB6-F1AA-4E2A-D08C31CCDB02}"/>
                  </a:ext>
                </a:extLst>
              </p:cNvPr>
              <p:cNvSpPr/>
              <p:nvPr/>
            </p:nvSpPr>
            <p:spPr>
              <a:xfrm>
                <a:off x="6144918" y="1121167"/>
                <a:ext cx="112541" cy="119145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1278" extrusionOk="0">
                    <a:moveTo>
                      <a:pt x="347" y="1"/>
                    </a:moveTo>
                    <a:cubicBezTo>
                      <a:pt x="224" y="95"/>
                      <a:pt x="116" y="210"/>
                      <a:pt x="1" y="318"/>
                    </a:cubicBezTo>
                    <a:lnTo>
                      <a:pt x="974" y="1278"/>
                    </a:lnTo>
                    <a:cubicBezTo>
                      <a:pt x="1046" y="1205"/>
                      <a:pt x="1126" y="1133"/>
                      <a:pt x="1205" y="1068"/>
                    </a:cubicBezTo>
                    <a:lnTo>
                      <a:pt x="347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61;p42">
                <a:extLst>
                  <a:ext uri="{FF2B5EF4-FFF2-40B4-BE49-F238E27FC236}">
                    <a16:creationId xmlns:a16="http://schemas.microsoft.com/office/drawing/2014/main" id="{1BFC703C-BC21-E595-4386-A33711794FDF}"/>
                  </a:ext>
                </a:extLst>
              </p:cNvPr>
              <p:cNvSpPr/>
              <p:nvPr/>
            </p:nvSpPr>
            <p:spPr>
              <a:xfrm>
                <a:off x="6232449" y="1066723"/>
                <a:ext cx="86879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931" h="1400" extrusionOk="0">
                    <a:moveTo>
                      <a:pt x="426" y="1"/>
                    </a:moveTo>
                    <a:cubicBezTo>
                      <a:pt x="354" y="22"/>
                      <a:pt x="282" y="58"/>
                      <a:pt x="209" y="94"/>
                    </a:cubicBezTo>
                    <a:lnTo>
                      <a:pt x="0" y="195"/>
                    </a:lnTo>
                    <a:lnTo>
                      <a:pt x="649" y="1400"/>
                    </a:lnTo>
                    <a:lnTo>
                      <a:pt x="786" y="1335"/>
                    </a:lnTo>
                    <a:cubicBezTo>
                      <a:pt x="830" y="1306"/>
                      <a:pt x="880" y="1285"/>
                      <a:pt x="931" y="1270"/>
                    </a:cubicBezTo>
                    <a:lnTo>
                      <a:pt x="426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662;p42">
                <a:extLst>
                  <a:ext uri="{FF2B5EF4-FFF2-40B4-BE49-F238E27FC236}">
                    <a16:creationId xmlns:a16="http://schemas.microsoft.com/office/drawing/2014/main" id="{8767C0F7-FE31-59A8-96B4-018C53995A47}"/>
                  </a:ext>
                </a:extLst>
              </p:cNvPr>
              <p:cNvSpPr/>
              <p:nvPr/>
            </p:nvSpPr>
            <p:spPr>
              <a:xfrm>
                <a:off x="6335379" y="1042577"/>
                <a:ext cx="53284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571" h="1400" extrusionOk="0">
                    <a:moveTo>
                      <a:pt x="470" y="0"/>
                    </a:moveTo>
                    <a:cubicBezTo>
                      <a:pt x="390" y="0"/>
                      <a:pt x="311" y="7"/>
                      <a:pt x="239" y="22"/>
                    </a:cubicBezTo>
                    <a:lnTo>
                      <a:pt x="1" y="58"/>
                    </a:lnTo>
                    <a:lnTo>
                      <a:pt x="268" y="1399"/>
                    </a:lnTo>
                    <a:lnTo>
                      <a:pt x="419" y="1378"/>
                    </a:lnTo>
                    <a:cubicBezTo>
                      <a:pt x="470" y="1370"/>
                      <a:pt x="520" y="1363"/>
                      <a:pt x="571" y="1363"/>
                    </a:cubicBezTo>
                    <a:lnTo>
                      <a:pt x="470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663;p42">
                <a:extLst>
                  <a:ext uri="{FF2B5EF4-FFF2-40B4-BE49-F238E27FC236}">
                    <a16:creationId xmlns:a16="http://schemas.microsoft.com/office/drawing/2014/main" id="{236CF7DE-A97C-8EBE-A173-A383522D1A1B}"/>
                  </a:ext>
                </a:extLst>
              </p:cNvPr>
              <p:cNvSpPr/>
              <p:nvPr/>
            </p:nvSpPr>
            <p:spPr>
              <a:xfrm>
                <a:off x="6431682" y="1043229"/>
                <a:ext cx="56550" cy="131824"/>
              </a:xfrm>
              <a:custGeom>
                <a:avLst/>
                <a:gdLst/>
                <a:ahLst/>
                <a:cxnLst/>
                <a:rect l="l" t="t" r="r" b="b"/>
                <a:pathLst>
                  <a:path w="606" h="1414" extrusionOk="0">
                    <a:moveTo>
                      <a:pt x="144" y="0"/>
                    </a:moveTo>
                    <a:lnTo>
                      <a:pt x="0" y="1356"/>
                    </a:lnTo>
                    <a:cubicBezTo>
                      <a:pt x="101" y="1378"/>
                      <a:pt x="202" y="1385"/>
                      <a:pt x="303" y="1414"/>
                    </a:cubicBezTo>
                    <a:lnTo>
                      <a:pt x="606" y="80"/>
                    </a:lnTo>
                    <a:cubicBezTo>
                      <a:pt x="454" y="36"/>
                      <a:pt x="296" y="22"/>
                      <a:pt x="14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664;p42">
                <a:extLst>
                  <a:ext uri="{FF2B5EF4-FFF2-40B4-BE49-F238E27FC236}">
                    <a16:creationId xmlns:a16="http://schemas.microsoft.com/office/drawing/2014/main" id="{371C6EF8-B8CC-5272-2A9D-27B31346438B}"/>
                  </a:ext>
                </a:extLst>
              </p:cNvPr>
              <p:cNvSpPr/>
              <p:nvPr/>
            </p:nvSpPr>
            <p:spPr>
              <a:xfrm>
                <a:off x="6500924" y="1070731"/>
                <a:ext cx="89678" cy="130612"/>
              </a:xfrm>
              <a:custGeom>
                <a:avLst/>
                <a:gdLst/>
                <a:ahLst/>
                <a:cxnLst/>
                <a:rect l="l" t="t" r="r" b="b"/>
                <a:pathLst>
                  <a:path w="961" h="1401" extrusionOk="0">
                    <a:moveTo>
                      <a:pt x="542" y="1"/>
                    </a:moveTo>
                    <a:lnTo>
                      <a:pt x="1" y="1256"/>
                    </a:lnTo>
                    <a:lnTo>
                      <a:pt x="138" y="1321"/>
                    </a:lnTo>
                    <a:cubicBezTo>
                      <a:pt x="181" y="1343"/>
                      <a:pt x="232" y="1371"/>
                      <a:pt x="275" y="1400"/>
                    </a:cubicBezTo>
                    <a:lnTo>
                      <a:pt x="960" y="210"/>
                    </a:lnTo>
                    <a:cubicBezTo>
                      <a:pt x="895" y="174"/>
                      <a:pt x="823" y="131"/>
                      <a:pt x="751" y="102"/>
                    </a:cubicBezTo>
                    <a:lnTo>
                      <a:pt x="54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1665;p42">
                <a:extLst>
                  <a:ext uri="{FF2B5EF4-FFF2-40B4-BE49-F238E27FC236}">
                    <a16:creationId xmlns:a16="http://schemas.microsoft.com/office/drawing/2014/main" id="{D31E56C6-68B5-E7F4-A8AB-3B76E78E4AF1}"/>
                  </a:ext>
                </a:extLst>
              </p:cNvPr>
              <p:cNvSpPr/>
              <p:nvPr/>
            </p:nvSpPr>
            <p:spPr>
              <a:xfrm>
                <a:off x="6561580" y="1127973"/>
                <a:ext cx="114501" cy="117746"/>
              </a:xfrm>
              <a:custGeom>
                <a:avLst/>
                <a:gdLst/>
                <a:ahLst/>
                <a:cxnLst/>
                <a:rect l="l" t="t" r="r" b="b"/>
                <a:pathLst>
                  <a:path w="1227" h="1263" extrusionOk="0">
                    <a:moveTo>
                      <a:pt x="887" y="0"/>
                    </a:moveTo>
                    <a:lnTo>
                      <a:pt x="0" y="1046"/>
                    </a:lnTo>
                    <a:cubicBezTo>
                      <a:pt x="79" y="1111"/>
                      <a:pt x="152" y="1183"/>
                      <a:pt x="224" y="1262"/>
                    </a:cubicBezTo>
                    <a:lnTo>
                      <a:pt x="1226" y="332"/>
                    </a:lnTo>
                    <a:cubicBezTo>
                      <a:pt x="1118" y="209"/>
                      <a:pt x="1003" y="101"/>
                      <a:pt x="88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1666;p42">
                <a:extLst>
                  <a:ext uri="{FF2B5EF4-FFF2-40B4-BE49-F238E27FC236}">
                    <a16:creationId xmlns:a16="http://schemas.microsoft.com/office/drawing/2014/main" id="{0D9037DB-0C11-16D4-9DDC-AC0FCE237162}"/>
                  </a:ext>
                </a:extLst>
              </p:cNvPr>
              <p:cNvSpPr/>
              <p:nvPr/>
            </p:nvSpPr>
            <p:spPr>
              <a:xfrm>
                <a:off x="6636887" y="1310792"/>
                <a:ext cx="132697" cy="61996"/>
              </a:xfrm>
              <a:custGeom>
                <a:avLst/>
                <a:gdLst/>
                <a:ahLst/>
                <a:cxnLst/>
                <a:rect l="l" t="t" r="r" b="b"/>
                <a:pathLst>
                  <a:path w="1422" h="665" extrusionOk="0">
                    <a:moveTo>
                      <a:pt x="1321" y="1"/>
                    </a:moveTo>
                    <a:lnTo>
                      <a:pt x="1" y="361"/>
                    </a:lnTo>
                    <a:lnTo>
                      <a:pt x="44" y="506"/>
                    </a:lnTo>
                    <a:cubicBezTo>
                      <a:pt x="51" y="556"/>
                      <a:pt x="59" y="614"/>
                      <a:pt x="66" y="664"/>
                    </a:cubicBezTo>
                    <a:lnTo>
                      <a:pt x="1422" y="462"/>
                    </a:lnTo>
                    <a:cubicBezTo>
                      <a:pt x="1407" y="383"/>
                      <a:pt x="1400" y="304"/>
                      <a:pt x="1378" y="232"/>
                    </a:cubicBezTo>
                    <a:lnTo>
                      <a:pt x="1321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1667;p42">
                <a:extLst>
                  <a:ext uri="{FF2B5EF4-FFF2-40B4-BE49-F238E27FC236}">
                    <a16:creationId xmlns:a16="http://schemas.microsoft.com/office/drawing/2014/main" id="{A9075749-40A5-41A2-B23D-FDE5A6ECF518}"/>
                  </a:ext>
                </a:extLst>
              </p:cNvPr>
              <p:cNvSpPr/>
              <p:nvPr/>
            </p:nvSpPr>
            <p:spPr>
              <a:xfrm>
                <a:off x="6642953" y="1415020"/>
                <a:ext cx="130645" cy="47826"/>
              </a:xfrm>
              <a:custGeom>
                <a:avLst/>
                <a:gdLst/>
                <a:ahLst/>
                <a:cxnLst/>
                <a:rect l="l" t="t" r="r" b="b"/>
                <a:pathLst>
                  <a:path w="1400" h="513" extrusionOk="0">
                    <a:moveTo>
                      <a:pt x="30" y="1"/>
                    </a:moveTo>
                    <a:cubicBezTo>
                      <a:pt x="30" y="109"/>
                      <a:pt x="15" y="210"/>
                      <a:pt x="1" y="311"/>
                    </a:cubicBezTo>
                    <a:lnTo>
                      <a:pt x="1357" y="513"/>
                    </a:lnTo>
                    <a:cubicBezTo>
                      <a:pt x="1378" y="354"/>
                      <a:pt x="1393" y="203"/>
                      <a:pt x="1400" y="44"/>
                    </a:cubicBezTo>
                    <a:lnTo>
                      <a:pt x="30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1668;p42">
                <a:extLst>
                  <a:ext uri="{FF2B5EF4-FFF2-40B4-BE49-F238E27FC236}">
                    <a16:creationId xmlns:a16="http://schemas.microsoft.com/office/drawing/2014/main" id="{78AFE384-4CE1-29FC-22B0-E233AEE694CB}"/>
                  </a:ext>
                </a:extLst>
              </p:cNvPr>
              <p:cNvSpPr/>
              <p:nvPr/>
            </p:nvSpPr>
            <p:spPr>
              <a:xfrm>
                <a:off x="6622143" y="1485687"/>
                <a:ext cx="131951" cy="81388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73" extrusionOk="0">
                    <a:moveTo>
                      <a:pt x="123" y="0"/>
                    </a:moveTo>
                    <a:lnTo>
                      <a:pt x="65" y="144"/>
                    </a:lnTo>
                    <a:cubicBezTo>
                      <a:pt x="51" y="195"/>
                      <a:pt x="22" y="238"/>
                      <a:pt x="0" y="281"/>
                    </a:cubicBezTo>
                    <a:lnTo>
                      <a:pt x="1234" y="873"/>
                    </a:lnTo>
                    <a:cubicBezTo>
                      <a:pt x="1270" y="801"/>
                      <a:pt x="1306" y="736"/>
                      <a:pt x="1335" y="664"/>
                    </a:cubicBezTo>
                    <a:lnTo>
                      <a:pt x="1414" y="440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1669;p42">
                <a:extLst>
                  <a:ext uri="{FF2B5EF4-FFF2-40B4-BE49-F238E27FC236}">
                    <a16:creationId xmlns:a16="http://schemas.microsoft.com/office/drawing/2014/main" id="{99264E51-5A8B-547A-66C3-D0828B6D17A7}"/>
                  </a:ext>
                </a:extLst>
              </p:cNvPr>
              <p:cNvSpPr/>
              <p:nvPr/>
            </p:nvSpPr>
            <p:spPr>
              <a:xfrm>
                <a:off x="6582390" y="1548895"/>
                <a:ext cx="121219" cy="108983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169" extrusionOk="0">
                    <a:moveTo>
                      <a:pt x="195" y="0"/>
                    </a:moveTo>
                    <a:lnTo>
                      <a:pt x="102" y="123"/>
                    </a:lnTo>
                    <a:lnTo>
                      <a:pt x="1" y="238"/>
                    </a:lnTo>
                    <a:lnTo>
                      <a:pt x="1003" y="1168"/>
                    </a:lnTo>
                    <a:lnTo>
                      <a:pt x="1155" y="988"/>
                    </a:lnTo>
                    <a:lnTo>
                      <a:pt x="1299" y="801"/>
                    </a:lnTo>
                    <a:lnTo>
                      <a:pt x="19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1670;p42">
                <a:extLst>
                  <a:ext uri="{FF2B5EF4-FFF2-40B4-BE49-F238E27FC236}">
                    <a16:creationId xmlns:a16="http://schemas.microsoft.com/office/drawing/2014/main" id="{21CB6F59-34C4-07E5-D3DB-5F69A06E1939}"/>
                  </a:ext>
                </a:extLst>
              </p:cNvPr>
              <p:cNvSpPr/>
              <p:nvPr/>
            </p:nvSpPr>
            <p:spPr>
              <a:xfrm>
                <a:off x="6526586" y="1599238"/>
                <a:ext cx="100316" cy="126510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1357" extrusionOk="0">
                    <a:moveTo>
                      <a:pt x="252" y="1"/>
                    </a:moveTo>
                    <a:cubicBezTo>
                      <a:pt x="209" y="37"/>
                      <a:pt x="173" y="66"/>
                      <a:pt x="130" y="95"/>
                    </a:cubicBezTo>
                    <a:lnTo>
                      <a:pt x="0" y="174"/>
                    </a:lnTo>
                    <a:lnTo>
                      <a:pt x="685" y="1357"/>
                    </a:lnTo>
                    <a:lnTo>
                      <a:pt x="880" y="1234"/>
                    </a:lnTo>
                    <a:cubicBezTo>
                      <a:pt x="952" y="1191"/>
                      <a:pt x="1010" y="1141"/>
                      <a:pt x="1075" y="1097"/>
                    </a:cubicBezTo>
                    <a:lnTo>
                      <a:pt x="25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1671;p42">
                <a:extLst>
                  <a:ext uri="{FF2B5EF4-FFF2-40B4-BE49-F238E27FC236}">
                    <a16:creationId xmlns:a16="http://schemas.microsoft.com/office/drawing/2014/main" id="{547B50B3-C0FB-B08B-D386-35BEA4417282}"/>
                  </a:ext>
                </a:extLst>
              </p:cNvPr>
              <p:cNvSpPr/>
              <p:nvPr/>
            </p:nvSpPr>
            <p:spPr>
              <a:xfrm>
                <a:off x="6459957" y="1632893"/>
                <a:ext cx="70735" cy="132570"/>
              </a:xfrm>
              <a:custGeom>
                <a:avLst/>
                <a:gdLst/>
                <a:ahLst/>
                <a:cxnLst/>
                <a:rect l="l" t="t" r="r" b="b"/>
                <a:pathLst>
                  <a:path w="758" h="1422" extrusionOk="0">
                    <a:moveTo>
                      <a:pt x="296" y="1"/>
                    </a:moveTo>
                    <a:cubicBezTo>
                      <a:pt x="195" y="37"/>
                      <a:pt x="101" y="73"/>
                      <a:pt x="0" y="94"/>
                    </a:cubicBezTo>
                    <a:lnTo>
                      <a:pt x="303" y="1421"/>
                    </a:lnTo>
                    <a:cubicBezTo>
                      <a:pt x="454" y="1393"/>
                      <a:pt x="606" y="1342"/>
                      <a:pt x="757" y="1292"/>
                    </a:cubicBezTo>
                    <a:lnTo>
                      <a:pt x="296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1672;p42">
                <a:extLst>
                  <a:ext uri="{FF2B5EF4-FFF2-40B4-BE49-F238E27FC236}">
                    <a16:creationId xmlns:a16="http://schemas.microsoft.com/office/drawing/2014/main" id="{A45ADEBE-666F-D8EE-17B8-F9B16241147F}"/>
                  </a:ext>
                </a:extLst>
              </p:cNvPr>
              <p:cNvSpPr/>
              <p:nvPr/>
            </p:nvSpPr>
            <p:spPr>
              <a:xfrm>
                <a:off x="6379145" y="1646318"/>
                <a:ext cx="43859" cy="128188"/>
              </a:xfrm>
              <a:custGeom>
                <a:avLst/>
                <a:gdLst/>
                <a:ahLst/>
                <a:cxnLst/>
                <a:rect l="l" t="t" r="r" b="b"/>
                <a:pathLst>
                  <a:path w="470" h="1375" extrusionOk="0">
                    <a:moveTo>
                      <a:pt x="102" y="1"/>
                    </a:moveTo>
                    <a:lnTo>
                      <a:pt x="1" y="1364"/>
                    </a:lnTo>
                    <a:cubicBezTo>
                      <a:pt x="113" y="1369"/>
                      <a:pt x="221" y="1374"/>
                      <a:pt x="331" y="1374"/>
                    </a:cubicBezTo>
                    <a:cubicBezTo>
                      <a:pt x="377" y="1374"/>
                      <a:pt x="423" y="1373"/>
                      <a:pt x="469" y="1371"/>
                    </a:cubicBezTo>
                    <a:lnTo>
                      <a:pt x="412" y="1"/>
                    </a:lnTo>
                    <a:cubicBezTo>
                      <a:pt x="361" y="4"/>
                      <a:pt x="309" y="6"/>
                      <a:pt x="257" y="6"/>
                    </a:cubicBezTo>
                    <a:cubicBezTo>
                      <a:pt x="204" y="6"/>
                      <a:pt x="152" y="4"/>
                      <a:pt x="1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1673;p42">
                <a:extLst>
                  <a:ext uri="{FF2B5EF4-FFF2-40B4-BE49-F238E27FC236}">
                    <a16:creationId xmlns:a16="http://schemas.microsoft.com/office/drawing/2014/main" id="{9203E322-9CA8-9366-662C-9EEFE69228F4}"/>
                  </a:ext>
                </a:extLst>
              </p:cNvPr>
              <p:cNvSpPr/>
              <p:nvPr/>
            </p:nvSpPr>
            <p:spPr>
              <a:xfrm>
                <a:off x="6272109" y="1630842"/>
                <a:ext cx="74187" cy="131917"/>
              </a:xfrm>
              <a:custGeom>
                <a:avLst/>
                <a:gdLst/>
                <a:ahLst/>
                <a:cxnLst/>
                <a:rect l="l" t="t" r="r" b="b"/>
                <a:pathLst>
                  <a:path w="795" h="1415" extrusionOk="0">
                    <a:moveTo>
                      <a:pt x="506" y="1"/>
                    </a:moveTo>
                    <a:lnTo>
                      <a:pt x="1" y="1270"/>
                    </a:lnTo>
                    <a:cubicBezTo>
                      <a:pt x="145" y="1328"/>
                      <a:pt x="296" y="1379"/>
                      <a:pt x="448" y="1415"/>
                    </a:cubicBezTo>
                    <a:lnTo>
                      <a:pt x="794" y="95"/>
                    </a:lnTo>
                    <a:cubicBezTo>
                      <a:pt x="693" y="66"/>
                      <a:pt x="599" y="37"/>
                      <a:pt x="5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1674;p42">
                <a:extLst>
                  <a:ext uri="{FF2B5EF4-FFF2-40B4-BE49-F238E27FC236}">
                    <a16:creationId xmlns:a16="http://schemas.microsoft.com/office/drawing/2014/main" id="{5E09BE66-1CC5-0A4C-6ACC-E6EA9D30286A}"/>
                  </a:ext>
                </a:extLst>
              </p:cNvPr>
              <p:cNvSpPr/>
              <p:nvPr/>
            </p:nvSpPr>
            <p:spPr>
              <a:xfrm>
                <a:off x="6177205" y="1595229"/>
                <a:ext cx="103769" cy="125205"/>
              </a:xfrm>
              <a:custGeom>
                <a:avLst/>
                <a:gdLst/>
                <a:ahLst/>
                <a:cxnLst/>
                <a:rect l="l" t="t" r="r" b="b"/>
                <a:pathLst>
                  <a:path w="1112" h="1343" extrusionOk="0">
                    <a:moveTo>
                      <a:pt x="859" y="1"/>
                    </a:moveTo>
                    <a:lnTo>
                      <a:pt x="1" y="1068"/>
                    </a:lnTo>
                    <a:cubicBezTo>
                      <a:pt x="123" y="1169"/>
                      <a:pt x="253" y="1256"/>
                      <a:pt x="390" y="1342"/>
                    </a:cubicBezTo>
                    <a:lnTo>
                      <a:pt x="1112" y="174"/>
                    </a:lnTo>
                    <a:cubicBezTo>
                      <a:pt x="1018" y="123"/>
                      <a:pt x="938" y="66"/>
                      <a:pt x="85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1675;p42">
                <a:extLst>
                  <a:ext uri="{FF2B5EF4-FFF2-40B4-BE49-F238E27FC236}">
                    <a16:creationId xmlns:a16="http://schemas.microsoft.com/office/drawing/2014/main" id="{B809393A-9146-1893-31BC-F4C26237F580}"/>
                  </a:ext>
                </a:extLst>
              </p:cNvPr>
              <p:cNvSpPr/>
              <p:nvPr/>
            </p:nvSpPr>
            <p:spPr>
              <a:xfrm>
                <a:off x="6103205" y="1542835"/>
                <a:ext cx="123272" cy="106932"/>
              </a:xfrm>
              <a:custGeom>
                <a:avLst/>
                <a:gdLst/>
                <a:ahLst/>
                <a:cxnLst/>
                <a:rect l="l" t="t" r="r" b="b"/>
                <a:pathLst>
                  <a:path w="1321" h="1147" extrusionOk="0">
                    <a:moveTo>
                      <a:pt x="1126" y="0"/>
                    </a:moveTo>
                    <a:lnTo>
                      <a:pt x="0" y="772"/>
                    </a:lnTo>
                    <a:lnTo>
                      <a:pt x="137" y="959"/>
                    </a:lnTo>
                    <a:lnTo>
                      <a:pt x="210" y="1053"/>
                    </a:lnTo>
                    <a:lnTo>
                      <a:pt x="289" y="1147"/>
                    </a:lnTo>
                    <a:lnTo>
                      <a:pt x="1320" y="245"/>
                    </a:lnTo>
                    <a:lnTo>
                      <a:pt x="1263" y="188"/>
                    </a:lnTo>
                    <a:lnTo>
                      <a:pt x="1219" y="123"/>
                    </a:lnTo>
                    <a:lnTo>
                      <a:pt x="112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1676;p42">
                <a:extLst>
                  <a:ext uri="{FF2B5EF4-FFF2-40B4-BE49-F238E27FC236}">
                    <a16:creationId xmlns:a16="http://schemas.microsoft.com/office/drawing/2014/main" id="{FDC4AEE6-B1A6-8E07-530F-F39914842E13}"/>
                  </a:ext>
                </a:extLst>
              </p:cNvPr>
              <p:cNvSpPr/>
              <p:nvPr/>
            </p:nvSpPr>
            <p:spPr>
              <a:xfrm>
                <a:off x="6055426" y="1478881"/>
                <a:ext cx="131951" cy="78777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45" extrusionOk="0">
                    <a:moveTo>
                      <a:pt x="1306" y="1"/>
                    </a:moveTo>
                    <a:lnTo>
                      <a:pt x="0" y="405"/>
                    </a:lnTo>
                    <a:cubicBezTo>
                      <a:pt x="51" y="549"/>
                      <a:pt x="101" y="701"/>
                      <a:pt x="166" y="845"/>
                    </a:cubicBezTo>
                    <a:lnTo>
                      <a:pt x="1414" y="282"/>
                    </a:lnTo>
                    <a:cubicBezTo>
                      <a:pt x="1371" y="196"/>
                      <a:pt x="1342" y="95"/>
                      <a:pt x="13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1677;p42">
                <a:extLst>
                  <a:ext uri="{FF2B5EF4-FFF2-40B4-BE49-F238E27FC236}">
                    <a16:creationId xmlns:a16="http://schemas.microsoft.com/office/drawing/2014/main" id="{0F143D4F-2C2B-2A35-56CE-9363EFAA5136}"/>
                  </a:ext>
                </a:extLst>
              </p:cNvPr>
              <p:cNvSpPr/>
              <p:nvPr/>
            </p:nvSpPr>
            <p:spPr>
              <a:xfrm>
                <a:off x="6039282" y="1408308"/>
                <a:ext cx="129338" cy="43817"/>
              </a:xfrm>
              <a:custGeom>
                <a:avLst/>
                <a:gdLst/>
                <a:ahLst/>
                <a:cxnLst/>
                <a:rect l="l" t="t" r="r" b="b"/>
                <a:pathLst>
                  <a:path w="1386" h="470" extrusionOk="0">
                    <a:moveTo>
                      <a:pt x="0" y="1"/>
                    </a:moveTo>
                    <a:cubicBezTo>
                      <a:pt x="7" y="152"/>
                      <a:pt x="7" y="311"/>
                      <a:pt x="29" y="469"/>
                    </a:cubicBezTo>
                    <a:lnTo>
                      <a:pt x="1385" y="304"/>
                    </a:lnTo>
                    <a:cubicBezTo>
                      <a:pt x="1371" y="203"/>
                      <a:pt x="1378" y="102"/>
                      <a:pt x="13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1678;p42">
                <a:extLst>
                  <a:ext uri="{FF2B5EF4-FFF2-40B4-BE49-F238E27FC236}">
                    <a16:creationId xmlns:a16="http://schemas.microsoft.com/office/drawing/2014/main" id="{827CB20E-51A1-1A64-DB2F-6073BF829F2C}"/>
                  </a:ext>
                </a:extLst>
              </p:cNvPr>
              <p:cNvSpPr/>
              <p:nvPr/>
            </p:nvSpPr>
            <p:spPr>
              <a:xfrm>
                <a:off x="6608612" y="1210666"/>
                <a:ext cx="128685" cy="93507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003" extrusionOk="0">
                    <a:moveTo>
                      <a:pt x="1155" y="0"/>
                    </a:moveTo>
                    <a:lnTo>
                      <a:pt x="1" y="736"/>
                    </a:lnTo>
                    <a:lnTo>
                      <a:pt x="80" y="866"/>
                    </a:lnTo>
                    <a:cubicBezTo>
                      <a:pt x="102" y="909"/>
                      <a:pt x="131" y="959"/>
                      <a:pt x="145" y="1003"/>
                    </a:cubicBezTo>
                    <a:lnTo>
                      <a:pt x="1379" y="411"/>
                    </a:lnTo>
                    <a:cubicBezTo>
                      <a:pt x="1342" y="339"/>
                      <a:pt x="1314" y="267"/>
                      <a:pt x="1278" y="202"/>
                    </a:cubicBezTo>
                    <a:lnTo>
                      <a:pt x="115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" name="Google Shape;184;p31">
              <a:extLst>
                <a:ext uri="{FF2B5EF4-FFF2-40B4-BE49-F238E27FC236}">
                  <a16:creationId xmlns:a16="http://schemas.microsoft.com/office/drawing/2014/main" id="{72F4AB05-D10C-B442-83DC-3F5009B5B44A}"/>
                </a:ext>
              </a:extLst>
            </p:cNvPr>
            <p:cNvSpPr txBox="1">
              <a:spLocks/>
            </p:cNvSpPr>
            <p:nvPr/>
          </p:nvSpPr>
          <p:spPr>
            <a:xfrm>
              <a:off x="4022116" y="539105"/>
              <a:ext cx="6612724" cy="7204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9pPr>
            </a:lstStyle>
            <a:p>
              <a:pPr marL="0" indent="0">
                <a:buSzPts val="3000"/>
              </a:pPr>
              <a:r>
                <a:rPr lang="zh-TW" altLang="en-US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影像循線演算法</a:t>
              </a:r>
              <a:r>
                <a:rPr lang="en-US" altLang="zh-TW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(</a:t>
              </a:r>
              <a:r>
                <a:rPr lang="zh-TW" altLang="en-US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模糊控制</a:t>
              </a:r>
              <a:r>
                <a:rPr lang="en-US" altLang="zh-TW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)</a:t>
              </a:r>
              <a:endParaRPr lang="zh-TW" altLang="en-US" sz="4400" dirty="0">
                <a:latin typeface="SoukouMincho" panose="02000600000000000000" pitchFamily="2" charset="-128"/>
                <a:ea typeface="SoukouMincho" panose="02000600000000000000" pitchFamily="2" charset="-128"/>
                <a:cs typeface="Rajdhani"/>
              </a:endParaRPr>
            </a:p>
          </p:txBody>
        </p:sp>
      </p:grpSp>
      <p:sp>
        <p:nvSpPr>
          <p:cNvPr id="5" name="文字方塊 4">
            <a:extLst>
              <a:ext uri="{FF2B5EF4-FFF2-40B4-BE49-F238E27FC236}">
                <a16:creationId xmlns:a16="http://schemas.microsoft.com/office/drawing/2014/main" id="{2B49736F-2330-B97B-B0E7-ED03EB26194F}"/>
              </a:ext>
            </a:extLst>
          </p:cNvPr>
          <p:cNvSpPr txBox="1"/>
          <p:nvPr/>
        </p:nvSpPr>
        <p:spPr>
          <a:xfrm>
            <a:off x="3553193" y="1200425"/>
            <a:ext cx="246329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  <a:cs typeface="Rajdhani"/>
              </a:rPr>
              <a:t>距離隸屬函數</a:t>
            </a:r>
            <a:endParaRPr lang="zh-TW" altLang="en-US" sz="2800" dirty="0">
              <a:solidFill>
                <a:schemeClr val="tx2"/>
              </a:solidFill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EFA5D2A1-6C8D-6F0E-BA40-AF4563F96B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7357" y="1769323"/>
            <a:ext cx="4454965" cy="3334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66128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>
          <a:extLst>
            <a:ext uri="{FF2B5EF4-FFF2-40B4-BE49-F238E27FC236}">
              <a16:creationId xmlns:a16="http://schemas.microsoft.com/office/drawing/2014/main" id="{0E769609-63D5-B403-7358-7F32496359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群組 8">
            <a:extLst>
              <a:ext uri="{FF2B5EF4-FFF2-40B4-BE49-F238E27FC236}">
                <a16:creationId xmlns:a16="http://schemas.microsoft.com/office/drawing/2014/main" id="{23875309-A0AD-E438-AB5A-BFCD50E693AA}"/>
              </a:ext>
            </a:extLst>
          </p:cNvPr>
          <p:cNvGrpSpPr/>
          <p:nvPr/>
        </p:nvGrpSpPr>
        <p:grpSpPr>
          <a:xfrm>
            <a:off x="582493" y="-20489"/>
            <a:ext cx="7979014" cy="1359428"/>
            <a:chOff x="2655826" y="205510"/>
            <a:chExt cx="7979014" cy="1359428"/>
          </a:xfrm>
        </p:grpSpPr>
        <p:grpSp>
          <p:nvGrpSpPr>
            <p:cNvPr id="10" name="Google Shape;1679;p42">
              <a:extLst>
                <a:ext uri="{FF2B5EF4-FFF2-40B4-BE49-F238E27FC236}">
                  <a16:creationId xmlns:a16="http://schemas.microsoft.com/office/drawing/2014/main" id="{B0BE491E-4AA9-EF96-69F9-ED4546754405}"/>
                </a:ext>
              </a:extLst>
            </p:cNvPr>
            <p:cNvGrpSpPr/>
            <p:nvPr/>
          </p:nvGrpSpPr>
          <p:grpSpPr>
            <a:xfrm rot="3938964">
              <a:off x="2655826" y="205510"/>
              <a:ext cx="1359428" cy="1359428"/>
              <a:chOff x="885403" y="1571142"/>
              <a:chExt cx="2598600" cy="2598600"/>
            </a:xfrm>
          </p:grpSpPr>
          <p:sp>
            <p:nvSpPr>
              <p:cNvPr id="34" name="Google Shape;1680;p42">
                <a:extLst>
                  <a:ext uri="{FF2B5EF4-FFF2-40B4-BE49-F238E27FC236}">
                    <a16:creationId xmlns:a16="http://schemas.microsoft.com/office/drawing/2014/main" id="{ADB4318C-9187-2FD2-D86E-891D48D173C4}"/>
                  </a:ext>
                </a:extLst>
              </p:cNvPr>
              <p:cNvSpPr/>
              <p:nvPr/>
            </p:nvSpPr>
            <p:spPr>
              <a:xfrm>
                <a:off x="1303550" y="1980350"/>
                <a:ext cx="1762475" cy="1762450"/>
              </a:xfrm>
              <a:custGeom>
                <a:avLst/>
                <a:gdLst/>
                <a:ahLst/>
                <a:cxnLst/>
                <a:rect l="l" t="t" r="r" b="b"/>
                <a:pathLst>
                  <a:path w="70499" h="70498" extrusionOk="0">
                    <a:moveTo>
                      <a:pt x="35133" y="1"/>
                    </a:moveTo>
                    <a:lnTo>
                      <a:pt x="35133" y="683"/>
                    </a:lnTo>
                    <a:lnTo>
                      <a:pt x="35257" y="683"/>
                    </a:lnTo>
                    <a:cubicBezTo>
                      <a:pt x="36048" y="683"/>
                      <a:pt x="36853" y="710"/>
                      <a:pt x="37645" y="751"/>
                    </a:cubicBezTo>
                    <a:lnTo>
                      <a:pt x="37686" y="82"/>
                    </a:lnTo>
                    <a:cubicBezTo>
                      <a:pt x="36880" y="28"/>
                      <a:pt x="36061" y="1"/>
                      <a:pt x="35257" y="1"/>
                    </a:cubicBezTo>
                    <a:close/>
                    <a:moveTo>
                      <a:pt x="34560" y="1"/>
                    </a:moveTo>
                    <a:cubicBezTo>
                      <a:pt x="33714" y="28"/>
                      <a:pt x="32840" y="68"/>
                      <a:pt x="32008" y="150"/>
                    </a:cubicBezTo>
                    <a:lnTo>
                      <a:pt x="32063" y="820"/>
                    </a:lnTo>
                    <a:cubicBezTo>
                      <a:pt x="32895" y="751"/>
                      <a:pt x="33741" y="696"/>
                      <a:pt x="34574" y="683"/>
                    </a:cubicBezTo>
                    <a:lnTo>
                      <a:pt x="34560" y="1"/>
                    </a:lnTo>
                    <a:close/>
                    <a:moveTo>
                      <a:pt x="38259" y="123"/>
                    </a:moveTo>
                    <a:lnTo>
                      <a:pt x="38205" y="805"/>
                    </a:lnTo>
                    <a:cubicBezTo>
                      <a:pt x="39037" y="874"/>
                      <a:pt x="39870" y="969"/>
                      <a:pt x="40689" y="1106"/>
                    </a:cubicBezTo>
                    <a:lnTo>
                      <a:pt x="40798" y="437"/>
                    </a:lnTo>
                    <a:cubicBezTo>
                      <a:pt x="39965" y="301"/>
                      <a:pt x="39106" y="192"/>
                      <a:pt x="38259" y="123"/>
                    </a:cubicBezTo>
                    <a:close/>
                    <a:moveTo>
                      <a:pt x="31435" y="205"/>
                    </a:moveTo>
                    <a:cubicBezTo>
                      <a:pt x="30588" y="301"/>
                      <a:pt x="29742" y="423"/>
                      <a:pt x="28896" y="574"/>
                    </a:cubicBezTo>
                    <a:lnTo>
                      <a:pt x="29018" y="1242"/>
                    </a:lnTo>
                    <a:cubicBezTo>
                      <a:pt x="29837" y="1093"/>
                      <a:pt x="30683" y="969"/>
                      <a:pt x="31502" y="874"/>
                    </a:cubicBezTo>
                    <a:lnTo>
                      <a:pt x="31435" y="205"/>
                    </a:lnTo>
                    <a:close/>
                    <a:moveTo>
                      <a:pt x="41357" y="532"/>
                    </a:moveTo>
                    <a:lnTo>
                      <a:pt x="41248" y="1188"/>
                    </a:lnTo>
                    <a:cubicBezTo>
                      <a:pt x="42067" y="1338"/>
                      <a:pt x="42900" y="1515"/>
                      <a:pt x="43705" y="1720"/>
                    </a:cubicBezTo>
                    <a:lnTo>
                      <a:pt x="43869" y="1065"/>
                    </a:lnTo>
                    <a:cubicBezTo>
                      <a:pt x="43037" y="847"/>
                      <a:pt x="42203" y="669"/>
                      <a:pt x="41357" y="532"/>
                    </a:cubicBezTo>
                    <a:close/>
                    <a:moveTo>
                      <a:pt x="28336" y="683"/>
                    </a:moveTo>
                    <a:cubicBezTo>
                      <a:pt x="27504" y="847"/>
                      <a:pt x="26671" y="1038"/>
                      <a:pt x="25852" y="1269"/>
                    </a:cubicBezTo>
                    <a:lnTo>
                      <a:pt x="26030" y="1925"/>
                    </a:lnTo>
                    <a:cubicBezTo>
                      <a:pt x="26834" y="1693"/>
                      <a:pt x="27653" y="1502"/>
                      <a:pt x="28472" y="1338"/>
                    </a:cubicBezTo>
                    <a:lnTo>
                      <a:pt x="28336" y="683"/>
                    </a:lnTo>
                    <a:close/>
                    <a:moveTo>
                      <a:pt x="44415" y="1202"/>
                    </a:moveTo>
                    <a:lnTo>
                      <a:pt x="44238" y="1857"/>
                    </a:lnTo>
                    <a:cubicBezTo>
                      <a:pt x="45042" y="2075"/>
                      <a:pt x="45848" y="2321"/>
                      <a:pt x="46640" y="2594"/>
                    </a:cubicBezTo>
                    <a:lnTo>
                      <a:pt x="46871" y="1952"/>
                    </a:lnTo>
                    <a:cubicBezTo>
                      <a:pt x="46067" y="1679"/>
                      <a:pt x="45234" y="1420"/>
                      <a:pt x="44415" y="1202"/>
                    </a:cubicBezTo>
                    <a:close/>
                    <a:moveTo>
                      <a:pt x="25306" y="1420"/>
                    </a:moveTo>
                    <a:cubicBezTo>
                      <a:pt x="24487" y="1666"/>
                      <a:pt x="23668" y="1939"/>
                      <a:pt x="22863" y="2239"/>
                    </a:cubicBezTo>
                    <a:lnTo>
                      <a:pt x="23109" y="2867"/>
                    </a:lnTo>
                    <a:cubicBezTo>
                      <a:pt x="23886" y="2580"/>
                      <a:pt x="24692" y="2307"/>
                      <a:pt x="25484" y="2075"/>
                    </a:cubicBezTo>
                    <a:lnTo>
                      <a:pt x="25306" y="1420"/>
                    </a:lnTo>
                    <a:close/>
                    <a:moveTo>
                      <a:pt x="47404" y="2157"/>
                    </a:moveTo>
                    <a:lnTo>
                      <a:pt x="47172" y="2785"/>
                    </a:lnTo>
                    <a:cubicBezTo>
                      <a:pt x="47950" y="3071"/>
                      <a:pt x="48742" y="3399"/>
                      <a:pt x="49492" y="3740"/>
                    </a:cubicBezTo>
                    <a:lnTo>
                      <a:pt x="49779" y="3126"/>
                    </a:lnTo>
                    <a:cubicBezTo>
                      <a:pt x="49001" y="2771"/>
                      <a:pt x="48209" y="2443"/>
                      <a:pt x="47404" y="2157"/>
                    </a:cubicBezTo>
                    <a:close/>
                    <a:moveTo>
                      <a:pt x="22344" y="2443"/>
                    </a:moveTo>
                    <a:cubicBezTo>
                      <a:pt x="21553" y="2758"/>
                      <a:pt x="20761" y="3098"/>
                      <a:pt x="19997" y="3467"/>
                    </a:cubicBezTo>
                    <a:lnTo>
                      <a:pt x="20283" y="4068"/>
                    </a:lnTo>
                    <a:cubicBezTo>
                      <a:pt x="21034" y="3713"/>
                      <a:pt x="21812" y="3371"/>
                      <a:pt x="22590" y="3071"/>
                    </a:cubicBezTo>
                    <a:lnTo>
                      <a:pt x="22344" y="2443"/>
                    </a:lnTo>
                    <a:close/>
                    <a:moveTo>
                      <a:pt x="50298" y="3358"/>
                    </a:moveTo>
                    <a:lnTo>
                      <a:pt x="50011" y="3972"/>
                    </a:lnTo>
                    <a:cubicBezTo>
                      <a:pt x="50762" y="4327"/>
                      <a:pt x="51512" y="4723"/>
                      <a:pt x="52236" y="5133"/>
                    </a:cubicBezTo>
                    <a:lnTo>
                      <a:pt x="52577" y="4545"/>
                    </a:lnTo>
                    <a:cubicBezTo>
                      <a:pt x="51827" y="4123"/>
                      <a:pt x="51062" y="3726"/>
                      <a:pt x="50298" y="3358"/>
                    </a:cubicBezTo>
                    <a:close/>
                    <a:moveTo>
                      <a:pt x="19478" y="3713"/>
                    </a:moveTo>
                    <a:cubicBezTo>
                      <a:pt x="18727" y="4095"/>
                      <a:pt x="17962" y="4505"/>
                      <a:pt x="17240" y="4942"/>
                    </a:cubicBezTo>
                    <a:lnTo>
                      <a:pt x="17580" y="5528"/>
                    </a:lnTo>
                    <a:cubicBezTo>
                      <a:pt x="18304" y="5105"/>
                      <a:pt x="19041" y="4696"/>
                      <a:pt x="19791" y="4314"/>
                    </a:cubicBezTo>
                    <a:lnTo>
                      <a:pt x="19478" y="3713"/>
                    </a:lnTo>
                    <a:close/>
                    <a:moveTo>
                      <a:pt x="53068" y="4832"/>
                    </a:moveTo>
                    <a:lnTo>
                      <a:pt x="52728" y="5406"/>
                    </a:lnTo>
                    <a:cubicBezTo>
                      <a:pt x="53450" y="5828"/>
                      <a:pt x="54160" y="6292"/>
                      <a:pt x="54843" y="6756"/>
                    </a:cubicBezTo>
                    <a:lnTo>
                      <a:pt x="55225" y="6210"/>
                    </a:lnTo>
                    <a:cubicBezTo>
                      <a:pt x="54529" y="5719"/>
                      <a:pt x="53805" y="5255"/>
                      <a:pt x="53068" y="4832"/>
                    </a:cubicBezTo>
                    <a:close/>
                    <a:moveTo>
                      <a:pt x="16748" y="5242"/>
                    </a:moveTo>
                    <a:cubicBezTo>
                      <a:pt x="16230" y="5569"/>
                      <a:pt x="15697" y="5910"/>
                      <a:pt x="15192" y="6265"/>
                    </a:cubicBezTo>
                    <a:lnTo>
                      <a:pt x="15574" y="6811"/>
                    </a:lnTo>
                    <a:cubicBezTo>
                      <a:pt x="16079" y="6470"/>
                      <a:pt x="16598" y="6129"/>
                      <a:pt x="17103" y="5815"/>
                    </a:cubicBezTo>
                    <a:lnTo>
                      <a:pt x="16748" y="5242"/>
                    </a:lnTo>
                    <a:close/>
                    <a:moveTo>
                      <a:pt x="14960" y="6429"/>
                    </a:moveTo>
                    <a:cubicBezTo>
                      <a:pt x="14850" y="6498"/>
                      <a:pt x="14728" y="6579"/>
                      <a:pt x="14619" y="6661"/>
                    </a:cubicBezTo>
                    <a:lnTo>
                      <a:pt x="15014" y="7207"/>
                    </a:lnTo>
                    <a:cubicBezTo>
                      <a:pt x="15123" y="7139"/>
                      <a:pt x="15233" y="7057"/>
                      <a:pt x="15342" y="6975"/>
                    </a:cubicBezTo>
                    <a:lnTo>
                      <a:pt x="14960" y="6429"/>
                    </a:lnTo>
                    <a:close/>
                    <a:moveTo>
                      <a:pt x="55703" y="6525"/>
                    </a:moveTo>
                    <a:lnTo>
                      <a:pt x="55307" y="7084"/>
                    </a:lnTo>
                    <a:cubicBezTo>
                      <a:pt x="55989" y="7562"/>
                      <a:pt x="56658" y="8081"/>
                      <a:pt x="57299" y="8613"/>
                    </a:cubicBezTo>
                    <a:lnTo>
                      <a:pt x="57723" y="8094"/>
                    </a:lnTo>
                    <a:cubicBezTo>
                      <a:pt x="57068" y="7548"/>
                      <a:pt x="56386" y="7029"/>
                      <a:pt x="55703" y="6525"/>
                    </a:cubicBezTo>
                    <a:close/>
                    <a:moveTo>
                      <a:pt x="14168" y="7002"/>
                    </a:moveTo>
                    <a:cubicBezTo>
                      <a:pt x="13485" y="7508"/>
                      <a:pt x="12817" y="8054"/>
                      <a:pt x="12175" y="8613"/>
                    </a:cubicBezTo>
                    <a:lnTo>
                      <a:pt x="12612" y="9118"/>
                    </a:lnTo>
                    <a:cubicBezTo>
                      <a:pt x="13240" y="8572"/>
                      <a:pt x="13895" y="8039"/>
                      <a:pt x="14564" y="7548"/>
                    </a:cubicBezTo>
                    <a:lnTo>
                      <a:pt x="14168" y="7002"/>
                    </a:lnTo>
                    <a:close/>
                    <a:moveTo>
                      <a:pt x="58160" y="8463"/>
                    </a:moveTo>
                    <a:lnTo>
                      <a:pt x="57723" y="8968"/>
                    </a:lnTo>
                    <a:cubicBezTo>
                      <a:pt x="58351" y="9514"/>
                      <a:pt x="58979" y="10087"/>
                      <a:pt x="59565" y="10674"/>
                    </a:cubicBezTo>
                    <a:lnTo>
                      <a:pt x="60043" y="10196"/>
                    </a:lnTo>
                    <a:cubicBezTo>
                      <a:pt x="59443" y="9595"/>
                      <a:pt x="58815" y="9009"/>
                      <a:pt x="58160" y="8463"/>
                    </a:cubicBezTo>
                    <a:close/>
                    <a:moveTo>
                      <a:pt x="11738" y="8982"/>
                    </a:moveTo>
                    <a:cubicBezTo>
                      <a:pt x="11111" y="9555"/>
                      <a:pt x="10483" y="10156"/>
                      <a:pt x="9896" y="10756"/>
                    </a:cubicBezTo>
                    <a:lnTo>
                      <a:pt x="10388" y="11233"/>
                    </a:lnTo>
                    <a:cubicBezTo>
                      <a:pt x="10961" y="10633"/>
                      <a:pt x="11575" y="10046"/>
                      <a:pt x="12189" y="9486"/>
                    </a:cubicBezTo>
                    <a:lnTo>
                      <a:pt x="11738" y="8982"/>
                    </a:lnTo>
                    <a:close/>
                    <a:moveTo>
                      <a:pt x="60453" y="10605"/>
                    </a:moveTo>
                    <a:lnTo>
                      <a:pt x="59962" y="11070"/>
                    </a:lnTo>
                    <a:cubicBezTo>
                      <a:pt x="60548" y="11670"/>
                      <a:pt x="61121" y="12298"/>
                      <a:pt x="61654" y="12926"/>
                    </a:cubicBezTo>
                    <a:lnTo>
                      <a:pt x="62173" y="12489"/>
                    </a:lnTo>
                    <a:cubicBezTo>
                      <a:pt x="61627" y="11848"/>
                      <a:pt x="61039" y="11206"/>
                      <a:pt x="60453" y="10605"/>
                    </a:cubicBezTo>
                    <a:close/>
                    <a:moveTo>
                      <a:pt x="9500" y="11179"/>
                    </a:moveTo>
                    <a:cubicBezTo>
                      <a:pt x="8927" y="11793"/>
                      <a:pt x="8353" y="12449"/>
                      <a:pt x="7822" y="13104"/>
                    </a:cubicBezTo>
                    <a:lnTo>
                      <a:pt x="8353" y="13526"/>
                    </a:lnTo>
                    <a:cubicBezTo>
                      <a:pt x="8872" y="12885"/>
                      <a:pt x="9432" y="12243"/>
                      <a:pt x="10005" y="11630"/>
                    </a:cubicBezTo>
                    <a:lnTo>
                      <a:pt x="9500" y="11179"/>
                    </a:lnTo>
                    <a:close/>
                    <a:moveTo>
                      <a:pt x="62541" y="12926"/>
                    </a:moveTo>
                    <a:lnTo>
                      <a:pt x="62009" y="13363"/>
                    </a:lnTo>
                    <a:cubicBezTo>
                      <a:pt x="62541" y="14005"/>
                      <a:pt x="63046" y="14673"/>
                      <a:pt x="63523" y="15342"/>
                    </a:cubicBezTo>
                    <a:lnTo>
                      <a:pt x="64069" y="14960"/>
                    </a:lnTo>
                    <a:cubicBezTo>
                      <a:pt x="63592" y="14263"/>
                      <a:pt x="63074" y="13581"/>
                      <a:pt x="62541" y="12926"/>
                    </a:cubicBezTo>
                    <a:close/>
                    <a:moveTo>
                      <a:pt x="7467" y="13554"/>
                    </a:moveTo>
                    <a:cubicBezTo>
                      <a:pt x="6948" y="14223"/>
                      <a:pt x="6442" y="14919"/>
                      <a:pt x="5965" y="15628"/>
                    </a:cubicBezTo>
                    <a:lnTo>
                      <a:pt x="6524" y="16010"/>
                    </a:lnTo>
                    <a:cubicBezTo>
                      <a:pt x="6988" y="15315"/>
                      <a:pt x="7494" y="14632"/>
                      <a:pt x="7999" y="13963"/>
                    </a:cubicBezTo>
                    <a:lnTo>
                      <a:pt x="7467" y="13554"/>
                    </a:lnTo>
                    <a:close/>
                    <a:moveTo>
                      <a:pt x="64411" y="15437"/>
                    </a:moveTo>
                    <a:lnTo>
                      <a:pt x="63851" y="15819"/>
                    </a:lnTo>
                    <a:cubicBezTo>
                      <a:pt x="64315" y="16516"/>
                      <a:pt x="64766" y="17226"/>
                      <a:pt x="65189" y="17949"/>
                    </a:cubicBezTo>
                    <a:lnTo>
                      <a:pt x="65776" y="17608"/>
                    </a:lnTo>
                    <a:cubicBezTo>
                      <a:pt x="65352" y="16871"/>
                      <a:pt x="64888" y="16147"/>
                      <a:pt x="64411" y="15437"/>
                    </a:cubicBezTo>
                    <a:close/>
                    <a:moveTo>
                      <a:pt x="5651" y="16107"/>
                    </a:moveTo>
                    <a:cubicBezTo>
                      <a:pt x="5187" y="16816"/>
                      <a:pt x="4750" y="17553"/>
                      <a:pt x="4341" y="18304"/>
                    </a:cubicBezTo>
                    <a:lnTo>
                      <a:pt x="4928" y="18631"/>
                    </a:lnTo>
                    <a:cubicBezTo>
                      <a:pt x="5323" y="17894"/>
                      <a:pt x="5760" y="17171"/>
                      <a:pt x="6224" y="16475"/>
                    </a:cubicBezTo>
                    <a:lnTo>
                      <a:pt x="5651" y="16107"/>
                    </a:lnTo>
                    <a:close/>
                    <a:moveTo>
                      <a:pt x="66049" y="18099"/>
                    </a:moveTo>
                    <a:lnTo>
                      <a:pt x="65462" y="18427"/>
                    </a:lnTo>
                    <a:cubicBezTo>
                      <a:pt x="65871" y="19164"/>
                      <a:pt x="66253" y="19914"/>
                      <a:pt x="66608" y="20665"/>
                    </a:cubicBezTo>
                    <a:lnTo>
                      <a:pt x="67223" y="20378"/>
                    </a:lnTo>
                    <a:cubicBezTo>
                      <a:pt x="66868" y="19614"/>
                      <a:pt x="66472" y="18850"/>
                      <a:pt x="66049" y="18099"/>
                    </a:cubicBezTo>
                    <a:close/>
                    <a:moveTo>
                      <a:pt x="4068" y="18809"/>
                    </a:moveTo>
                    <a:cubicBezTo>
                      <a:pt x="3672" y="19559"/>
                      <a:pt x="3290" y="20338"/>
                      <a:pt x="2948" y="21115"/>
                    </a:cubicBezTo>
                    <a:lnTo>
                      <a:pt x="3576" y="21388"/>
                    </a:lnTo>
                    <a:cubicBezTo>
                      <a:pt x="3904" y="20624"/>
                      <a:pt x="4273" y="19860"/>
                      <a:pt x="4668" y="19123"/>
                    </a:cubicBezTo>
                    <a:lnTo>
                      <a:pt x="4068" y="18809"/>
                    </a:lnTo>
                    <a:close/>
                    <a:moveTo>
                      <a:pt x="67454" y="20897"/>
                    </a:moveTo>
                    <a:lnTo>
                      <a:pt x="66841" y="21170"/>
                    </a:lnTo>
                    <a:cubicBezTo>
                      <a:pt x="67181" y="21934"/>
                      <a:pt x="67496" y="22713"/>
                      <a:pt x="67782" y="23504"/>
                    </a:cubicBezTo>
                    <a:lnTo>
                      <a:pt x="68410" y="23272"/>
                    </a:lnTo>
                    <a:cubicBezTo>
                      <a:pt x="68124" y="22467"/>
                      <a:pt x="67796" y="21675"/>
                      <a:pt x="67454" y="20897"/>
                    </a:cubicBezTo>
                    <a:close/>
                    <a:moveTo>
                      <a:pt x="2730" y="21648"/>
                    </a:moveTo>
                    <a:cubicBezTo>
                      <a:pt x="2402" y="22426"/>
                      <a:pt x="2089" y="23231"/>
                      <a:pt x="1816" y="24036"/>
                    </a:cubicBezTo>
                    <a:lnTo>
                      <a:pt x="2457" y="24255"/>
                    </a:lnTo>
                    <a:cubicBezTo>
                      <a:pt x="2730" y="23463"/>
                      <a:pt x="3030" y="22671"/>
                      <a:pt x="3345" y="21907"/>
                    </a:cubicBezTo>
                    <a:lnTo>
                      <a:pt x="2730" y="21648"/>
                    </a:lnTo>
                    <a:close/>
                    <a:moveTo>
                      <a:pt x="68601" y="23805"/>
                    </a:moveTo>
                    <a:lnTo>
                      <a:pt x="67960" y="24023"/>
                    </a:lnTo>
                    <a:cubicBezTo>
                      <a:pt x="68233" y="24815"/>
                      <a:pt x="68479" y="25619"/>
                      <a:pt x="68683" y="26425"/>
                    </a:cubicBezTo>
                    <a:lnTo>
                      <a:pt x="69338" y="26262"/>
                    </a:lnTo>
                    <a:cubicBezTo>
                      <a:pt x="69134" y="25443"/>
                      <a:pt x="68874" y="24609"/>
                      <a:pt x="68601" y="23805"/>
                    </a:cubicBezTo>
                    <a:close/>
                    <a:moveTo>
                      <a:pt x="1638" y="24582"/>
                    </a:moveTo>
                    <a:cubicBezTo>
                      <a:pt x="1392" y="25401"/>
                      <a:pt x="1161" y="26234"/>
                      <a:pt x="956" y="27053"/>
                    </a:cubicBezTo>
                    <a:lnTo>
                      <a:pt x="1625" y="27217"/>
                    </a:lnTo>
                    <a:cubicBezTo>
                      <a:pt x="1816" y="26398"/>
                      <a:pt x="2034" y="25592"/>
                      <a:pt x="2293" y="24787"/>
                    </a:cubicBezTo>
                    <a:lnTo>
                      <a:pt x="1638" y="24582"/>
                    </a:lnTo>
                    <a:close/>
                    <a:moveTo>
                      <a:pt x="69489" y="26808"/>
                    </a:moveTo>
                    <a:lnTo>
                      <a:pt x="68834" y="26971"/>
                    </a:lnTo>
                    <a:cubicBezTo>
                      <a:pt x="69025" y="27776"/>
                      <a:pt x="69202" y="28609"/>
                      <a:pt x="69338" y="29428"/>
                    </a:cubicBezTo>
                    <a:lnTo>
                      <a:pt x="70007" y="29319"/>
                    </a:lnTo>
                    <a:cubicBezTo>
                      <a:pt x="69857" y="28486"/>
                      <a:pt x="69693" y="27640"/>
                      <a:pt x="69489" y="26808"/>
                    </a:cubicBezTo>
                    <a:close/>
                    <a:moveTo>
                      <a:pt x="833" y="27612"/>
                    </a:moveTo>
                    <a:cubicBezTo>
                      <a:pt x="655" y="28445"/>
                      <a:pt x="491" y="29292"/>
                      <a:pt x="369" y="30124"/>
                    </a:cubicBezTo>
                    <a:lnTo>
                      <a:pt x="1037" y="30233"/>
                    </a:lnTo>
                    <a:cubicBezTo>
                      <a:pt x="1161" y="29401"/>
                      <a:pt x="1310" y="28568"/>
                      <a:pt x="1488" y="27763"/>
                    </a:cubicBezTo>
                    <a:lnTo>
                      <a:pt x="833" y="27612"/>
                    </a:lnTo>
                    <a:close/>
                    <a:moveTo>
                      <a:pt x="70089" y="29878"/>
                    </a:moveTo>
                    <a:lnTo>
                      <a:pt x="69420" y="29987"/>
                    </a:lnTo>
                    <a:cubicBezTo>
                      <a:pt x="69556" y="30806"/>
                      <a:pt x="69653" y="31652"/>
                      <a:pt x="69720" y="32486"/>
                    </a:cubicBezTo>
                    <a:lnTo>
                      <a:pt x="70390" y="32431"/>
                    </a:lnTo>
                    <a:cubicBezTo>
                      <a:pt x="70321" y="31571"/>
                      <a:pt x="70226" y="30724"/>
                      <a:pt x="70089" y="29878"/>
                    </a:cubicBezTo>
                    <a:close/>
                    <a:moveTo>
                      <a:pt x="300" y="30697"/>
                    </a:moveTo>
                    <a:cubicBezTo>
                      <a:pt x="191" y="31530"/>
                      <a:pt x="109" y="32389"/>
                      <a:pt x="55" y="33250"/>
                    </a:cubicBezTo>
                    <a:lnTo>
                      <a:pt x="737" y="33277"/>
                    </a:lnTo>
                    <a:cubicBezTo>
                      <a:pt x="779" y="32444"/>
                      <a:pt x="861" y="31612"/>
                      <a:pt x="970" y="30779"/>
                    </a:cubicBezTo>
                    <a:lnTo>
                      <a:pt x="300" y="30697"/>
                    </a:lnTo>
                    <a:close/>
                    <a:moveTo>
                      <a:pt x="27" y="33809"/>
                    </a:moveTo>
                    <a:cubicBezTo>
                      <a:pt x="14" y="34287"/>
                      <a:pt x="0" y="34764"/>
                      <a:pt x="0" y="35243"/>
                    </a:cubicBezTo>
                    <a:cubicBezTo>
                      <a:pt x="0" y="35625"/>
                      <a:pt x="14" y="36007"/>
                      <a:pt x="27" y="36375"/>
                    </a:cubicBezTo>
                    <a:lnTo>
                      <a:pt x="697" y="36348"/>
                    </a:lnTo>
                    <a:cubicBezTo>
                      <a:pt x="683" y="35993"/>
                      <a:pt x="683" y="35611"/>
                      <a:pt x="683" y="35243"/>
                    </a:cubicBezTo>
                    <a:cubicBezTo>
                      <a:pt x="683" y="34779"/>
                      <a:pt x="697" y="34300"/>
                      <a:pt x="710" y="33836"/>
                    </a:cubicBezTo>
                    <a:lnTo>
                      <a:pt x="27" y="33809"/>
                    </a:lnTo>
                    <a:close/>
                    <a:moveTo>
                      <a:pt x="70430" y="32990"/>
                    </a:moveTo>
                    <a:lnTo>
                      <a:pt x="69748" y="33032"/>
                    </a:lnTo>
                    <a:cubicBezTo>
                      <a:pt x="69802" y="33769"/>
                      <a:pt x="69829" y="34506"/>
                      <a:pt x="69829" y="35243"/>
                    </a:cubicBezTo>
                    <a:cubicBezTo>
                      <a:pt x="69829" y="36075"/>
                      <a:pt x="69789" y="36921"/>
                      <a:pt x="69734" y="37754"/>
                    </a:cubicBezTo>
                    <a:lnTo>
                      <a:pt x="70403" y="37809"/>
                    </a:lnTo>
                    <a:cubicBezTo>
                      <a:pt x="70471" y="36962"/>
                      <a:pt x="70499" y="36102"/>
                      <a:pt x="70499" y="35243"/>
                    </a:cubicBezTo>
                    <a:cubicBezTo>
                      <a:pt x="70499" y="34491"/>
                      <a:pt x="70471" y="33741"/>
                      <a:pt x="70430" y="32990"/>
                    </a:cubicBezTo>
                    <a:close/>
                    <a:moveTo>
                      <a:pt x="724" y="36908"/>
                    </a:moveTo>
                    <a:lnTo>
                      <a:pt x="42" y="36948"/>
                    </a:lnTo>
                    <a:cubicBezTo>
                      <a:pt x="82" y="37795"/>
                      <a:pt x="151" y="38655"/>
                      <a:pt x="260" y="39501"/>
                    </a:cubicBezTo>
                    <a:lnTo>
                      <a:pt x="928" y="39419"/>
                    </a:lnTo>
                    <a:cubicBezTo>
                      <a:pt x="833" y="38586"/>
                      <a:pt x="764" y="37754"/>
                      <a:pt x="724" y="36908"/>
                    </a:cubicBezTo>
                    <a:close/>
                    <a:moveTo>
                      <a:pt x="69693" y="38313"/>
                    </a:moveTo>
                    <a:cubicBezTo>
                      <a:pt x="69611" y="39146"/>
                      <a:pt x="69516" y="39978"/>
                      <a:pt x="69380" y="40812"/>
                    </a:cubicBezTo>
                    <a:lnTo>
                      <a:pt x="70048" y="40921"/>
                    </a:lnTo>
                    <a:cubicBezTo>
                      <a:pt x="70184" y="40074"/>
                      <a:pt x="70293" y="39214"/>
                      <a:pt x="70362" y="38368"/>
                    </a:cubicBezTo>
                    <a:lnTo>
                      <a:pt x="69693" y="38313"/>
                    </a:lnTo>
                    <a:close/>
                    <a:moveTo>
                      <a:pt x="997" y="39965"/>
                    </a:moveTo>
                    <a:lnTo>
                      <a:pt x="328" y="40060"/>
                    </a:lnTo>
                    <a:cubicBezTo>
                      <a:pt x="451" y="40907"/>
                      <a:pt x="588" y="41753"/>
                      <a:pt x="764" y="42586"/>
                    </a:cubicBezTo>
                    <a:lnTo>
                      <a:pt x="1434" y="42449"/>
                    </a:lnTo>
                    <a:cubicBezTo>
                      <a:pt x="1256" y="41630"/>
                      <a:pt x="1119" y="40797"/>
                      <a:pt x="997" y="39965"/>
                    </a:cubicBezTo>
                    <a:close/>
                    <a:moveTo>
                      <a:pt x="69283" y="41357"/>
                    </a:moveTo>
                    <a:cubicBezTo>
                      <a:pt x="69134" y="42176"/>
                      <a:pt x="68956" y="43008"/>
                      <a:pt x="68752" y="43814"/>
                    </a:cubicBezTo>
                    <a:lnTo>
                      <a:pt x="69407" y="43978"/>
                    </a:lnTo>
                    <a:cubicBezTo>
                      <a:pt x="69625" y="43159"/>
                      <a:pt x="69802" y="42313"/>
                      <a:pt x="69953" y="41480"/>
                    </a:cubicBezTo>
                    <a:lnTo>
                      <a:pt x="69283" y="41357"/>
                    </a:lnTo>
                    <a:close/>
                    <a:moveTo>
                      <a:pt x="1556" y="42995"/>
                    </a:moveTo>
                    <a:lnTo>
                      <a:pt x="888" y="43145"/>
                    </a:lnTo>
                    <a:cubicBezTo>
                      <a:pt x="1079" y="43964"/>
                      <a:pt x="1297" y="44797"/>
                      <a:pt x="1556" y="45616"/>
                    </a:cubicBezTo>
                    <a:lnTo>
                      <a:pt x="2198" y="45411"/>
                    </a:lnTo>
                    <a:cubicBezTo>
                      <a:pt x="1952" y="44619"/>
                      <a:pt x="1734" y="43800"/>
                      <a:pt x="1556" y="42995"/>
                    </a:cubicBezTo>
                    <a:close/>
                    <a:moveTo>
                      <a:pt x="68615" y="44360"/>
                    </a:moveTo>
                    <a:cubicBezTo>
                      <a:pt x="68397" y="45165"/>
                      <a:pt x="68137" y="45971"/>
                      <a:pt x="67864" y="46748"/>
                    </a:cubicBezTo>
                    <a:lnTo>
                      <a:pt x="68506" y="46981"/>
                    </a:lnTo>
                    <a:cubicBezTo>
                      <a:pt x="68779" y="46175"/>
                      <a:pt x="69038" y="45356"/>
                      <a:pt x="69270" y="44537"/>
                    </a:cubicBezTo>
                    <a:lnTo>
                      <a:pt x="68615" y="44360"/>
                    </a:lnTo>
                    <a:close/>
                    <a:moveTo>
                      <a:pt x="2375" y="45957"/>
                    </a:moveTo>
                    <a:lnTo>
                      <a:pt x="1720" y="46162"/>
                    </a:lnTo>
                    <a:cubicBezTo>
                      <a:pt x="1993" y="46967"/>
                      <a:pt x="2280" y="47773"/>
                      <a:pt x="2608" y="48564"/>
                    </a:cubicBezTo>
                    <a:lnTo>
                      <a:pt x="3235" y="48304"/>
                    </a:lnTo>
                    <a:cubicBezTo>
                      <a:pt x="2921" y="47540"/>
                      <a:pt x="2621" y="46748"/>
                      <a:pt x="2375" y="45957"/>
                    </a:cubicBezTo>
                    <a:close/>
                    <a:moveTo>
                      <a:pt x="67673" y="47281"/>
                    </a:moveTo>
                    <a:cubicBezTo>
                      <a:pt x="67387" y="48059"/>
                      <a:pt x="67059" y="48837"/>
                      <a:pt x="66704" y="49602"/>
                    </a:cubicBezTo>
                    <a:lnTo>
                      <a:pt x="67332" y="49888"/>
                    </a:lnTo>
                    <a:cubicBezTo>
                      <a:pt x="67687" y="49110"/>
                      <a:pt x="68015" y="48319"/>
                      <a:pt x="68301" y="47513"/>
                    </a:cubicBezTo>
                    <a:lnTo>
                      <a:pt x="67673" y="47281"/>
                    </a:lnTo>
                    <a:close/>
                    <a:moveTo>
                      <a:pt x="3454" y="48823"/>
                    </a:moveTo>
                    <a:lnTo>
                      <a:pt x="2826" y="49083"/>
                    </a:lnTo>
                    <a:cubicBezTo>
                      <a:pt x="3154" y="49875"/>
                      <a:pt x="3522" y="50652"/>
                      <a:pt x="3918" y="51403"/>
                    </a:cubicBezTo>
                    <a:lnTo>
                      <a:pt x="4519" y="51089"/>
                    </a:lnTo>
                    <a:cubicBezTo>
                      <a:pt x="4136" y="50352"/>
                      <a:pt x="3781" y="49587"/>
                      <a:pt x="3454" y="48823"/>
                    </a:cubicBezTo>
                    <a:close/>
                    <a:moveTo>
                      <a:pt x="66472" y="50106"/>
                    </a:moveTo>
                    <a:cubicBezTo>
                      <a:pt x="66117" y="50870"/>
                      <a:pt x="65722" y="51622"/>
                      <a:pt x="65312" y="52345"/>
                    </a:cubicBezTo>
                    <a:lnTo>
                      <a:pt x="65898" y="52672"/>
                    </a:lnTo>
                    <a:cubicBezTo>
                      <a:pt x="66322" y="51935"/>
                      <a:pt x="66717" y="51171"/>
                      <a:pt x="67086" y="50406"/>
                    </a:cubicBezTo>
                    <a:lnTo>
                      <a:pt x="66472" y="50106"/>
                    </a:lnTo>
                    <a:close/>
                    <a:moveTo>
                      <a:pt x="4777" y="51580"/>
                    </a:moveTo>
                    <a:lnTo>
                      <a:pt x="4177" y="51908"/>
                    </a:lnTo>
                    <a:cubicBezTo>
                      <a:pt x="4586" y="52659"/>
                      <a:pt x="5023" y="53396"/>
                      <a:pt x="5474" y="54119"/>
                    </a:cubicBezTo>
                    <a:lnTo>
                      <a:pt x="6047" y="53751"/>
                    </a:lnTo>
                    <a:cubicBezTo>
                      <a:pt x="5596" y="53054"/>
                      <a:pt x="5174" y="52317"/>
                      <a:pt x="4777" y="51580"/>
                    </a:cubicBezTo>
                    <a:close/>
                    <a:moveTo>
                      <a:pt x="6347" y="54228"/>
                    </a:moveTo>
                    <a:lnTo>
                      <a:pt x="5787" y="54597"/>
                    </a:lnTo>
                    <a:cubicBezTo>
                      <a:pt x="5938" y="54829"/>
                      <a:pt x="6102" y="55074"/>
                      <a:pt x="6266" y="55307"/>
                    </a:cubicBezTo>
                    <a:lnTo>
                      <a:pt x="6825" y="54925"/>
                    </a:lnTo>
                    <a:cubicBezTo>
                      <a:pt x="6661" y="54692"/>
                      <a:pt x="6497" y="54461"/>
                      <a:pt x="6347" y="54228"/>
                    </a:cubicBezTo>
                    <a:close/>
                    <a:moveTo>
                      <a:pt x="65025" y="52823"/>
                    </a:moveTo>
                    <a:cubicBezTo>
                      <a:pt x="64602" y="53546"/>
                      <a:pt x="64151" y="54255"/>
                      <a:pt x="63674" y="54938"/>
                    </a:cubicBezTo>
                    <a:lnTo>
                      <a:pt x="64220" y="55320"/>
                    </a:lnTo>
                    <a:cubicBezTo>
                      <a:pt x="64712" y="54624"/>
                      <a:pt x="65176" y="53901"/>
                      <a:pt x="65612" y="53163"/>
                    </a:cubicBezTo>
                    <a:lnTo>
                      <a:pt x="65025" y="52823"/>
                    </a:lnTo>
                    <a:close/>
                    <a:moveTo>
                      <a:pt x="6975" y="55156"/>
                    </a:moveTo>
                    <a:lnTo>
                      <a:pt x="6429" y="55538"/>
                    </a:lnTo>
                    <a:cubicBezTo>
                      <a:pt x="6702" y="55921"/>
                      <a:pt x="6975" y="56303"/>
                      <a:pt x="7261" y="56685"/>
                    </a:cubicBezTo>
                    <a:lnTo>
                      <a:pt x="7807" y="56275"/>
                    </a:lnTo>
                    <a:cubicBezTo>
                      <a:pt x="7521" y="55907"/>
                      <a:pt x="7248" y="55525"/>
                      <a:pt x="6975" y="55156"/>
                    </a:cubicBezTo>
                    <a:close/>
                    <a:moveTo>
                      <a:pt x="63347" y="55402"/>
                    </a:moveTo>
                    <a:cubicBezTo>
                      <a:pt x="62855" y="56071"/>
                      <a:pt x="62350" y="56740"/>
                      <a:pt x="61804" y="57382"/>
                    </a:cubicBezTo>
                    <a:lnTo>
                      <a:pt x="62322" y="57818"/>
                    </a:lnTo>
                    <a:cubicBezTo>
                      <a:pt x="62868" y="57163"/>
                      <a:pt x="63401" y="56481"/>
                      <a:pt x="63893" y="55798"/>
                    </a:cubicBezTo>
                    <a:lnTo>
                      <a:pt x="63347" y="55402"/>
                    </a:lnTo>
                    <a:close/>
                    <a:moveTo>
                      <a:pt x="8149" y="56712"/>
                    </a:moveTo>
                    <a:lnTo>
                      <a:pt x="7616" y="57136"/>
                    </a:lnTo>
                    <a:cubicBezTo>
                      <a:pt x="8149" y="57791"/>
                      <a:pt x="8708" y="58446"/>
                      <a:pt x="9282" y="59074"/>
                    </a:cubicBezTo>
                    <a:lnTo>
                      <a:pt x="9773" y="58623"/>
                    </a:lnTo>
                    <a:cubicBezTo>
                      <a:pt x="9214" y="58009"/>
                      <a:pt x="8668" y="57367"/>
                      <a:pt x="8149" y="56712"/>
                    </a:cubicBezTo>
                    <a:close/>
                    <a:moveTo>
                      <a:pt x="61449" y="57804"/>
                    </a:moveTo>
                    <a:cubicBezTo>
                      <a:pt x="60903" y="58446"/>
                      <a:pt x="60330" y="59060"/>
                      <a:pt x="59743" y="59647"/>
                    </a:cubicBezTo>
                    <a:lnTo>
                      <a:pt x="60220" y="60125"/>
                    </a:lnTo>
                    <a:cubicBezTo>
                      <a:pt x="60821" y="59524"/>
                      <a:pt x="61408" y="58896"/>
                      <a:pt x="61954" y="58255"/>
                    </a:cubicBezTo>
                    <a:lnTo>
                      <a:pt x="61449" y="57804"/>
                    </a:lnTo>
                    <a:close/>
                    <a:moveTo>
                      <a:pt x="10155" y="59033"/>
                    </a:moveTo>
                    <a:lnTo>
                      <a:pt x="9664" y="59497"/>
                    </a:lnTo>
                    <a:cubicBezTo>
                      <a:pt x="10251" y="60111"/>
                      <a:pt x="10865" y="60712"/>
                      <a:pt x="11493" y="61285"/>
                    </a:cubicBezTo>
                    <a:lnTo>
                      <a:pt x="11957" y="60794"/>
                    </a:lnTo>
                    <a:cubicBezTo>
                      <a:pt x="11343" y="60234"/>
                      <a:pt x="10728" y="59633"/>
                      <a:pt x="10155" y="59033"/>
                    </a:cubicBezTo>
                    <a:close/>
                    <a:moveTo>
                      <a:pt x="59334" y="60043"/>
                    </a:moveTo>
                    <a:cubicBezTo>
                      <a:pt x="58746" y="60630"/>
                      <a:pt x="58118" y="61189"/>
                      <a:pt x="57477" y="61735"/>
                    </a:cubicBezTo>
                    <a:lnTo>
                      <a:pt x="57914" y="62254"/>
                    </a:lnTo>
                    <a:cubicBezTo>
                      <a:pt x="58555" y="61695"/>
                      <a:pt x="59197" y="61121"/>
                      <a:pt x="59811" y="60534"/>
                    </a:cubicBezTo>
                    <a:lnTo>
                      <a:pt x="59334" y="60043"/>
                    </a:lnTo>
                    <a:close/>
                    <a:moveTo>
                      <a:pt x="12366" y="61162"/>
                    </a:moveTo>
                    <a:lnTo>
                      <a:pt x="11916" y="61667"/>
                    </a:lnTo>
                    <a:cubicBezTo>
                      <a:pt x="12557" y="62226"/>
                      <a:pt x="13227" y="62787"/>
                      <a:pt x="13895" y="63291"/>
                    </a:cubicBezTo>
                    <a:lnTo>
                      <a:pt x="14304" y="62759"/>
                    </a:lnTo>
                    <a:cubicBezTo>
                      <a:pt x="13649" y="62254"/>
                      <a:pt x="12994" y="61722"/>
                      <a:pt x="12366" y="61162"/>
                    </a:cubicBezTo>
                    <a:close/>
                    <a:moveTo>
                      <a:pt x="57041" y="62090"/>
                    </a:moveTo>
                    <a:cubicBezTo>
                      <a:pt x="56440" y="62581"/>
                      <a:pt x="55798" y="63060"/>
                      <a:pt x="55157" y="63524"/>
                    </a:cubicBezTo>
                    <a:lnTo>
                      <a:pt x="55539" y="64070"/>
                    </a:lnTo>
                    <a:cubicBezTo>
                      <a:pt x="56194" y="63606"/>
                      <a:pt x="56850" y="63114"/>
                      <a:pt x="57477" y="62609"/>
                    </a:cubicBezTo>
                    <a:lnTo>
                      <a:pt x="57041" y="62090"/>
                    </a:lnTo>
                    <a:close/>
                    <a:moveTo>
                      <a:pt x="14755" y="63087"/>
                    </a:moveTo>
                    <a:lnTo>
                      <a:pt x="14359" y="63633"/>
                    </a:lnTo>
                    <a:cubicBezTo>
                      <a:pt x="15041" y="64137"/>
                      <a:pt x="15751" y="64629"/>
                      <a:pt x="16475" y="65080"/>
                    </a:cubicBezTo>
                    <a:lnTo>
                      <a:pt x="16830" y="64506"/>
                    </a:lnTo>
                    <a:cubicBezTo>
                      <a:pt x="16133" y="64070"/>
                      <a:pt x="15438" y="63591"/>
                      <a:pt x="14755" y="63087"/>
                    </a:cubicBezTo>
                    <a:close/>
                    <a:moveTo>
                      <a:pt x="54584" y="63919"/>
                    </a:moveTo>
                    <a:cubicBezTo>
                      <a:pt x="53887" y="64383"/>
                      <a:pt x="53177" y="64834"/>
                      <a:pt x="52455" y="65243"/>
                    </a:cubicBezTo>
                    <a:lnTo>
                      <a:pt x="52782" y="65830"/>
                    </a:lnTo>
                    <a:cubicBezTo>
                      <a:pt x="53519" y="65407"/>
                      <a:pt x="54256" y="64956"/>
                      <a:pt x="54966" y="64479"/>
                    </a:cubicBezTo>
                    <a:lnTo>
                      <a:pt x="54584" y="63919"/>
                    </a:lnTo>
                    <a:close/>
                    <a:moveTo>
                      <a:pt x="17307" y="64807"/>
                    </a:moveTo>
                    <a:lnTo>
                      <a:pt x="16952" y="65380"/>
                    </a:lnTo>
                    <a:cubicBezTo>
                      <a:pt x="17689" y="65830"/>
                      <a:pt x="18441" y="66254"/>
                      <a:pt x="19191" y="66636"/>
                    </a:cubicBezTo>
                    <a:lnTo>
                      <a:pt x="19505" y="66035"/>
                    </a:lnTo>
                    <a:cubicBezTo>
                      <a:pt x="18768" y="65653"/>
                      <a:pt x="18031" y="65243"/>
                      <a:pt x="17307" y="64807"/>
                    </a:cubicBezTo>
                    <a:close/>
                    <a:moveTo>
                      <a:pt x="51963" y="65516"/>
                    </a:moveTo>
                    <a:cubicBezTo>
                      <a:pt x="51239" y="65926"/>
                      <a:pt x="50475" y="66308"/>
                      <a:pt x="49725" y="66649"/>
                    </a:cubicBezTo>
                    <a:lnTo>
                      <a:pt x="50011" y="67264"/>
                    </a:lnTo>
                    <a:cubicBezTo>
                      <a:pt x="50775" y="66909"/>
                      <a:pt x="51554" y="66527"/>
                      <a:pt x="52291" y="66103"/>
                    </a:cubicBezTo>
                    <a:lnTo>
                      <a:pt x="51963" y="65516"/>
                    </a:lnTo>
                    <a:close/>
                    <a:moveTo>
                      <a:pt x="20010" y="66281"/>
                    </a:moveTo>
                    <a:lnTo>
                      <a:pt x="19710" y="66894"/>
                    </a:lnTo>
                    <a:cubicBezTo>
                      <a:pt x="20474" y="67264"/>
                      <a:pt x="21252" y="67618"/>
                      <a:pt x="22044" y="67932"/>
                    </a:cubicBezTo>
                    <a:lnTo>
                      <a:pt x="22303" y="67318"/>
                    </a:lnTo>
                    <a:cubicBezTo>
                      <a:pt x="21525" y="67004"/>
                      <a:pt x="20761" y="66649"/>
                      <a:pt x="20010" y="66281"/>
                    </a:cubicBezTo>
                    <a:close/>
                    <a:moveTo>
                      <a:pt x="49219" y="66881"/>
                    </a:moveTo>
                    <a:cubicBezTo>
                      <a:pt x="48455" y="67222"/>
                      <a:pt x="47677" y="67537"/>
                      <a:pt x="46886" y="67810"/>
                    </a:cubicBezTo>
                    <a:lnTo>
                      <a:pt x="47117" y="68450"/>
                    </a:lnTo>
                    <a:cubicBezTo>
                      <a:pt x="47909" y="68164"/>
                      <a:pt x="48715" y="67850"/>
                      <a:pt x="49492" y="67495"/>
                    </a:cubicBezTo>
                    <a:lnTo>
                      <a:pt x="49219" y="66881"/>
                    </a:lnTo>
                    <a:close/>
                    <a:moveTo>
                      <a:pt x="22822" y="67522"/>
                    </a:moveTo>
                    <a:lnTo>
                      <a:pt x="22576" y="68150"/>
                    </a:lnTo>
                    <a:cubicBezTo>
                      <a:pt x="23368" y="68450"/>
                      <a:pt x="24186" y="68738"/>
                      <a:pt x="25005" y="68983"/>
                    </a:cubicBezTo>
                    <a:lnTo>
                      <a:pt x="25197" y="68341"/>
                    </a:lnTo>
                    <a:cubicBezTo>
                      <a:pt x="24405" y="68096"/>
                      <a:pt x="23600" y="67823"/>
                      <a:pt x="22822" y="67522"/>
                    </a:cubicBezTo>
                    <a:close/>
                    <a:moveTo>
                      <a:pt x="46353" y="68001"/>
                    </a:moveTo>
                    <a:cubicBezTo>
                      <a:pt x="45575" y="68259"/>
                      <a:pt x="44756" y="68505"/>
                      <a:pt x="43951" y="68710"/>
                    </a:cubicBezTo>
                    <a:lnTo>
                      <a:pt x="44114" y="69366"/>
                    </a:lnTo>
                    <a:cubicBezTo>
                      <a:pt x="44947" y="69160"/>
                      <a:pt x="45766" y="68915"/>
                      <a:pt x="46571" y="68642"/>
                    </a:cubicBezTo>
                    <a:lnTo>
                      <a:pt x="46353" y="68001"/>
                    </a:lnTo>
                    <a:close/>
                    <a:moveTo>
                      <a:pt x="25742" y="68492"/>
                    </a:moveTo>
                    <a:lnTo>
                      <a:pt x="25551" y="69147"/>
                    </a:lnTo>
                    <a:cubicBezTo>
                      <a:pt x="26370" y="69379"/>
                      <a:pt x="27203" y="69584"/>
                      <a:pt x="28036" y="69761"/>
                    </a:cubicBezTo>
                    <a:lnTo>
                      <a:pt x="28172" y="69093"/>
                    </a:lnTo>
                    <a:cubicBezTo>
                      <a:pt x="27367" y="68929"/>
                      <a:pt x="26534" y="68723"/>
                      <a:pt x="25742" y="68492"/>
                    </a:cubicBezTo>
                    <a:close/>
                    <a:moveTo>
                      <a:pt x="43405" y="68847"/>
                    </a:moveTo>
                    <a:cubicBezTo>
                      <a:pt x="42600" y="69051"/>
                      <a:pt x="41767" y="69215"/>
                      <a:pt x="40948" y="69351"/>
                    </a:cubicBezTo>
                    <a:lnTo>
                      <a:pt x="41057" y="70021"/>
                    </a:lnTo>
                    <a:cubicBezTo>
                      <a:pt x="41903" y="69884"/>
                      <a:pt x="42749" y="69706"/>
                      <a:pt x="43568" y="69502"/>
                    </a:cubicBezTo>
                    <a:lnTo>
                      <a:pt x="43405" y="68847"/>
                    </a:lnTo>
                    <a:close/>
                    <a:moveTo>
                      <a:pt x="28718" y="69202"/>
                    </a:moveTo>
                    <a:lnTo>
                      <a:pt x="28596" y="69870"/>
                    </a:lnTo>
                    <a:cubicBezTo>
                      <a:pt x="29428" y="70021"/>
                      <a:pt x="30288" y="70157"/>
                      <a:pt x="31134" y="70252"/>
                    </a:cubicBezTo>
                    <a:lnTo>
                      <a:pt x="31202" y="69584"/>
                    </a:lnTo>
                    <a:cubicBezTo>
                      <a:pt x="30370" y="69488"/>
                      <a:pt x="29537" y="69366"/>
                      <a:pt x="28718" y="69202"/>
                    </a:cubicBezTo>
                    <a:close/>
                    <a:moveTo>
                      <a:pt x="40402" y="69433"/>
                    </a:moveTo>
                    <a:cubicBezTo>
                      <a:pt x="39570" y="69557"/>
                      <a:pt x="38737" y="69652"/>
                      <a:pt x="37904" y="69720"/>
                    </a:cubicBezTo>
                    <a:lnTo>
                      <a:pt x="37945" y="70389"/>
                    </a:lnTo>
                    <a:cubicBezTo>
                      <a:pt x="38805" y="70334"/>
                      <a:pt x="39652" y="70239"/>
                      <a:pt x="40498" y="70103"/>
                    </a:cubicBezTo>
                    <a:lnTo>
                      <a:pt x="40402" y="69433"/>
                    </a:lnTo>
                    <a:close/>
                    <a:moveTo>
                      <a:pt x="31762" y="69639"/>
                    </a:moveTo>
                    <a:lnTo>
                      <a:pt x="31694" y="70321"/>
                    </a:lnTo>
                    <a:cubicBezTo>
                      <a:pt x="32540" y="70403"/>
                      <a:pt x="33400" y="70457"/>
                      <a:pt x="34246" y="70485"/>
                    </a:cubicBezTo>
                    <a:lnTo>
                      <a:pt x="34274" y="69802"/>
                    </a:lnTo>
                    <a:cubicBezTo>
                      <a:pt x="33441" y="69788"/>
                      <a:pt x="32594" y="69734"/>
                      <a:pt x="31762" y="69639"/>
                    </a:cubicBezTo>
                    <a:close/>
                    <a:moveTo>
                      <a:pt x="37344" y="69761"/>
                    </a:moveTo>
                    <a:cubicBezTo>
                      <a:pt x="36649" y="69802"/>
                      <a:pt x="35952" y="69815"/>
                      <a:pt x="35270" y="69815"/>
                    </a:cubicBezTo>
                    <a:lnTo>
                      <a:pt x="34833" y="69815"/>
                    </a:lnTo>
                    <a:lnTo>
                      <a:pt x="34820" y="70498"/>
                    </a:lnTo>
                    <a:lnTo>
                      <a:pt x="35257" y="70498"/>
                    </a:lnTo>
                    <a:cubicBezTo>
                      <a:pt x="35966" y="70498"/>
                      <a:pt x="36676" y="70471"/>
                      <a:pt x="37386" y="70430"/>
                    </a:cubicBezTo>
                    <a:lnTo>
                      <a:pt x="37344" y="6976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1681;p42">
                <a:extLst>
                  <a:ext uri="{FF2B5EF4-FFF2-40B4-BE49-F238E27FC236}">
                    <a16:creationId xmlns:a16="http://schemas.microsoft.com/office/drawing/2014/main" id="{7E35EDE9-3A1C-E993-5952-A54250D18F9C}"/>
                  </a:ext>
                </a:extLst>
              </p:cNvPr>
              <p:cNvSpPr/>
              <p:nvPr/>
            </p:nvSpPr>
            <p:spPr>
              <a:xfrm rot="-5400000">
                <a:off x="1201838" y="1887550"/>
                <a:ext cx="1965900" cy="1965900"/>
              </a:xfrm>
              <a:prstGeom prst="blockArc">
                <a:avLst>
                  <a:gd name="adj1" fmla="val 13560149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1682;p42">
                <a:extLst>
                  <a:ext uri="{FF2B5EF4-FFF2-40B4-BE49-F238E27FC236}">
                    <a16:creationId xmlns:a16="http://schemas.microsoft.com/office/drawing/2014/main" id="{96D540A3-762C-0F79-DD1E-13FD53400408}"/>
                  </a:ext>
                </a:extLst>
              </p:cNvPr>
              <p:cNvSpPr/>
              <p:nvPr/>
            </p:nvSpPr>
            <p:spPr>
              <a:xfrm rot="3949254">
                <a:off x="1201770" y="1887509"/>
                <a:ext cx="1965866" cy="1965866"/>
              </a:xfrm>
              <a:prstGeom prst="blockArc">
                <a:avLst>
                  <a:gd name="adj1" fmla="val 17246835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" name="Google Shape;1657;p42">
              <a:extLst>
                <a:ext uri="{FF2B5EF4-FFF2-40B4-BE49-F238E27FC236}">
                  <a16:creationId xmlns:a16="http://schemas.microsoft.com/office/drawing/2014/main" id="{6B1FE272-DAE2-D75E-4AFA-D73B9C264F2B}"/>
                </a:ext>
              </a:extLst>
            </p:cNvPr>
            <p:cNvGrpSpPr/>
            <p:nvPr/>
          </p:nvGrpSpPr>
          <p:grpSpPr>
            <a:xfrm>
              <a:off x="3017383" y="563884"/>
              <a:ext cx="635477" cy="633411"/>
              <a:chOff x="6039282" y="1042577"/>
              <a:chExt cx="734315" cy="731929"/>
            </a:xfrm>
          </p:grpSpPr>
          <p:sp>
            <p:nvSpPr>
              <p:cNvPr id="13" name="Google Shape;1658;p42">
                <a:extLst>
                  <a:ext uri="{FF2B5EF4-FFF2-40B4-BE49-F238E27FC236}">
                    <a16:creationId xmlns:a16="http://schemas.microsoft.com/office/drawing/2014/main" id="{4CEA5DE1-3699-02C8-F8AF-8B7DA97CDB02}"/>
                  </a:ext>
                </a:extLst>
              </p:cNvPr>
              <p:cNvSpPr/>
              <p:nvPr/>
            </p:nvSpPr>
            <p:spPr>
              <a:xfrm>
                <a:off x="6045348" y="1300071"/>
                <a:ext cx="131951" cy="65352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701" extrusionOk="0">
                    <a:moveTo>
                      <a:pt x="108" y="0"/>
                    </a:moveTo>
                    <a:lnTo>
                      <a:pt x="51" y="224"/>
                    </a:lnTo>
                    <a:cubicBezTo>
                      <a:pt x="29" y="303"/>
                      <a:pt x="7" y="375"/>
                      <a:pt x="0" y="455"/>
                    </a:cubicBezTo>
                    <a:lnTo>
                      <a:pt x="1342" y="700"/>
                    </a:lnTo>
                    <a:cubicBezTo>
                      <a:pt x="1349" y="650"/>
                      <a:pt x="1363" y="599"/>
                      <a:pt x="1378" y="549"/>
                    </a:cubicBezTo>
                    <a:lnTo>
                      <a:pt x="1414" y="397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659;p42">
                <a:extLst>
                  <a:ext uri="{FF2B5EF4-FFF2-40B4-BE49-F238E27FC236}">
                    <a16:creationId xmlns:a16="http://schemas.microsoft.com/office/drawing/2014/main" id="{905AE66D-DEE1-2CF4-72BA-0318DF9CC7A1}"/>
                  </a:ext>
                </a:extLst>
              </p:cNvPr>
              <p:cNvSpPr/>
              <p:nvPr/>
            </p:nvSpPr>
            <p:spPr>
              <a:xfrm>
                <a:off x="6080342" y="1201250"/>
                <a:ext cx="127938" cy="96863"/>
              </a:xfrm>
              <a:custGeom>
                <a:avLst/>
                <a:gdLst/>
                <a:ahLst/>
                <a:cxnLst/>
                <a:rect l="l" t="t" r="r" b="b"/>
                <a:pathLst>
                  <a:path w="1371" h="1039" extrusionOk="0">
                    <a:moveTo>
                      <a:pt x="245" y="0"/>
                    </a:moveTo>
                    <a:cubicBezTo>
                      <a:pt x="159" y="137"/>
                      <a:pt x="72" y="267"/>
                      <a:pt x="0" y="404"/>
                    </a:cubicBezTo>
                    <a:lnTo>
                      <a:pt x="1219" y="1039"/>
                    </a:lnTo>
                    <a:cubicBezTo>
                      <a:pt x="1262" y="945"/>
                      <a:pt x="1320" y="866"/>
                      <a:pt x="1371" y="772"/>
                    </a:cubicBezTo>
                    <a:lnTo>
                      <a:pt x="245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660;p42">
                <a:extLst>
                  <a:ext uri="{FF2B5EF4-FFF2-40B4-BE49-F238E27FC236}">
                    <a16:creationId xmlns:a16="http://schemas.microsoft.com/office/drawing/2014/main" id="{AE0E5A4F-681F-6B64-4677-428C31B65290}"/>
                  </a:ext>
                </a:extLst>
              </p:cNvPr>
              <p:cNvSpPr/>
              <p:nvPr/>
            </p:nvSpPr>
            <p:spPr>
              <a:xfrm>
                <a:off x="6144918" y="1121167"/>
                <a:ext cx="112541" cy="119145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1278" extrusionOk="0">
                    <a:moveTo>
                      <a:pt x="347" y="1"/>
                    </a:moveTo>
                    <a:cubicBezTo>
                      <a:pt x="224" y="95"/>
                      <a:pt x="116" y="210"/>
                      <a:pt x="1" y="318"/>
                    </a:cubicBezTo>
                    <a:lnTo>
                      <a:pt x="974" y="1278"/>
                    </a:lnTo>
                    <a:cubicBezTo>
                      <a:pt x="1046" y="1205"/>
                      <a:pt x="1126" y="1133"/>
                      <a:pt x="1205" y="1068"/>
                    </a:cubicBezTo>
                    <a:lnTo>
                      <a:pt x="347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61;p42">
                <a:extLst>
                  <a:ext uri="{FF2B5EF4-FFF2-40B4-BE49-F238E27FC236}">
                    <a16:creationId xmlns:a16="http://schemas.microsoft.com/office/drawing/2014/main" id="{EA065EF6-69AA-5973-0C82-4FE228C6081A}"/>
                  </a:ext>
                </a:extLst>
              </p:cNvPr>
              <p:cNvSpPr/>
              <p:nvPr/>
            </p:nvSpPr>
            <p:spPr>
              <a:xfrm>
                <a:off x="6232449" y="1066723"/>
                <a:ext cx="86879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931" h="1400" extrusionOk="0">
                    <a:moveTo>
                      <a:pt x="426" y="1"/>
                    </a:moveTo>
                    <a:cubicBezTo>
                      <a:pt x="354" y="22"/>
                      <a:pt x="282" y="58"/>
                      <a:pt x="209" y="94"/>
                    </a:cubicBezTo>
                    <a:lnTo>
                      <a:pt x="0" y="195"/>
                    </a:lnTo>
                    <a:lnTo>
                      <a:pt x="649" y="1400"/>
                    </a:lnTo>
                    <a:lnTo>
                      <a:pt x="786" y="1335"/>
                    </a:lnTo>
                    <a:cubicBezTo>
                      <a:pt x="830" y="1306"/>
                      <a:pt x="880" y="1285"/>
                      <a:pt x="931" y="1270"/>
                    </a:cubicBezTo>
                    <a:lnTo>
                      <a:pt x="426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662;p42">
                <a:extLst>
                  <a:ext uri="{FF2B5EF4-FFF2-40B4-BE49-F238E27FC236}">
                    <a16:creationId xmlns:a16="http://schemas.microsoft.com/office/drawing/2014/main" id="{FD613D5B-08A4-CDF6-10DE-1915A3D00480}"/>
                  </a:ext>
                </a:extLst>
              </p:cNvPr>
              <p:cNvSpPr/>
              <p:nvPr/>
            </p:nvSpPr>
            <p:spPr>
              <a:xfrm>
                <a:off x="6335379" y="1042577"/>
                <a:ext cx="53284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571" h="1400" extrusionOk="0">
                    <a:moveTo>
                      <a:pt x="470" y="0"/>
                    </a:moveTo>
                    <a:cubicBezTo>
                      <a:pt x="390" y="0"/>
                      <a:pt x="311" y="7"/>
                      <a:pt x="239" y="22"/>
                    </a:cubicBezTo>
                    <a:lnTo>
                      <a:pt x="1" y="58"/>
                    </a:lnTo>
                    <a:lnTo>
                      <a:pt x="268" y="1399"/>
                    </a:lnTo>
                    <a:lnTo>
                      <a:pt x="419" y="1378"/>
                    </a:lnTo>
                    <a:cubicBezTo>
                      <a:pt x="470" y="1370"/>
                      <a:pt x="520" y="1363"/>
                      <a:pt x="571" y="1363"/>
                    </a:cubicBezTo>
                    <a:lnTo>
                      <a:pt x="470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663;p42">
                <a:extLst>
                  <a:ext uri="{FF2B5EF4-FFF2-40B4-BE49-F238E27FC236}">
                    <a16:creationId xmlns:a16="http://schemas.microsoft.com/office/drawing/2014/main" id="{40368E75-021D-7F99-DAAC-272E9D049163}"/>
                  </a:ext>
                </a:extLst>
              </p:cNvPr>
              <p:cNvSpPr/>
              <p:nvPr/>
            </p:nvSpPr>
            <p:spPr>
              <a:xfrm>
                <a:off x="6431682" y="1043229"/>
                <a:ext cx="56550" cy="131824"/>
              </a:xfrm>
              <a:custGeom>
                <a:avLst/>
                <a:gdLst/>
                <a:ahLst/>
                <a:cxnLst/>
                <a:rect l="l" t="t" r="r" b="b"/>
                <a:pathLst>
                  <a:path w="606" h="1414" extrusionOk="0">
                    <a:moveTo>
                      <a:pt x="144" y="0"/>
                    </a:moveTo>
                    <a:lnTo>
                      <a:pt x="0" y="1356"/>
                    </a:lnTo>
                    <a:cubicBezTo>
                      <a:pt x="101" y="1378"/>
                      <a:pt x="202" y="1385"/>
                      <a:pt x="303" y="1414"/>
                    </a:cubicBezTo>
                    <a:lnTo>
                      <a:pt x="606" y="80"/>
                    </a:lnTo>
                    <a:cubicBezTo>
                      <a:pt x="454" y="36"/>
                      <a:pt x="296" y="22"/>
                      <a:pt x="14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664;p42">
                <a:extLst>
                  <a:ext uri="{FF2B5EF4-FFF2-40B4-BE49-F238E27FC236}">
                    <a16:creationId xmlns:a16="http://schemas.microsoft.com/office/drawing/2014/main" id="{D9348199-80F7-DB74-3E0F-8DA421BE8F61}"/>
                  </a:ext>
                </a:extLst>
              </p:cNvPr>
              <p:cNvSpPr/>
              <p:nvPr/>
            </p:nvSpPr>
            <p:spPr>
              <a:xfrm>
                <a:off x="6500924" y="1070731"/>
                <a:ext cx="89678" cy="130612"/>
              </a:xfrm>
              <a:custGeom>
                <a:avLst/>
                <a:gdLst/>
                <a:ahLst/>
                <a:cxnLst/>
                <a:rect l="l" t="t" r="r" b="b"/>
                <a:pathLst>
                  <a:path w="961" h="1401" extrusionOk="0">
                    <a:moveTo>
                      <a:pt x="542" y="1"/>
                    </a:moveTo>
                    <a:lnTo>
                      <a:pt x="1" y="1256"/>
                    </a:lnTo>
                    <a:lnTo>
                      <a:pt x="138" y="1321"/>
                    </a:lnTo>
                    <a:cubicBezTo>
                      <a:pt x="181" y="1343"/>
                      <a:pt x="232" y="1371"/>
                      <a:pt x="275" y="1400"/>
                    </a:cubicBezTo>
                    <a:lnTo>
                      <a:pt x="960" y="210"/>
                    </a:lnTo>
                    <a:cubicBezTo>
                      <a:pt x="895" y="174"/>
                      <a:pt x="823" y="131"/>
                      <a:pt x="751" y="102"/>
                    </a:cubicBezTo>
                    <a:lnTo>
                      <a:pt x="54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1665;p42">
                <a:extLst>
                  <a:ext uri="{FF2B5EF4-FFF2-40B4-BE49-F238E27FC236}">
                    <a16:creationId xmlns:a16="http://schemas.microsoft.com/office/drawing/2014/main" id="{ED122971-073C-B2AA-DF6B-ECCA43D8EF8B}"/>
                  </a:ext>
                </a:extLst>
              </p:cNvPr>
              <p:cNvSpPr/>
              <p:nvPr/>
            </p:nvSpPr>
            <p:spPr>
              <a:xfrm>
                <a:off x="6561580" y="1127973"/>
                <a:ext cx="114501" cy="117746"/>
              </a:xfrm>
              <a:custGeom>
                <a:avLst/>
                <a:gdLst/>
                <a:ahLst/>
                <a:cxnLst/>
                <a:rect l="l" t="t" r="r" b="b"/>
                <a:pathLst>
                  <a:path w="1227" h="1263" extrusionOk="0">
                    <a:moveTo>
                      <a:pt x="887" y="0"/>
                    </a:moveTo>
                    <a:lnTo>
                      <a:pt x="0" y="1046"/>
                    </a:lnTo>
                    <a:cubicBezTo>
                      <a:pt x="79" y="1111"/>
                      <a:pt x="152" y="1183"/>
                      <a:pt x="224" y="1262"/>
                    </a:cubicBezTo>
                    <a:lnTo>
                      <a:pt x="1226" y="332"/>
                    </a:lnTo>
                    <a:cubicBezTo>
                      <a:pt x="1118" y="209"/>
                      <a:pt x="1003" y="101"/>
                      <a:pt x="88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1666;p42">
                <a:extLst>
                  <a:ext uri="{FF2B5EF4-FFF2-40B4-BE49-F238E27FC236}">
                    <a16:creationId xmlns:a16="http://schemas.microsoft.com/office/drawing/2014/main" id="{60F6F630-8D0A-0324-3F7C-BE7F25E5274E}"/>
                  </a:ext>
                </a:extLst>
              </p:cNvPr>
              <p:cNvSpPr/>
              <p:nvPr/>
            </p:nvSpPr>
            <p:spPr>
              <a:xfrm>
                <a:off x="6636887" y="1310792"/>
                <a:ext cx="132697" cy="61996"/>
              </a:xfrm>
              <a:custGeom>
                <a:avLst/>
                <a:gdLst/>
                <a:ahLst/>
                <a:cxnLst/>
                <a:rect l="l" t="t" r="r" b="b"/>
                <a:pathLst>
                  <a:path w="1422" h="665" extrusionOk="0">
                    <a:moveTo>
                      <a:pt x="1321" y="1"/>
                    </a:moveTo>
                    <a:lnTo>
                      <a:pt x="1" y="361"/>
                    </a:lnTo>
                    <a:lnTo>
                      <a:pt x="44" y="506"/>
                    </a:lnTo>
                    <a:cubicBezTo>
                      <a:pt x="51" y="556"/>
                      <a:pt x="59" y="614"/>
                      <a:pt x="66" y="664"/>
                    </a:cubicBezTo>
                    <a:lnTo>
                      <a:pt x="1422" y="462"/>
                    </a:lnTo>
                    <a:cubicBezTo>
                      <a:pt x="1407" y="383"/>
                      <a:pt x="1400" y="304"/>
                      <a:pt x="1378" y="232"/>
                    </a:cubicBezTo>
                    <a:lnTo>
                      <a:pt x="1321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1667;p42">
                <a:extLst>
                  <a:ext uri="{FF2B5EF4-FFF2-40B4-BE49-F238E27FC236}">
                    <a16:creationId xmlns:a16="http://schemas.microsoft.com/office/drawing/2014/main" id="{CB8C6C54-0EB4-C639-DCEB-D44C4080AD68}"/>
                  </a:ext>
                </a:extLst>
              </p:cNvPr>
              <p:cNvSpPr/>
              <p:nvPr/>
            </p:nvSpPr>
            <p:spPr>
              <a:xfrm>
                <a:off x="6642953" y="1415020"/>
                <a:ext cx="130645" cy="47826"/>
              </a:xfrm>
              <a:custGeom>
                <a:avLst/>
                <a:gdLst/>
                <a:ahLst/>
                <a:cxnLst/>
                <a:rect l="l" t="t" r="r" b="b"/>
                <a:pathLst>
                  <a:path w="1400" h="513" extrusionOk="0">
                    <a:moveTo>
                      <a:pt x="30" y="1"/>
                    </a:moveTo>
                    <a:cubicBezTo>
                      <a:pt x="30" y="109"/>
                      <a:pt x="15" y="210"/>
                      <a:pt x="1" y="311"/>
                    </a:cubicBezTo>
                    <a:lnTo>
                      <a:pt x="1357" y="513"/>
                    </a:lnTo>
                    <a:cubicBezTo>
                      <a:pt x="1378" y="354"/>
                      <a:pt x="1393" y="203"/>
                      <a:pt x="1400" y="44"/>
                    </a:cubicBezTo>
                    <a:lnTo>
                      <a:pt x="30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1668;p42">
                <a:extLst>
                  <a:ext uri="{FF2B5EF4-FFF2-40B4-BE49-F238E27FC236}">
                    <a16:creationId xmlns:a16="http://schemas.microsoft.com/office/drawing/2014/main" id="{2B0812FF-C8D4-4E89-EA54-4060F201EE82}"/>
                  </a:ext>
                </a:extLst>
              </p:cNvPr>
              <p:cNvSpPr/>
              <p:nvPr/>
            </p:nvSpPr>
            <p:spPr>
              <a:xfrm>
                <a:off x="6622143" y="1485687"/>
                <a:ext cx="131951" cy="81388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73" extrusionOk="0">
                    <a:moveTo>
                      <a:pt x="123" y="0"/>
                    </a:moveTo>
                    <a:lnTo>
                      <a:pt x="65" y="144"/>
                    </a:lnTo>
                    <a:cubicBezTo>
                      <a:pt x="51" y="195"/>
                      <a:pt x="22" y="238"/>
                      <a:pt x="0" y="281"/>
                    </a:cubicBezTo>
                    <a:lnTo>
                      <a:pt x="1234" y="873"/>
                    </a:lnTo>
                    <a:cubicBezTo>
                      <a:pt x="1270" y="801"/>
                      <a:pt x="1306" y="736"/>
                      <a:pt x="1335" y="664"/>
                    </a:cubicBezTo>
                    <a:lnTo>
                      <a:pt x="1414" y="440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1669;p42">
                <a:extLst>
                  <a:ext uri="{FF2B5EF4-FFF2-40B4-BE49-F238E27FC236}">
                    <a16:creationId xmlns:a16="http://schemas.microsoft.com/office/drawing/2014/main" id="{2345C953-6C6E-34B3-0D97-038A22653577}"/>
                  </a:ext>
                </a:extLst>
              </p:cNvPr>
              <p:cNvSpPr/>
              <p:nvPr/>
            </p:nvSpPr>
            <p:spPr>
              <a:xfrm>
                <a:off x="6582390" y="1548895"/>
                <a:ext cx="121219" cy="108983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169" extrusionOk="0">
                    <a:moveTo>
                      <a:pt x="195" y="0"/>
                    </a:moveTo>
                    <a:lnTo>
                      <a:pt x="102" y="123"/>
                    </a:lnTo>
                    <a:lnTo>
                      <a:pt x="1" y="238"/>
                    </a:lnTo>
                    <a:lnTo>
                      <a:pt x="1003" y="1168"/>
                    </a:lnTo>
                    <a:lnTo>
                      <a:pt x="1155" y="988"/>
                    </a:lnTo>
                    <a:lnTo>
                      <a:pt x="1299" y="801"/>
                    </a:lnTo>
                    <a:lnTo>
                      <a:pt x="19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1670;p42">
                <a:extLst>
                  <a:ext uri="{FF2B5EF4-FFF2-40B4-BE49-F238E27FC236}">
                    <a16:creationId xmlns:a16="http://schemas.microsoft.com/office/drawing/2014/main" id="{F28F9514-BC4F-EF4B-C7F8-2810E81CCC04}"/>
                  </a:ext>
                </a:extLst>
              </p:cNvPr>
              <p:cNvSpPr/>
              <p:nvPr/>
            </p:nvSpPr>
            <p:spPr>
              <a:xfrm>
                <a:off x="6526586" y="1599238"/>
                <a:ext cx="100316" cy="126510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1357" extrusionOk="0">
                    <a:moveTo>
                      <a:pt x="252" y="1"/>
                    </a:moveTo>
                    <a:cubicBezTo>
                      <a:pt x="209" y="37"/>
                      <a:pt x="173" y="66"/>
                      <a:pt x="130" y="95"/>
                    </a:cubicBezTo>
                    <a:lnTo>
                      <a:pt x="0" y="174"/>
                    </a:lnTo>
                    <a:lnTo>
                      <a:pt x="685" y="1357"/>
                    </a:lnTo>
                    <a:lnTo>
                      <a:pt x="880" y="1234"/>
                    </a:lnTo>
                    <a:cubicBezTo>
                      <a:pt x="952" y="1191"/>
                      <a:pt x="1010" y="1141"/>
                      <a:pt x="1075" y="1097"/>
                    </a:cubicBezTo>
                    <a:lnTo>
                      <a:pt x="25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1671;p42">
                <a:extLst>
                  <a:ext uri="{FF2B5EF4-FFF2-40B4-BE49-F238E27FC236}">
                    <a16:creationId xmlns:a16="http://schemas.microsoft.com/office/drawing/2014/main" id="{F0354763-C0FA-B08D-4D96-AB303EC73D69}"/>
                  </a:ext>
                </a:extLst>
              </p:cNvPr>
              <p:cNvSpPr/>
              <p:nvPr/>
            </p:nvSpPr>
            <p:spPr>
              <a:xfrm>
                <a:off x="6459957" y="1632893"/>
                <a:ext cx="70735" cy="132570"/>
              </a:xfrm>
              <a:custGeom>
                <a:avLst/>
                <a:gdLst/>
                <a:ahLst/>
                <a:cxnLst/>
                <a:rect l="l" t="t" r="r" b="b"/>
                <a:pathLst>
                  <a:path w="758" h="1422" extrusionOk="0">
                    <a:moveTo>
                      <a:pt x="296" y="1"/>
                    </a:moveTo>
                    <a:cubicBezTo>
                      <a:pt x="195" y="37"/>
                      <a:pt x="101" y="73"/>
                      <a:pt x="0" y="94"/>
                    </a:cubicBezTo>
                    <a:lnTo>
                      <a:pt x="303" y="1421"/>
                    </a:lnTo>
                    <a:cubicBezTo>
                      <a:pt x="454" y="1393"/>
                      <a:pt x="606" y="1342"/>
                      <a:pt x="757" y="1292"/>
                    </a:cubicBezTo>
                    <a:lnTo>
                      <a:pt x="296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1672;p42">
                <a:extLst>
                  <a:ext uri="{FF2B5EF4-FFF2-40B4-BE49-F238E27FC236}">
                    <a16:creationId xmlns:a16="http://schemas.microsoft.com/office/drawing/2014/main" id="{6F0F29D5-CDA6-670B-7172-BEF7996337B0}"/>
                  </a:ext>
                </a:extLst>
              </p:cNvPr>
              <p:cNvSpPr/>
              <p:nvPr/>
            </p:nvSpPr>
            <p:spPr>
              <a:xfrm>
                <a:off x="6379145" y="1646318"/>
                <a:ext cx="43859" cy="128188"/>
              </a:xfrm>
              <a:custGeom>
                <a:avLst/>
                <a:gdLst/>
                <a:ahLst/>
                <a:cxnLst/>
                <a:rect l="l" t="t" r="r" b="b"/>
                <a:pathLst>
                  <a:path w="470" h="1375" extrusionOk="0">
                    <a:moveTo>
                      <a:pt x="102" y="1"/>
                    </a:moveTo>
                    <a:lnTo>
                      <a:pt x="1" y="1364"/>
                    </a:lnTo>
                    <a:cubicBezTo>
                      <a:pt x="113" y="1369"/>
                      <a:pt x="221" y="1374"/>
                      <a:pt x="331" y="1374"/>
                    </a:cubicBezTo>
                    <a:cubicBezTo>
                      <a:pt x="377" y="1374"/>
                      <a:pt x="423" y="1373"/>
                      <a:pt x="469" y="1371"/>
                    </a:cubicBezTo>
                    <a:lnTo>
                      <a:pt x="412" y="1"/>
                    </a:lnTo>
                    <a:cubicBezTo>
                      <a:pt x="361" y="4"/>
                      <a:pt x="309" y="6"/>
                      <a:pt x="257" y="6"/>
                    </a:cubicBezTo>
                    <a:cubicBezTo>
                      <a:pt x="204" y="6"/>
                      <a:pt x="152" y="4"/>
                      <a:pt x="1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1673;p42">
                <a:extLst>
                  <a:ext uri="{FF2B5EF4-FFF2-40B4-BE49-F238E27FC236}">
                    <a16:creationId xmlns:a16="http://schemas.microsoft.com/office/drawing/2014/main" id="{700E982F-DEC1-8B9C-4DC9-220727815A63}"/>
                  </a:ext>
                </a:extLst>
              </p:cNvPr>
              <p:cNvSpPr/>
              <p:nvPr/>
            </p:nvSpPr>
            <p:spPr>
              <a:xfrm>
                <a:off x="6272109" y="1630842"/>
                <a:ext cx="74187" cy="131917"/>
              </a:xfrm>
              <a:custGeom>
                <a:avLst/>
                <a:gdLst/>
                <a:ahLst/>
                <a:cxnLst/>
                <a:rect l="l" t="t" r="r" b="b"/>
                <a:pathLst>
                  <a:path w="795" h="1415" extrusionOk="0">
                    <a:moveTo>
                      <a:pt x="506" y="1"/>
                    </a:moveTo>
                    <a:lnTo>
                      <a:pt x="1" y="1270"/>
                    </a:lnTo>
                    <a:cubicBezTo>
                      <a:pt x="145" y="1328"/>
                      <a:pt x="296" y="1379"/>
                      <a:pt x="448" y="1415"/>
                    </a:cubicBezTo>
                    <a:lnTo>
                      <a:pt x="794" y="95"/>
                    </a:lnTo>
                    <a:cubicBezTo>
                      <a:pt x="693" y="66"/>
                      <a:pt x="599" y="37"/>
                      <a:pt x="5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1674;p42">
                <a:extLst>
                  <a:ext uri="{FF2B5EF4-FFF2-40B4-BE49-F238E27FC236}">
                    <a16:creationId xmlns:a16="http://schemas.microsoft.com/office/drawing/2014/main" id="{490DBEFF-8E16-07CD-9EC0-54E1277F5ED7}"/>
                  </a:ext>
                </a:extLst>
              </p:cNvPr>
              <p:cNvSpPr/>
              <p:nvPr/>
            </p:nvSpPr>
            <p:spPr>
              <a:xfrm>
                <a:off x="6177205" y="1595229"/>
                <a:ext cx="103769" cy="125205"/>
              </a:xfrm>
              <a:custGeom>
                <a:avLst/>
                <a:gdLst/>
                <a:ahLst/>
                <a:cxnLst/>
                <a:rect l="l" t="t" r="r" b="b"/>
                <a:pathLst>
                  <a:path w="1112" h="1343" extrusionOk="0">
                    <a:moveTo>
                      <a:pt x="859" y="1"/>
                    </a:moveTo>
                    <a:lnTo>
                      <a:pt x="1" y="1068"/>
                    </a:lnTo>
                    <a:cubicBezTo>
                      <a:pt x="123" y="1169"/>
                      <a:pt x="253" y="1256"/>
                      <a:pt x="390" y="1342"/>
                    </a:cubicBezTo>
                    <a:lnTo>
                      <a:pt x="1112" y="174"/>
                    </a:lnTo>
                    <a:cubicBezTo>
                      <a:pt x="1018" y="123"/>
                      <a:pt x="938" y="66"/>
                      <a:pt x="85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1675;p42">
                <a:extLst>
                  <a:ext uri="{FF2B5EF4-FFF2-40B4-BE49-F238E27FC236}">
                    <a16:creationId xmlns:a16="http://schemas.microsoft.com/office/drawing/2014/main" id="{866DB4D2-1E03-E7CC-B8CD-F38428B885DB}"/>
                  </a:ext>
                </a:extLst>
              </p:cNvPr>
              <p:cNvSpPr/>
              <p:nvPr/>
            </p:nvSpPr>
            <p:spPr>
              <a:xfrm>
                <a:off x="6103205" y="1542835"/>
                <a:ext cx="123272" cy="106932"/>
              </a:xfrm>
              <a:custGeom>
                <a:avLst/>
                <a:gdLst/>
                <a:ahLst/>
                <a:cxnLst/>
                <a:rect l="l" t="t" r="r" b="b"/>
                <a:pathLst>
                  <a:path w="1321" h="1147" extrusionOk="0">
                    <a:moveTo>
                      <a:pt x="1126" y="0"/>
                    </a:moveTo>
                    <a:lnTo>
                      <a:pt x="0" y="772"/>
                    </a:lnTo>
                    <a:lnTo>
                      <a:pt x="137" y="959"/>
                    </a:lnTo>
                    <a:lnTo>
                      <a:pt x="210" y="1053"/>
                    </a:lnTo>
                    <a:lnTo>
                      <a:pt x="289" y="1147"/>
                    </a:lnTo>
                    <a:lnTo>
                      <a:pt x="1320" y="245"/>
                    </a:lnTo>
                    <a:lnTo>
                      <a:pt x="1263" y="188"/>
                    </a:lnTo>
                    <a:lnTo>
                      <a:pt x="1219" y="123"/>
                    </a:lnTo>
                    <a:lnTo>
                      <a:pt x="112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1676;p42">
                <a:extLst>
                  <a:ext uri="{FF2B5EF4-FFF2-40B4-BE49-F238E27FC236}">
                    <a16:creationId xmlns:a16="http://schemas.microsoft.com/office/drawing/2014/main" id="{9BDE39D2-AC6B-7774-FF57-BC5E46E10769}"/>
                  </a:ext>
                </a:extLst>
              </p:cNvPr>
              <p:cNvSpPr/>
              <p:nvPr/>
            </p:nvSpPr>
            <p:spPr>
              <a:xfrm>
                <a:off x="6055426" y="1478881"/>
                <a:ext cx="131951" cy="78777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45" extrusionOk="0">
                    <a:moveTo>
                      <a:pt x="1306" y="1"/>
                    </a:moveTo>
                    <a:lnTo>
                      <a:pt x="0" y="405"/>
                    </a:lnTo>
                    <a:cubicBezTo>
                      <a:pt x="51" y="549"/>
                      <a:pt x="101" y="701"/>
                      <a:pt x="166" y="845"/>
                    </a:cubicBezTo>
                    <a:lnTo>
                      <a:pt x="1414" y="282"/>
                    </a:lnTo>
                    <a:cubicBezTo>
                      <a:pt x="1371" y="196"/>
                      <a:pt x="1342" y="95"/>
                      <a:pt x="13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1677;p42">
                <a:extLst>
                  <a:ext uri="{FF2B5EF4-FFF2-40B4-BE49-F238E27FC236}">
                    <a16:creationId xmlns:a16="http://schemas.microsoft.com/office/drawing/2014/main" id="{C9159E35-AA39-F4E0-80EB-935039E88106}"/>
                  </a:ext>
                </a:extLst>
              </p:cNvPr>
              <p:cNvSpPr/>
              <p:nvPr/>
            </p:nvSpPr>
            <p:spPr>
              <a:xfrm>
                <a:off x="6039282" y="1408308"/>
                <a:ext cx="129338" cy="43817"/>
              </a:xfrm>
              <a:custGeom>
                <a:avLst/>
                <a:gdLst/>
                <a:ahLst/>
                <a:cxnLst/>
                <a:rect l="l" t="t" r="r" b="b"/>
                <a:pathLst>
                  <a:path w="1386" h="470" extrusionOk="0">
                    <a:moveTo>
                      <a:pt x="0" y="1"/>
                    </a:moveTo>
                    <a:cubicBezTo>
                      <a:pt x="7" y="152"/>
                      <a:pt x="7" y="311"/>
                      <a:pt x="29" y="469"/>
                    </a:cubicBezTo>
                    <a:lnTo>
                      <a:pt x="1385" y="304"/>
                    </a:lnTo>
                    <a:cubicBezTo>
                      <a:pt x="1371" y="203"/>
                      <a:pt x="1378" y="102"/>
                      <a:pt x="13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1678;p42">
                <a:extLst>
                  <a:ext uri="{FF2B5EF4-FFF2-40B4-BE49-F238E27FC236}">
                    <a16:creationId xmlns:a16="http://schemas.microsoft.com/office/drawing/2014/main" id="{25AAD2D6-DE97-2276-BFB9-DCEE3F5E7B8B}"/>
                  </a:ext>
                </a:extLst>
              </p:cNvPr>
              <p:cNvSpPr/>
              <p:nvPr/>
            </p:nvSpPr>
            <p:spPr>
              <a:xfrm>
                <a:off x="6608612" y="1210666"/>
                <a:ext cx="128685" cy="93507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003" extrusionOk="0">
                    <a:moveTo>
                      <a:pt x="1155" y="0"/>
                    </a:moveTo>
                    <a:lnTo>
                      <a:pt x="1" y="736"/>
                    </a:lnTo>
                    <a:lnTo>
                      <a:pt x="80" y="866"/>
                    </a:lnTo>
                    <a:cubicBezTo>
                      <a:pt x="102" y="909"/>
                      <a:pt x="131" y="959"/>
                      <a:pt x="145" y="1003"/>
                    </a:cubicBezTo>
                    <a:lnTo>
                      <a:pt x="1379" y="411"/>
                    </a:lnTo>
                    <a:cubicBezTo>
                      <a:pt x="1342" y="339"/>
                      <a:pt x="1314" y="267"/>
                      <a:pt x="1278" y="202"/>
                    </a:cubicBezTo>
                    <a:lnTo>
                      <a:pt x="115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" name="Google Shape;184;p31">
              <a:extLst>
                <a:ext uri="{FF2B5EF4-FFF2-40B4-BE49-F238E27FC236}">
                  <a16:creationId xmlns:a16="http://schemas.microsoft.com/office/drawing/2014/main" id="{60F01BA5-BE0E-12DF-CE83-7F92084F7B56}"/>
                </a:ext>
              </a:extLst>
            </p:cNvPr>
            <p:cNvSpPr txBox="1">
              <a:spLocks/>
            </p:cNvSpPr>
            <p:nvPr/>
          </p:nvSpPr>
          <p:spPr>
            <a:xfrm>
              <a:off x="4022116" y="539105"/>
              <a:ext cx="6612724" cy="7204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9pPr>
            </a:lstStyle>
            <a:p>
              <a:pPr marL="0" indent="0">
                <a:buSzPts val="3000"/>
              </a:pPr>
              <a:r>
                <a:rPr lang="zh-TW" altLang="en-US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影像循線演算法</a:t>
              </a:r>
              <a:r>
                <a:rPr lang="en-US" altLang="zh-TW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(</a:t>
              </a:r>
              <a:r>
                <a:rPr lang="zh-TW" altLang="en-US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模糊控制</a:t>
              </a:r>
              <a:r>
                <a:rPr lang="en-US" altLang="zh-TW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)</a:t>
              </a:r>
              <a:endParaRPr lang="zh-TW" altLang="en-US" sz="4400" dirty="0">
                <a:latin typeface="SoukouMincho" panose="02000600000000000000" pitchFamily="2" charset="-128"/>
                <a:ea typeface="SoukouMincho" panose="02000600000000000000" pitchFamily="2" charset="-128"/>
                <a:cs typeface="Rajdhani"/>
              </a:endParaRPr>
            </a:p>
          </p:txBody>
        </p:sp>
      </p:grpSp>
      <p:sp>
        <p:nvSpPr>
          <p:cNvPr id="5" name="文字方塊 4">
            <a:extLst>
              <a:ext uri="{FF2B5EF4-FFF2-40B4-BE49-F238E27FC236}">
                <a16:creationId xmlns:a16="http://schemas.microsoft.com/office/drawing/2014/main" id="{597FAA34-DB68-FF6E-68BB-0EF6401B36D5}"/>
              </a:ext>
            </a:extLst>
          </p:cNvPr>
          <p:cNvSpPr txBox="1"/>
          <p:nvPr/>
        </p:nvSpPr>
        <p:spPr>
          <a:xfrm>
            <a:off x="3341158" y="1267432"/>
            <a:ext cx="2461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  <a:cs typeface="Rajdhani"/>
              </a:rPr>
              <a:t>角度隸屬函數</a:t>
            </a:r>
            <a:endParaRPr lang="zh-TW" altLang="en-US" sz="2800" dirty="0">
              <a:solidFill>
                <a:schemeClr val="tx2"/>
              </a:solidFill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1E6BEB9E-234D-FC66-E2D4-2F13C110D8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7666" y="1790652"/>
            <a:ext cx="4348666" cy="3242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97115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>
          <a:extLst>
            <a:ext uri="{FF2B5EF4-FFF2-40B4-BE49-F238E27FC236}">
              <a16:creationId xmlns:a16="http://schemas.microsoft.com/office/drawing/2014/main" id="{34AC2FFF-DDE3-06DF-E725-AAD12824A5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群組 8">
            <a:extLst>
              <a:ext uri="{FF2B5EF4-FFF2-40B4-BE49-F238E27FC236}">
                <a16:creationId xmlns:a16="http://schemas.microsoft.com/office/drawing/2014/main" id="{118CD57F-8C0B-90AD-AE3C-521E4D386F0D}"/>
              </a:ext>
            </a:extLst>
          </p:cNvPr>
          <p:cNvGrpSpPr/>
          <p:nvPr/>
        </p:nvGrpSpPr>
        <p:grpSpPr>
          <a:xfrm>
            <a:off x="582493" y="-20489"/>
            <a:ext cx="7979014" cy="1359428"/>
            <a:chOff x="2655826" y="205510"/>
            <a:chExt cx="7979014" cy="1359428"/>
          </a:xfrm>
        </p:grpSpPr>
        <p:grpSp>
          <p:nvGrpSpPr>
            <p:cNvPr id="10" name="Google Shape;1679;p42">
              <a:extLst>
                <a:ext uri="{FF2B5EF4-FFF2-40B4-BE49-F238E27FC236}">
                  <a16:creationId xmlns:a16="http://schemas.microsoft.com/office/drawing/2014/main" id="{BE02B929-A240-8F2D-25D8-5F7057868628}"/>
                </a:ext>
              </a:extLst>
            </p:cNvPr>
            <p:cNvGrpSpPr/>
            <p:nvPr/>
          </p:nvGrpSpPr>
          <p:grpSpPr>
            <a:xfrm rot="3938964">
              <a:off x="2655826" y="205510"/>
              <a:ext cx="1359428" cy="1359428"/>
              <a:chOff x="885403" y="1571142"/>
              <a:chExt cx="2598600" cy="2598600"/>
            </a:xfrm>
          </p:grpSpPr>
          <p:sp>
            <p:nvSpPr>
              <p:cNvPr id="34" name="Google Shape;1680;p42">
                <a:extLst>
                  <a:ext uri="{FF2B5EF4-FFF2-40B4-BE49-F238E27FC236}">
                    <a16:creationId xmlns:a16="http://schemas.microsoft.com/office/drawing/2014/main" id="{5C46C67A-F262-5636-F2A0-197658A1E14B}"/>
                  </a:ext>
                </a:extLst>
              </p:cNvPr>
              <p:cNvSpPr/>
              <p:nvPr/>
            </p:nvSpPr>
            <p:spPr>
              <a:xfrm>
                <a:off x="1303550" y="1980350"/>
                <a:ext cx="1762475" cy="1762450"/>
              </a:xfrm>
              <a:custGeom>
                <a:avLst/>
                <a:gdLst/>
                <a:ahLst/>
                <a:cxnLst/>
                <a:rect l="l" t="t" r="r" b="b"/>
                <a:pathLst>
                  <a:path w="70499" h="70498" extrusionOk="0">
                    <a:moveTo>
                      <a:pt x="35133" y="1"/>
                    </a:moveTo>
                    <a:lnTo>
                      <a:pt x="35133" y="683"/>
                    </a:lnTo>
                    <a:lnTo>
                      <a:pt x="35257" y="683"/>
                    </a:lnTo>
                    <a:cubicBezTo>
                      <a:pt x="36048" y="683"/>
                      <a:pt x="36853" y="710"/>
                      <a:pt x="37645" y="751"/>
                    </a:cubicBezTo>
                    <a:lnTo>
                      <a:pt x="37686" y="82"/>
                    </a:lnTo>
                    <a:cubicBezTo>
                      <a:pt x="36880" y="28"/>
                      <a:pt x="36061" y="1"/>
                      <a:pt x="35257" y="1"/>
                    </a:cubicBezTo>
                    <a:close/>
                    <a:moveTo>
                      <a:pt x="34560" y="1"/>
                    </a:moveTo>
                    <a:cubicBezTo>
                      <a:pt x="33714" y="28"/>
                      <a:pt x="32840" y="68"/>
                      <a:pt x="32008" y="150"/>
                    </a:cubicBezTo>
                    <a:lnTo>
                      <a:pt x="32063" y="820"/>
                    </a:lnTo>
                    <a:cubicBezTo>
                      <a:pt x="32895" y="751"/>
                      <a:pt x="33741" y="696"/>
                      <a:pt x="34574" y="683"/>
                    </a:cubicBezTo>
                    <a:lnTo>
                      <a:pt x="34560" y="1"/>
                    </a:lnTo>
                    <a:close/>
                    <a:moveTo>
                      <a:pt x="38259" y="123"/>
                    </a:moveTo>
                    <a:lnTo>
                      <a:pt x="38205" y="805"/>
                    </a:lnTo>
                    <a:cubicBezTo>
                      <a:pt x="39037" y="874"/>
                      <a:pt x="39870" y="969"/>
                      <a:pt x="40689" y="1106"/>
                    </a:cubicBezTo>
                    <a:lnTo>
                      <a:pt x="40798" y="437"/>
                    </a:lnTo>
                    <a:cubicBezTo>
                      <a:pt x="39965" y="301"/>
                      <a:pt x="39106" y="192"/>
                      <a:pt x="38259" y="123"/>
                    </a:cubicBezTo>
                    <a:close/>
                    <a:moveTo>
                      <a:pt x="31435" y="205"/>
                    </a:moveTo>
                    <a:cubicBezTo>
                      <a:pt x="30588" y="301"/>
                      <a:pt x="29742" y="423"/>
                      <a:pt x="28896" y="574"/>
                    </a:cubicBezTo>
                    <a:lnTo>
                      <a:pt x="29018" y="1242"/>
                    </a:lnTo>
                    <a:cubicBezTo>
                      <a:pt x="29837" y="1093"/>
                      <a:pt x="30683" y="969"/>
                      <a:pt x="31502" y="874"/>
                    </a:cubicBezTo>
                    <a:lnTo>
                      <a:pt x="31435" y="205"/>
                    </a:lnTo>
                    <a:close/>
                    <a:moveTo>
                      <a:pt x="41357" y="532"/>
                    </a:moveTo>
                    <a:lnTo>
                      <a:pt x="41248" y="1188"/>
                    </a:lnTo>
                    <a:cubicBezTo>
                      <a:pt x="42067" y="1338"/>
                      <a:pt x="42900" y="1515"/>
                      <a:pt x="43705" y="1720"/>
                    </a:cubicBezTo>
                    <a:lnTo>
                      <a:pt x="43869" y="1065"/>
                    </a:lnTo>
                    <a:cubicBezTo>
                      <a:pt x="43037" y="847"/>
                      <a:pt x="42203" y="669"/>
                      <a:pt x="41357" y="532"/>
                    </a:cubicBezTo>
                    <a:close/>
                    <a:moveTo>
                      <a:pt x="28336" y="683"/>
                    </a:moveTo>
                    <a:cubicBezTo>
                      <a:pt x="27504" y="847"/>
                      <a:pt x="26671" y="1038"/>
                      <a:pt x="25852" y="1269"/>
                    </a:cubicBezTo>
                    <a:lnTo>
                      <a:pt x="26030" y="1925"/>
                    </a:lnTo>
                    <a:cubicBezTo>
                      <a:pt x="26834" y="1693"/>
                      <a:pt x="27653" y="1502"/>
                      <a:pt x="28472" y="1338"/>
                    </a:cubicBezTo>
                    <a:lnTo>
                      <a:pt x="28336" y="683"/>
                    </a:lnTo>
                    <a:close/>
                    <a:moveTo>
                      <a:pt x="44415" y="1202"/>
                    </a:moveTo>
                    <a:lnTo>
                      <a:pt x="44238" y="1857"/>
                    </a:lnTo>
                    <a:cubicBezTo>
                      <a:pt x="45042" y="2075"/>
                      <a:pt x="45848" y="2321"/>
                      <a:pt x="46640" y="2594"/>
                    </a:cubicBezTo>
                    <a:lnTo>
                      <a:pt x="46871" y="1952"/>
                    </a:lnTo>
                    <a:cubicBezTo>
                      <a:pt x="46067" y="1679"/>
                      <a:pt x="45234" y="1420"/>
                      <a:pt x="44415" y="1202"/>
                    </a:cubicBezTo>
                    <a:close/>
                    <a:moveTo>
                      <a:pt x="25306" y="1420"/>
                    </a:moveTo>
                    <a:cubicBezTo>
                      <a:pt x="24487" y="1666"/>
                      <a:pt x="23668" y="1939"/>
                      <a:pt x="22863" y="2239"/>
                    </a:cubicBezTo>
                    <a:lnTo>
                      <a:pt x="23109" y="2867"/>
                    </a:lnTo>
                    <a:cubicBezTo>
                      <a:pt x="23886" y="2580"/>
                      <a:pt x="24692" y="2307"/>
                      <a:pt x="25484" y="2075"/>
                    </a:cubicBezTo>
                    <a:lnTo>
                      <a:pt x="25306" y="1420"/>
                    </a:lnTo>
                    <a:close/>
                    <a:moveTo>
                      <a:pt x="47404" y="2157"/>
                    </a:moveTo>
                    <a:lnTo>
                      <a:pt x="47172" y="2785"/>
                    </a:lnTo>
                    <a:cubicBezTo>
                      <a:pt x="47950" y="3071"/>
                      <a:pt x="48742" y="3399"/>
                      <a:pt x="49492" y="3740"/>
                    </a:cubicBezTo>
                    <a:lnTo>
                      <a:pt x="49779" y="3126"/>
                    </a:lnTo>
                    <a:cubicBezTo>
                      <a:pt x="49001" y="2771"/>
                      <a:pt x="48209" y="2443"/>
                      <a:pt x="47404" y="2157"/>
                    </a:cubicBezTo>
                    <a:close/>
                    <a:moveTo>
                      <a:pt x="22344" y="2443"/>
                    </a:moveTo>
                    <a:cubicBezTo>
                      <a:pt x="21553" y="2758"/>
                      <a:pt x="20761" y="3098"/>
                      <a:pt x="19997" y="3467"/>
                    </a:cubicBezTo>
                    <a:lnTo>
                      <a:pt x="20283" y="4068"/>
                    </a:lnTo>
                    <a:cubicBezTo>
                      <a:pt x="21034" y="3713"/>
                      <a:pt x="21812" y="3371"/>
                      <a:pt x="22590" y="3071"/>
                    </a:cubicBezTo>
                    <a:lnTo>
                      <a:pt x="22344" y="2443"/>
                    </a:lnTo>
                    <a:close/>
                    <a:moveTo>
                      <a:pt x="50298" y="3358"/>
                    </a:moveTo>
                    <a:lnTo>
                      <a:pt x="50011" y="3972"/>
                    </a:lnTo>
                    <a:cubicBezTo>
                      <a:pt x="50762" y="4327"/>
                      <a:pt x="51512" y="4723"/>
                      <a:pt x="52236" y="5133"/>
                    </a:cubicBezTo>
                    <a:lnTo>
                      <a:pt x="52577" y="4545"/>
                    </a:lnTo>
                    <a:cubicBezTo>
                      <a:pt x="51827" y="4123"/>
                      <a:pt x="51062" y="3726"/>
                      <a:pt x="50298" y="3358"/>
                    </a:cubicBezTo>
                    <a:close/>
                    <a:moveTo>
                      <a:pt x="19478" y="3713"/>
                    </a:moveTo>
                    <a:cubicBezTo>
                      <a:pt x="18727" y="4095"/>
                      <a:pt x="17962" y="4505"/>
                      <a:pt x="17240" y="4942"/>
                    </a:cubicBezTo>
                    <a:lnTo>
                      <a:pt x="17580" y="5528"/>
                    </a:lnTo>
                    <a:cubicBezTo>
                      <a:pt x="18304" y="5105"/>
                      <a:pt x="19041" y="4696"/>
                      <a:pt x="19791" y="4314"/>
                    </a:cubicBezTo>
                    <a:lnTo>
                      <a:pt x="19478" y="3713"/>
                    </a:lnTo>
                    <a:close/>
                    <a:moveTo>
                      <a:pt x="53068" y="4832"/>
                    </a:moveTo>
                    <a:lnTo>
                      <a:pt x="52728" y="5406"/>
                    </a:lnTo>
                    <a:cubicBezTo>
                      <a:pt x="53450" y="5828"/>
                      <a:pt x="54160" y="6292"/>
                      <a:pt x="54843" y="6756"/>
                    </a:cubicBezTo>
                    <a:lnTo>
                      <a:pt x="55225" y="6210"/>
                    </a:lnTo>
                    <a:cubicBezTo>
                      <a:pt x="54529" y="5719"/>
                      <a:pt x="53805" y="5255"/>
                      <a:pt x="53068" y="4832"/>
                    </a:cubicBezTo>
                    <a:close/>
                    <a:moveTo>
                      <a:pt x="16748" y="5242"/>
                    </a:moveTo>
                    <a:cubicBezTo>
                      <a:pt x="16230" y="5569"/>
                      <a:pt x="15697" y="5910"/>
                      <a:pt x="15192" y="6265"/>
                    </a:cubicBezTo>
                    <a:lnTo>
                      <a:pt x="15574" y="6811"/>
                    </a:lnTo>
                    <a:cubicBezTo>
                      <a:pt x="16079" y="6470"/>
                      <a:pt x="16598" y="6129"/>
                      <a:pt x="17103" y="5815"/>
                    </a:cubicBezTo>
                    <a:lnTo>
                      <a:pt x="16748" y="5242"/>
                    </a:lnTo>
                    <a:close/>
                    <a:moveTo>
                      <a:pt x="14960" y="6429"/>
                    </a:moveTo>
                    <a:cubicBezTo>
                      <a:pt x="14850" y="6498"/>
                      <a:pt x="14728" y="6579"/>
                      <a:pt x="14619" y="6661"/>
                    </a:cubicBezTo>
                    <a:lnTo>
                      <a:pt x="15014" y="7207"/>
                    </a:lnTo>
                    <a:cubicBezTo>
                      <a:pt x="15123" y="7139"/>
                      <a:pt x="15233" y="7057"/>
                      <a:pt x="15342" y="6975"/>
                    </a:cubicBezTo>
                    <a:lnTo>
                      <a:pt x="14960" y="6429"/>
                    </a:lnTo>
                    <a:close/>
                    <a:moveTo>
                      <a:pt x="55703" y="6525"/>
                    </a:moveTo>
                    <a:lnTo>
                      <a:pt x="55307" y="7084"/>
                    </a:lnTo>
                    <a:cubicBezTo>
                      <a:pt x="55989" y="7562"/>
                      <a:pt x="56658" y="8081"/>
                      <a:pt x="57299" y="8613"/>
                    </a:cubicBezTo>
                    <a:lnTo>
                      <a:pt x="57723" y="8094"/>
                    </a:lnTo>
                    <a:cubicBezTo>
                      <a:pt x="57068" y="7548"/>
                      <a:pt x="56386" y="7029"/>
                      <a:pt x="55703" y="6525"/>
                    </a:cubicBezTo>
                    <a:close/>
                    <a:moveTo>
                      <a:pt x="14168" y="7002"/>
                    </a:moveTo>
                    <a:cubicBezTo>
                      <a:pt x="13485" y="7508"/>
                      <a:pt x="12817" y="8054"/>
                      <a:pt x="12175" y="8613"/>
                    </a:cubicBezTo>
                    <a:lnTo>
                      <a:pt x="12612" y="9118"/>
                    </a:lnTo>
                    <a:cubicBezTo>
                      <a:pt x="13240" y="8572"/>
                      <a:pt x="13895" y="8039"/>
                      <a:pt x="14564" y="7548"/>
                    </a:cubicBezTo>
                    <a:lnTo>
                      <a:pt x="14168" y="7002"/>
                    </a:lnTo>
                    <a:close/>
                    <a:moveTo>
                      <a:pt x="58160" y="8463"/>
                    </a:moveTo>
                    <a:lnTo>
                      <a:pt x="57723" y="8968"/>
                    </a:lnTo>
                    <a:cubicBezTo>
                      <a:pt x="58351" y="9514"/>
                      <a:pt x="58979" y="10087"/>
                      <a:pt x="59565" y="10674"/>
                    </a:cubicBezTo>
                    <a:lnTo>
                      <a:pt x="60043" y="10196"/>
                    </a:lnTo>
                    <a:cubicBezTo>
                      <a:pt x="59443" y="9595"/>
                      <a:pt x="58815" y="9009"/>
                      <a:pt x="58160" y="8463"/>
                    </a:cubicBezTo>
                    <a:close/>
                    <a:moveTo>
                      <a:pt x="11738" y="8982"/>
                    </a:moveTo>
                    <a:cubicBezTo>
                      <a:pt x="11111" y="9555"/>
                      <a:pt x="10483" y="10156"/>
                      <a:pt x="9896" y="10756"/>
                    </a:cubicBezTo>
                    <a:lnTo>
                      <a:pt x="10388" y="11233"/>
                    </a:lnTo>
                    <a:cubicBezTo>
                      <a:pt x="10961" y="10633"/>
                      <a:pt x="11575" y="10046"/>
                      <a:pt x="12189" y="9486"/>
                    </a:cubicBezTo>
                    <a:lnTo>
                      <a:pt x="11738" y="8982"/>
                    </a:lnTo>
                    <a:close/>
                    <a:moveTo>
                      <a:pt x="60453" y="10605"/>
                    </a:moveTo>
                    <a:lnTo>
                      <a:pt x="59962" y="11070"/>
                    </a:lnTo>
                    <a:cubicBezTo>
                      <a:pt x="60548" y="11670"/>
                      <a:pt x="61121" y="12298"/>
                      <a:pt x="61654" y="12926"/>
                    </a:cubicBezTo>
                    <a:lnTo>
                      <a:pt x="62173" y="12489"/>
                    </a:lnTo>
                    <a:cubicBezTo>
                      <a:pt x="61627" y="11848"/>
                      <a:pt x="61039" y="11206"/>
                      <a:pt x="60453" y="10605"/>
                    </a:cubicBezTo>
                    <a:close/>
                    <a:moveTo>
                      <a:pt x="9500" y="11179"/>
                    </a:moveTo>
                    <a:cubicBezTo>
                      <a:pt x="8927" y="11793"/>
                      <a:pt x="8353" y="12449"/>
                      <a:pt x="7822" y="13104"/>
                    </a:cubicBezTo>
                    <a:lnTo>
                      <a:pt x="8353" y="13526"/>
                    </a:lnTo>
                    <a:cubicBezTo>
                      <a:pt x="8872" y="12885"/>
                      <a:pt x="9432" y="12243"/>
                      <a:pt x="10005" y="11630"/>
                    </a:cubicBezTo>
                    <a:lnTo>
                      <a:pt x="9500" y="11179"/>
                    </a:lnTo>
                    <a:close/>
                    <a:moveTo>
                      <a:pt x="62541" y="12926"/>
                    </a:moveTo>
                    <a:lnTo>
                      <a:pt x="62009" y="13363"/>
                    </a:lnTo>
                    <a:cubicBezTo>
                      <a:pt x="62541" y="14005"/>
                      <a:pt x="63046" y="14673"/>
                      <a:pt x="63523" y="15342"/>
                    </a:cubicBezTo>
                    <a:lnTo>
                      <a:pt x="64069" y="14960"/>
                    </a:lnTo>
                    <a:cubicBezTo>
                      <a:pt x="63592" y="14263"/>
                      <a:pt x="63074" y="13581"/>
                      <a:pt x="62541" y="12926"/>
                    </a:cubicBezTo>
                    <a:close/>
                    <a:moveTo>
                      <a:pt x="7467" y="13554"/>
                    </a:moveTo>
                    <a:cubicBezTo>
                      <a:pt x="6948" y="14223"/>
                      <a:pt x="6442" y="14919"/>
                      <a:pt x="5965" y="15628"/>
                    </a:cubicBezTo>
                    <a:lnTo>
                      <a:pt x="6524" y="16010"/>
                    </a:lnTo>
                    <a:cubicBezTo>
                      <a:pt x="6988" y="15315"/>
                      <a:pt x="7494" y="14632"/>
                      <a:pt x="7999" y="13963"/>
                    </a:cubicBezTo>
                    <a:lnTo>
                      <a:pt x="7467" y="13554"/>
                    </a:lnTo>
                    <a:close/>
                    <a:moveTo>
                      <a:pt x="64411" y="15437"/>
                    </a:moveTo>
                    <a:lnTo>
                      <a:pt x="63851" y="15819"/>
                    </a:lnTo>
                    <a:cubicBezTo>
                      <a:pt x="64315" y="16516"/>
                      <a:pt x="64766" y="17226"/>
                      <a:pt x="65189" y="17949"/>
                    </a:cubicBezTo>
                    <a:lnTo>
                      <a:pt x="65776" y="17608"/>
                    </a:lnTo>
                    <a:cubicBezTo>
                      <a:pt x="65352" y="16871"/>
                      <a:pt x="64888" y="16147"/>
                      <a:pt x="64411" y="15437"/>
                    </a:cubicBezTo>
                    <a:close/>
                    <a:moveTo>
                      <a:pt x="5651" y="16107"/>
                    </a:moveTo>
                    <a:cubicBezTo>
                      <a:pt x="5187" y="16816"/>
                      <a:pt x="4750" y="17553"/>
                      <a:pt x="4341" y="18304"/>
                    </a:cubicBezTo>
                    <a:lnTo>
                      <a:pt x="4928" y="18631"/>
                    </a:lnTo>
                    <a:cubicBezTo>
                      <a:pt x="5323" y="17894"/>
                      <a:pt x="5760" y="17171"/>
                      <a:pt x="6224" y="16475"/>
                    </a:cubicBezTo>
                    <a:lnTo>
                      <a:pt x="5651" y="16107"/>
                    </a:lnTo>
                    <a:close/>
                    <a:moveTo>
                      <a:pt x="66049" y="18099"/>
                    </a:moveTo>
                    <a:lnTo>
                      <a:pt x="65462" y="18427"/>
                    </a:lnTo>
                    <a:cubicBezTo>
                      <a:pt x="65871" y="19164"/>
                      <a:pt x="66253" y="19914"/>
                      <a:pt x="66608" y="20665"/>
                    </a:cubicBezTo>
                    <a:lnTo>
                      <a:pt x="67223" y="20378"/>
                    </a:lnTo>
                    <a:cubicBezTo>
                      <a:pt x="66868" y="19614"/>
                      <a:pt x="66472" y="18850"/>
                      <a:pt x="66049" y="18099"/>
                    </a:cubicBezTo>
                    <a:close/>
                    <a:moveTo>
                      <a:pt x="4068" y="18809"/>
                    </a:moveTo>
                    <a:cubicBezTo>
                      <a:pt x="3672" y="19559"/>
                      <a:pt x="3290" y="20338"/>
                      <a:pt x="2948" y="21115"/>
                    </a:cubicBezTo>
                    <a:lnTo>
                      <a:pt x="3576" y="21388"/>
                    </a:lnTo>
                    <a:cubicBezTo>
                      <a:pt x="3904" y="20624"/>
                      <a:pt x="4273" y="19860"/>
                      <a:pt x="4668" y="19123"/>
                    </a:cubicBezTo>
                    <a:lnTo>
                      <a:pt x="4068" y="18809"/>
                    </a:lnTo>
                    <a:close/>
                    <a:moveTo>
                      <a:pt x="67454" y="20897"/>
                    </a:moveTo>
                    <a:lnTo>
                      <a:pt x="66841" y="21170"/>
                    </a:lnTo>
                    <a:cubicBezTo>
                      <a:pt x="67181" y="21934"/>
                      <a:pt x="67496" y="22713"/>
                      <a:pt x="67782" y="23504"/>
                    </a:cubicBezTo>
                    <a:lnTo>
                      <a:pt x="68410" y="23272"/>
                    </a:lnTo>
                    <a:cubicBezTo>
                      <a:pt x="68124" y="22467"/>
                      <a:pt x="67796" y="21675"/>
                      <a:pt x="67454" y="20897"/>
                    </a:cubicBezTo>
                    <a:close/>
                    <a:moveTo>
                      <a:pt x="2730" y="21648"/>
                    </a:moveTo>
                    <a:cubicBezTo>
                      <a:pt x="2402" y="22426"/>
                      <a:pt x="2089" y="23231"/>
                      <a:pt x="1816" y="24036"/>
                    </a:cubicBezTo>
                    <a:lnTo>
                      <a:pt x="2457" y="24255"/>
                    </a:lnTo>
                    <a:cubicBezTo>
                      <a:pt x="2730" y="23463"/>
                      <a:pt x="3030" y="22671"/>
                      <a:pt x="3345" y="21907"/>
                    </a:cubicBezTo>
                    <a:lnTo>
                      <a:pt x="2730" y="21648"/>
                    </a:lnTo>
                    <a:close/>
                    <a:moveTo>
                      <a:pt x="68601" y="23805"/>
                    </a:moveTo>
                    <a:lnTo>
                      <a:pt x="67960" y="24023"/>
                    </a:lnTo>
                    <a:cubicBezTo>
                      <a:pt x="68233" y="24815"/>
                      <a:pt x="68479" y="25619"/>
                      <a:pt x="68683" y="26425"/>
                    </a:cubicBezTo>
                    <a:lnTo>
                      <a:pt x="69338" y="26262"/>
                    </a:lnTo>
                    <a:cubicBezTo>
                      <a:pt x="69134" y="25443"/>
                      <a:pt x="68874" y="24609"/>
                      <a:pt x="68601" y="23805"/>
                    </a:cubicBezTo>
                    <a:close/>
                    <a:moveTo>
                      <a:pt x="1638" y="24582"/>
                    </a:moveTo>
                    <a:cubicBezTo>
                      <a:pt x="1392" y="25401"/>
                      <a:pt x="1161" y="26234"/>
                      <a:pt x="956" y="27053"/>
                    </a:cubicBezTo>
                    <a:lnTo>
                      <a:pt x="1625" y="27217"/>
                    </a:lnTo>
                    <a:cubicBezTo>
                      <a:pt x="1816" y="26398"/>
                      <a:pt x="2034" y="25592"/>
                      <a:pt x="2293" y="24787"/>
                    </a:cubicBezTo>
                    <a:lnTo>
                      <a:pt x="1638" y="24582"/>
                    </a:lnTo>
                    <a:close/>
                    <a:moveTo>
                      <a:pt x="69489" y="26808"/>
                    </a:moveTo>
                    <a:lnTo>
                      <a:pt x="68834" y="26971"/>
                    </a:lnTo>
                    <a:cubicBezTo>
                      <a:pt x="69025" y="27776"/>
                      <a:pt x="69202" y="28609"/>
                      <a:pt x="69338" y="29428"/>
                    </a:cubicBezTo>
                    <a:lnTo>
                      <a:pt x="70007" y="29319"/>
                    </a:lnTo>
                    <a:cubicBezTo>
                      <a:pt x="69857" y="28486"/>
                      <a:pt x="69693" y="27640"/>
                      <a:pt x="69489" y="26808"/>
                    </a:cubicBezTo>
                    <a:close/>
                    <a:moveTo>
                      <a:pt x="833" y="27612"/>
                    </a:moveTo>
                    <a:cubicBezTo>
                      <a:pt x="655" y="28445"/>
                      <a:pt x="491" y="29292"/>
                      <a:pt x="369" y="30124"/>
                    </a:cubicBezTo>
                    <a:lnTo>
                      <a:pt x="1037" y="30233"/>
                    </a:lnTo>
                    <a:cubicBezTo>
                      <a:pt x="1161" y="29401"/>
                      <a:pt x="1310" y="28568"/>
                      <a:pt x="1488" y="27763"/>
                    </a:cubicBezTo>
                    <a:lnTo>
                      <a:pt x="833" y="27612"/>
                    </a:lnTo>
                    <a:close/>
                    <a:moveTo>
                      <a:pt x="70089" y="29878"/>
                    </a:moveTo>
                    <a:lnTo>
                      <a:pt x="69420" y="29987"/>
                    </a:lnTo>
                    <a:cubicBezTo>
                      <a:pt x="69556" y="30806"/>
                      <a:pt x="69653" y="31652"/>
                      <a:pt x="69720" y="32486"/>
                    </a:cubicBezTo>
                    <a:lnTo>
                      <a:pt x="70390" y="32431"/>
                    </a:lnTo>
                    <a:cubicBezTo>
                      <a:pt x="70321" y="31571"/>
                      <a:pt x="70226" y="30724"/>
                      <a:pt x="70089" y="29878"/>
                    </a:cubicBezTo>
                    <a:close/>
                    <a:moveTo>
                      <a:pt x="300" y="30697"/>
                    </a:moveTo>
                    <a:cubicBezTo>
                      <a:pt x="191" y="31530"/>
                      <a:pt x="109" y="32389"/>
                      <a:pt x="55" y="33250"/>
                    </a:cubicBezTo>
                    <a:lnTo>
                      <a:pt x="737" y="33277"/>
                    </a:lnTo>
                    <a:cubicBezTo>
                      <a:pt x="779" y="32444"/>
                      <a:pt x="861" y="31612"/>
                      <a:pt x="970" y="30779"/>
                    </a:cubicBezTo>
                    <a:lnTo>
                      <a:pt x="300" y="30697"/>
                    </a:lnTo>
                    <a:close/>
                    <a:moveTo>
                      <a:pt x="27" y="33809"/>
                    </a:moveTo>
                    <a:cubicBezTo>
                      <a:pt x="14" y="34287"/>
                      <a:pt x="0" y="34764"/>
                      <a:pt x="0" y="35243"/>
                    </a:cubicBezTo>
                    <a:cubicBezTo>
                      <a:pt x="0" y="35625"/>
                      <a:pt x="14" y="36007"/>
                      <a:pt x="27" y="36375"/>
                    </a:cubicBezTo>
                    <a:lnTo>
                      <a:pt x="697" y="36348"/>
                    </a:lnTo>
                    <a:cubicBezTo>
                      <a:pt x="683" y="35993"/>
                      <a:pt x="683" y="35611"/>
                      <a:pt x="683" y="35243"/>
                    </a:cubicBezTo>
                    <a:cubicBezTo>
                      <a:pt x="683" y="34779"/>
                      <a:pt x="697" y="34300"/>
                      <a:pt x="710" y="33836"/>
                    </a:cubicBezTo>
                    <a:lnTo>
                      <a:pt x="27" y="33809"/>
                    </a:lnTo>
                    <a:close/>
                    <a:moveTo>
                      <a:pt x="70430" y="32990"/>
                    </a:moveTo>
                    <a:lnTo>
                      <a:pt x="69748" y="33032"/>
                    </a:lnTo>
                    <a:cubicBezTo>
                      <a:pt x="69802" y="33769"/>
                      <a:pt x="69829" y="34506"/>
                      <a:pt x="69829" y="35243"/>
                    </a:cubicBezTo>
                    <a:cubicBezTo>
                      <a:pt x="69829" y="36075"/>
                      <a:pt x="69789" y="36921"/>
                      <a:pt x="69734" y="37754"/>
                    </a:cubicBezTo>
                    <a:lnTo>
                      <a:pt x="70403" y="37809"/>
                    </a:lnTo>
                    <a:cubicBezTo>
                      <a:pt x="70471" y="36962"/>
                      <a:pt x="70499" y="36102"/>
                      <a:pt x="70499" y="35243"/>
                    </a:cubicBezTo>
                    <a:cubicBezTo>
                      <a:pt x="70499" y="34491"/>
                      <a:pt x="70471" y="33741"/>
                      <a:pt x="70430" y="32990"/>
                    </a:cubicBezTo>
                    <a:close/>
                    <a:moveTo>
                      <a:pt x="724" y="36908"/>
                    </a:moveTo>
                    <a:lnTo>
                      <a:pt x="42" y="36948"/>
                    </a:lnTo>
                    <a:cubicBezTo>
                      <a:pt x="82" y="37795"/>
                      <a:pt x="151" y="38655"/>
                      <a:pt x="260" y="39501"/>
                    </a:cubicBezTo>
                    <a:lnTo>
                      <a:pt x="928" y="39419"/>
                    </a:lnTo>
                    <a:cubicBezTo>
                      <a:pt x="833" y="38586"/>
                      <a:pt x="764" y="37754"/>
                      <a:pt x="724" y="36908"/>
                    </a:cubicBezTo>
                    <a:close/>
                    <a:moveTo>
                      <a:pt x="69693" y="38313"/>
                    </a:moveTo>
                    <a:cubicBezTo>
                      <a:pt x="69611" y="39146"/>
                      <a:pt x="69516" y="39978"/>
                      <a:pt x="69380" y="40812"/>
                    </a:cubicBezTo>
                    <a:lnTo>
                      <a:pt x="70048" y="40921"/>
                    </a:lnTo>
                    <a:cubicBezTo>
                      <a:pt x="70184" y="40074"/>
                      <a:pt x="70293" y="39214"/>
                      <a:pt x="70362" y="38368"/>
                    </a:cubicBezTo>
                    <a:lnTo>
                      <a:pt x="69693" y="38313"/>
                    </a:lnTo>
                    <a:close/>
                    <a:moveTo>
                      <a:pt x="997" y="39965"/>
                    </a:moveTo>
                    <a:lnTo>
                      <a:pt x="328" y="40060"/>
                    </a:lnTo>
                    <a:cubicBezTo>
                      <a:pt x="451" y="40907"/>
                      <a:pt x="588" y="41753"/>
                      <a:pt x="764" y="42586"/>
                    </a:cubicBezTo>
                    <a:lnTo>
                      <a:pt x="1434" y="42449"/>
                    </a:lnTo>
                    <a:cubicBezTo>
                      <a:pt x="1256" y="41630"/>
                      <a:pt x="1119" y="40797"/>
                      <a:pt x="997" y="39965"/>
                    </a:cubicBezTo>
                    <a:close/>
                    <a:moveTo>
                      <a:pt x="69283" y="41357"/>
                    </a:moveTo>
                    <a:cubicBezTo>
                      <a:pt x="69134" y="42176"/>
                      <a:pt x="68956" y="43008"/>
                      <a:pt x="68752" y="43814"/>
                    </a:cubicBezTo>
                    <a:lnTo>
                      <a:pt x="69407" y="43978"/>
                    </a:lnTo>
                    <a:cubicBezTo>
                      <a:pt x="69625" y="43159"/>
                      <a:pt x="69802" y="42313"/>
                      <a:pt x="69953" y="41480"/>
                    </a:cubicBezTo>
                    <a:lnTo>
                      <a:pt x="69283" y="41357"/>
                    </a:lnTo>
                    <a:close/>
                    <a:moveTo>
                      <a:pt x="1556" y="42995"/>
                    </a:moveTo>
                    <a:lnTo>
                      <a:pt x="888" y="43145"/>
                    </a:lnTo>
                    <a:cubicBezTo>
                      <a:pt x="1079" y="43964"/>
                      <a:pt x="1297" y="44797"/>
                      <a:pt x="1556" y="45616"/>
                    </a:cubicBezTo>
                    <a:lnTo>
                      <a:pt x="2198" y="45411"/>
                    </a:lnTo>
                    <a:cubicBezTo>
                      <a:pt x="1952" y="44619"/>
                      <a:pt x="1734" y="43800"/>
                      <a:pt x="1556" y="42995"/>
                    </a:cubicBezTo>
                    <a:close/>
                    <a:moveTo>
                      <a:pt x="68615" y="44360"/>
                    </a:moveTo>
                    <a:cubicBezTo>
                      <a:pt x="68397" y="45165"/>
                      <a:pt x="68137" y="45971"/>
                      <a:pt x="67864" y="46748"/>
                    </a:cubicBezTo>
                    <a:lnTo>
                      <a:pt x="68506" y="46981"/>
                    </a:lnTo>
                    <a:cubicBezTo>
                      <a:pt x="68779" y="46175"/>
                      <a:pt x="69038" y="45356"/>
                      <a:pt x="69270" y="44537"/>
                    </a:cubicBezTo>
                    <a:lnTo>
                      <a:pt x="68615" y="44360"/>
                    </a:lnTo>
                    <a:close/>
                    <a:moveTo>
                      <a:pt x="2375" y="45957"/>
                    </a:moveTo>
                    <a:lnTo>
                      <a:pt x="1720" y="46162"/>
                    </a:lnTo>
                    <a:cubicBezTo>
                      <a:pt x="1993" y="46967"/>
                      <a:pt x="2280" y="47773"/>
                      <a:pt x="2608" y="48564"/>
                    </a:cubicBezTo>
                    <a:lnTo>
                      <a:pt x="3235" y="48304"/>
                    </a:lnTo>
                    <a:cubicBezTo>
                      <a:pt x="2921" y="47540"/>
                      <a:pt x="2621" y="46748"/>
                      <a:pt x="2375" y="45957"/>
                    </a:cubicBezTo>
                    <a:close/>
                    <a:moveTo>
                      <a:pt x="67673" y="47281"/>
                    </a:moveTo>
                    <a:cubicBezTo>
                      <a:pt x="67387" y="48059"/>
                      <a:pt x="67059" y="48837"/>
                      <a:pt x="66704" y="49602"/>
                    </a:cubicBezTo>
                    <a:lnTo>
                      <a:pt x="67332" y="49888"/>
                    </a:lnTo>
                    <a:cubicBezTo>
                      <a:pt x="67687" y="49110"/>
                      <a:pt x="68015" y="48319"/>
                      <a:pt x="68301" y="47513"/>
                    </a:cubicBezTo>
                    <a:lnTo>
                      <a:pt x="67673" y="47281"/>
                    </a:lnTo>
                    <a:close/>
                    <a:moveTo>
                      <a:pt x="3454" y="48823"/>
                    </a:moveTo>
                    <a:lnTo>
                      <a:pt x="2826" y="49083"/>
                    </a:lnTo>
                    <a:cubicBezTo>
                      <a:pt x="3154" y="49875"/>
                      <a:pt x="3522" y="50652"/>
                      <a:pt x="3918" y="51403"/>
                    </a:cubicBezTo>
                    <a:lnTo>
                      <a:pt x="4519" y="51089"/>
                    </a:lnTo>
                    <a:cubicBezTo>
                      <a:pt x="4136" y="50352"/>
                      <a:pt x="3781" y="49587"/>
                      <a:pt x="3454" y="48823"/>
                    </a:cubicBezTo>
                    <a:close/>
                    <a:moveTo>
                      <a:pt x="66472" y="50106"/>
                    </a:moveTo>
                    <a:cubicBezTo>
                      <a:pt x="66117" y="50870"/>
                      <a:pt x="65722" y="51622"/>
                      <a:pt x="65312" y="52345"/>
                    </a:cubicBezTo>
                    <a:lnTo>
                      <a:pt x="65898" y="52672"/>
                    </a:lnTo>
                    <a:cubicBezTo>
                      <a:pt x="66322" y="51935"/>
                      <a:pt x="66717" y="51171"/>
                      <a:pt x="67086" y="50406"/>
                    </a:cubicBezTo>
                    <a:lnTo>
                      <a:pt x="66472" y="50106"/>
                    </a:lnTo>
                    <a:close/>
                    <a:moveTo>
                      <a:pt x="4777" y="51580"/>
                    </a:moveTo>
                    <a:lnTo>
                      <a:pt x="4177" y="51908"/>
                    </a:lnTo>
                    <a:cubicBezTo>
                      <a:pt x="4586" y="52659"/>
                      <a:pt x="5023" y="53396"/>
                      <a:pt x="5474" y="54119"/>
                    </a:cubicBezTo>
                    <a:lnTo>
                      <a:pt x="6047" y="53751"/>
                    </a:lnTo>
                    <a:cubicBezTo>
                      <a:pt x="5596" y="53054"/>
                      <a:pt x="5174" y="52317"/>
                      <a:pt x="4777" y="51580"/>
                    </a:cubicBezTo>
                    <a:close/>
                    <a:moveTo>
                      <a:pt x="6347" y="54228"/>
                    </a:moveTo>
                    <a:lnTo>
                      <a:pt x="5787" y="54597"/>
                    </a:lnTo>
                    <a:cubicBezTo>
                      <a:pt x="5938" y="54829"/>
                      <a:pt x="6102" y="55074"/>
                      <a:pt x="6266" y="55307"/>
                    </a:cubicBezTo>
                    <a:lnTo>
                      <a:pt x="6825" y="54925"/>
                    </a:lnTo>
                    <a:cubicBezTo>
                      <a:pt x="6661" y="54692"/>
                      <a:pt x="6497" y="54461"/>
                      <a:pt x="6347" y="54228"/>
                    </a:cubicBezTo>
                    <a:close/>
                    <a:moveTo>
                      <a:pt x="65025" y="52823"/>
                    </a:moveTo>
                    <a:cubicBezTo>
                      <a:pt x="64602" y="53546"/>
                      <a:pt x="64151" y="54255"/>
                      <a:pt x="63674" y="54938"/>
                    </a:cubicBezTo>
                    <a:lnTo>
                      <a:pt x="64220" y="55320"/>
                    </a:lnTo>
                    <a:cubicBezTo>
                      <a:pt x="64712" y="54624"/>
                      <a:pt x="65176" y="53901"/>
                      <a:pt x="65612" y="53163"/>
                    </a:cubicBezTo>
                    <a:lnTo>
                      <a:pt x="65025" y="52823"/>
                    </a:lnTo>
                    <a:close/>
                    <a:moveTo>
                      <a:pt x="6975" y="55156"/>
                    </a:moveTo>
                    <a:lnTo>
                      <a:pt x="6429" y="55538"/>
                    </a:lnTo>
                    <a:cubicBezTo>
                      <a:pt x="6702" y="55921"/>
                      <a:pt x="6975" y="56303"/>
                      <a:pt x="7261" y="56685"/>
                    </a:cubicBezTo>
                    <a:lnTo>
                      <a:pt x="7807" y="56275"/>
                    </a:lnTo>
                    <a:cubicBezTo>
                      <a:pt x="7521" y="55907"/>
                      <a:pt x="7248" y="55525"/>
                      <a:pt x="6975" y="55156"/>
                    </a:cubicBezTo>
                    <a:close/>
                    <a:moveTo>
                      <a:pt x="63347" y="55402"/>
                    </a:moveTo>
                    <a:cubicBezTo>
                      <a:pt x="62855" y="56071"/>
                      <a:pt x="62350" y="56740"/>
                      <a:pt x="61804" y="57382"/>
                    </a:cubicBezTo>
                    <a:lnTo>
                      <a:pt x="62322" y="57818"/>
                    </a:lnTo>
                    <a:cubicBezTo>
                      <a:pt x="62868" y="57163"/>
                      <a:pt x="63401" y="56481"/>
                      <a:pt x="63893" y="55798"/>
                    </a:cubicBezTo>
                    <a:lnTo>
                      <a:pt x="63347" y="55402"/>
                    </a:lnTo>
                    <a:close/>
                    <a:moveTo>
                      <a:pt x="8149" y="56712"/>
                    </a:moveTo>
                    <a:lnTo>
                      <a:pt x="7616" y="57136"/>
                    </a:lnTo>
                    <a:cubicBezTo>
                      <a:pt x="8149" y="57791"/>
                      <a:pt x="8708" y="58446"/>
                      <a:pt x="9282" y="59074"/>
                    </a:cubicBezTo>
                    <a:lnTo>
                      <a:pt x="9773" y="58623"/>
                    </a:lnTo>
                    <a:cubicBezTo>
                      <a:pt x="9214" y="58009"/>
                      <a:pt x="8668" y="57367"/>
                      <a:pt x="8149" y="56712"/>
                    </a:cubicBezTo>
                    <a:close/>
                    <a:moveTo>
                      <a:pt x="61449" y="57804"/>
                    </a:moveTo>
                    <a:cubicBezTo>
                      <a:pt x="60903" y="58446"/>
                      <a:pt x="60330" y="59060"/>
                      <a:pt x="59743" y="59647"/>
                    </a:cubicBezTo>
                    <a:lnTo>
                      <a:pt x="60220" y="60125"/>
                    </a:lnTo>
                    <a:cubicBezTo>
                      <a:pt x="60821" y="59524"/>
                      <a:pt x="61408" y="58896"/>
                      <a:pt x="61954" y="58255"/>
                    </a:cubicBezTo>
                    <a:lnTo>
                      <a:pt x="61449" y="57804"/>
                    </a:lnTo>
                    <a:close/>
                    <a:moveTo>
                      <a:pt x="10155" y="59033"/>
                    </a:moveTo>
                    <a:lnTo>
                      <a:pt x="9664" y="59497"/>
                    </a:lnTo>
                    <a:cubicBezTo>
                      <a:pt x="10251" y="60111"/>
                      <a:pt x="10865" y="60712"/>
                      <a:pt x="11493" y="61285"/>
                    </a:cubicBezTo>
                    <a:lnTo>
                      <a:pt x="11957" y="60794"/>
                    </a:lnTo>
                    <a:cubicBezTo>
                      <a:pt x="11343" y="60234"/>
                      <a:pt x="10728" y="59633"/>
                      <a:pt x="10155" y="59033"/>
                    </a:cubicBezTo>
                    <a:close/>
                    <a:moveTo>
                      <a:pt x="59334" y="60043"/>
                    </a:moveTo>
                    <a:cubicBezTo>
                      <a:pt x="58746" y="60630"/>
                      <a:pt x="58118" y="61189"/>
                      <a:pt x="57477" y="61735"/>
                    </a:cubicBezTo>
                    <a:lnTo>
                      <a:pt x="57914" y="62254"/>
                    </a:lnTo>
                    <a:cubicBezTo>
                      <a:pt x="58555" y="61695"/>
                      <a:pt x="59197" y="61121"/>
                      <a:pt x="59811" y="60534"/>
                    </a:cubicBezTo>
                    <a:lnTo>
                      <a:pt x="59334" y="60043"/>
                    </a:lnTo>
                    <a:close/>
                    <a:moveTo>
                      <a:pt x="12366" y="61162"/>
                    </a:moveTo>
                    <a:lnTo>
                      <a:pt x="11916" y="61667"/>
                    </a:lnTo>
                    <a:cubicBezTo>
                      <a:pt x="12557" y="62226"/>
                      <a:pt x="13227" y="62787"/>
                      <a:pt x="13895" y="63291"/>
                    </a:cubicBezTo>
                    <a:lnTo>
                      <a:pt x="14304" y="62759"/>
                    </a:lnTo>
                    <a:cubicBezTo>
                      <a:pt x="13649" y="62254"/>
                      <a:pt x="12994" y="61722"/>
                      <a:pt x="12366" y="61162"/>
                    </a:cubicBezTo>
                    <a:close/>
                    <a:moveTo>
                      <a:pt x="57041" y="62090"/>
                    </a:moveTo>
                    <a:cubicBezTo>
                      <a:pt x="56440" y="62581"/>
                      <a:pt x="55798" y="63060"/>
                      <a:pt x="55157" y="63524"/>
                    </a:cubicBezTo>
                    <a:lnTo>
                      <a:pt x="55539" y="64070"/>
                    </a:lnTo>
                    <a:cubicBezTo>
                      <a:pt x="56194" y="63606"/>
                      <a:pt x="56850" y="63114"/>
                      <a:pt x="57477" y="62609"/>
                    </a:cubicBezTo>
                    <a:lnTo>
                      <a:pt x="57041" y="62090"/>
                    </a:lnTo>
                    <a:close/>
                    <a:moveTo>
                      <a:pt x="14755" y="63087"/>
                    </a:moveTo>
                    <a:lnTo>
                      <a:pt x="14359" y="63633"/>
                    </a:lnTo>
                    <a:cubicBezTo>
                      <a:pt x="15041" y="64137"/>
                      <a:pt x="15751" y="64629"/>
                      <a:pt x="16475" y="65080"/>
                    </a:cubicBezTo>
                    <a:lnTo>
                      <a:pt x="16830" y="64506"/>
                    </a:lnTo>
                    <a:cubicBezTo>
                      <a:pt x="16133" y="64070"/>
                      <a:pt x="15438" y="63591"/>
                      <a:pt x="14755" y="63087"/>
                    </a:cubicBezTo>
                    <a:close/>
                    <a:moveTo>
                      <a:pt x="54584" y="63919"/>
                    </a:moveTo>
                    <a:cubicBezTo>
                      <a:pt x="53887" y="64383"/>
                      <a:pt x="53177" y="64834"/>
                      <a:pt x="52455" y="65243"/>
                    </a:cubicBezTo>
                    <a:lnTo>
                      <a:pt x="52782" y="65830"/>
                    </a:lnTo>
                    <a:cubicBezTo>
                      <a:pt x="53519" y="65407"/>
                      <a:pt x="54256" y="64956"/>
                      <a:pt x="54966" y="64479"/>
                    </a:cubicBezTo>
                    <a:lnTo>
                      <a:pt x="54584" y="63919"/>
                    </a:lnTo>
                    <a:close/>
                    <a:moveTo>
                      <a:pt x="17307" y="64807"/>
                    </a:moveTo>
                    <a:lnTo>
                      <a:pt x="16952" y="65380"/>
                    </a:lnTo>
                    <a:cubicBezTo>
                      <a:pt x="17689" y="65830"/>
                      <a:pt x="18441" y="66254"/>
                      <a:pt x="19191" y="66636"/>
                    </a:cubicBezTo>
                    <a:lnTo>
                      <a:pt x="19505" y="66035"/>
                    </a:lnTo>
                    <a:cubicBezTo>
                      <a:pt x="18768" y="65653"/>
                      <a:pt x="18031" y="65243"/>
                      <a:pt x="17307" y="64807"/>
                    </a:cubicBezTo>
                    <a:close/>
                    <a:moveTo>
                      <a:pt x="51963" y="65516"/>
                    </a:moveTo>
                    <a:cubicBezTo>
                      <a:pt x="51239" y="65926"/>
                      <a:pt x="50475" y="66308"/>
                      <a:pt x="49725" y="66649"/>
                    </a:cubicBezTo>
                    <a:lnTo>
                      <a:pt x="50011" y="67264"/>
                    </a:lnTo>
                    <a:cubicBezTo>
                      <a:pt x="50775" y="66909"/>
                      <a:pt x="51554" y="66527"/>
                      <a:pt x="52291" y="66103"/>
                    </a:cubicBezTo>
                    <a:lnTo>
                      <a:pt x="51963" y="65516"/>
                    </a:lnTo>
                    <a:close/>
                    <a:moveTo>
                      <a:pt x="20010" y="66281"/>
                    </a:moveTo>
                    <a:lnTo>
                      <a:pt x="19710" y="66894"/>
                    </a:lnTo>
                    <a:cubicBezTo>
                      <a:pt x="20474" y="67264"/>
                      <a:pt x="21252" y="67618"/>
                      <a:pt x="22044" y="67932"/>
                    </a:cubicBezTo>
                    <a:lnTo>
                      <a:pt x="22303" y="67318"/>
                    </a:lnTo>
                    <a:cubicBezTo>
                      <a:pt x="21525" y="67004"/>
                      <a:pt x="20761" y="66649"/>
                      <a:pt x="20010" y="66281"/>
                    </a:cubicBezTo>
                    <a:close/>
                    <a:moveTo>
                      <a:pt x="49219" y="66881"/>
                    </a:moveTo>
                    <a:cubicBezTo>
                      <a:pt x="48455" y="67222"/>
                      <a:pt x="47677" y="67537"/>
                      <a:pt x="46886" y="67810"/>
                    </a:cubicBezTo>
                    <a:lnTo>
                      <a:pt x="47117" y="68450"/>
                    </a:lnTo>
                    <a:cubicBezTo>
                      <a:pt x="47909" y="68164"/>
                      <a:pt x="48715" y="67850"/>
                      <a:pt x="49492" y="67495"/>
                    </a:cubicBezTo>
                    <a:lnTo>
                      <a:pt x="49219" y="66881"/>
                    </a:lnTo>
                    <a:close/>
                    <a:moveTo>
                      <a:pt x="22822" y="67522"/>
                    </a:moveTo>
                    <a:lnTo>
                      <a:pt x="22576" y="68150"/>
                    </a:lnTo>
                    <a:cubicBezTo>
                      <a:pt x="23368" y="68450"/>
                      <a:pt x="24186" y="68738"/>
                      <a:pt x="25005" y="68983"/>
                    </a:cubicBezTo>
                    <a:lnTo>
                      <a:pt x="25197" y="68341"/>
                    </a:lnTo>
                    <a:cubicBezTo>
                      <a:pt x="24405" y="68096"/>
                      <a:pt x="23600" y="67823"/>
                      <a:pt x="22822" y="67522"/>
                    </a:cubicBezTo>
                    <a:close/>
                    <a:moveTo>
                      <a:pt x="46353" y="68001"/>
                    </a:moveTo>
                    <a:cubicBezTo>
                      <a:pt x="45575" y="68259"/>
                      <a:pt x="44756" y="68505"/>
                      <a:pt x="43951" y="68710"/>
                    </a:cubicBezTo>
                    <a:lnTo>
                      <a:pt x="44114" y="69366"/>
                    </a:lnTo>
                    <a:cubicBezTo>
                      <a:pt x="44947" y="69160"/>
                      <a:pt x="45766" y="68915"/>
                      <a:pt x="46571" y="68642"/>
                    </a:cubicBezTo>
                    <a:lnTo>
                      <a:pt x="46353" y="68001"/>
                    </a:lnTo>
                    <a:close/>
                    <a:moveTo>
                      <a:pt x="25742" y="68492"/>
                    </a:moveTo>
                    <a:lnTo>
                      <a:pt x="25551" y="69147"/>
                    </a:lnTo>
                    <a:cubicBezTo>
                      <a:pt x="26370" y="69379"/>
                      <a:pt x="27203" y="69584"/>
                      <a:pt x="28036" y="69761"/>
                    </a:cubicBezTo>
                    <a:lnTo>
                      <a:pt x="28172" y="69093"/>
                    </a:lnTo>
                    <a:cubicBezTo>
                      <a:pt x="27367" y="68929"/>
                      <a:pt x="26534" y="68723"/>
                      <a:pt x="25742" y="68492"/>
                    </a:cubicBezTo>
                    <a:close/>
                    <a:moveTo>
                      <a:pt x="43405" y="68847"/>
                    </a:moveTo>
                    <a:cubicBezTo>
                      <a:pt x="42600" y="69051"/>
                      <a:pt x="41767" y="69215"/>
                      <a:pt x="40948" y="69351"/>
                    </a:cubicBezTo>
                    <a:lnTo>
                      <a:pt x="41057" y="70021"/>
                    </a:lnTo>
                    <a:cubicBezTo>
                      <a:pt x="41903" y="69884"/>
                      <a:pt x="42749" y="69706"/>
                      <a:pt x="43568" y="69502"/>
                    </a:cubicBezTo>
                    <a:lnTo>
                      <a:pt x="43405" y="68847"/>
                    </a:lnTo>
                    <a:close/>
                    <a:moveTo>
                      <a:pt x="28718" y="69202"/>
                    </a:moveTo>
                    <a:lnTo>
                      <a:pt x="28596" y="69870"/>
                    </a:lnTo>
                    <a:cubicBezTo>
                      <a:pt x="29428" y="70021"/>
                      <a:pt x="30288" y="70157"/>
                      <a:pt x="31134" y="70252"/>
                    </a:cubicBezTo>
                    <a:lnTo>
                      <a:pt x="31202" y="69584"/>
                    </a:lnTo>
                    <a:cubicBezTo>
                      <a:pt x="30370" y="69488"/>
                      <a:pt x="29537" y="69366"/>
                      <a:pt x="28718" y="69202"/>
                    </a:cubicBezTo>
                    <a:close/>
                    <a:moveTo>
                      <a:pt x="40402" y="69433"/>
                    </a:moveTo>
                    <a:cubicBezTo>
                      <a:pt x="39570" y="69557"/>
                      <a:pt x="38737" y="69652"/>
                      <a:pt x="37904" y="69720"/>
                    </a:cubicBezTo>
                    <a:lnTo>
                      <a:pt x="37945" y="70389"/>
                    </a:lnTo>
                    <a:cubicBezTo>
                      <a:pt x="38805" y="70334"/>
                      <a:pt x="39652" y="70239"/>
                      <a:pt x="40498" y="70103"/>
                    </a:cubicBezTo>
                    <a:lnTo>
                      <a:pt x="40402" y="69433"/>
                    </a:lnTo>
                    <a:close/>
                    <a:moveTo>
                      <a:pt x="31762" y="69639"/>
                    </a:moveTo>
                    <a:lnTo>
                      <a:pt x="31694" y="70321"/>
                    </a:lnTo>
                    <a:cubicBezTo>
                      <a:pt x="32540" y="70403"/>
                      <a:pt x="33400" y="70457"/>
                      <a:pt x="34246" y="70485"/>
                    </a:cubicBezTo>
                    <a:lnTo>
                      <a:pt x="34274" y="69802"/>
                    </a:lnTo>
                    <a:cubicBezTo>
                      <a:pt x="33441" y="69788"/>
                      <a:pt x="32594" y="69734"/>
                      <a:pt x="31762" y="69639"/>
                    </a:cubicBezTo>
                    <a:close/>
                    <a:moveTo>
                      <a:pt x="37344" y="69761"/>
                    </a:moveTo>
                    <a:cubicBezTo>
                      <a:pt x="36649" y="69802"/>
                      <a:pt x="35952" y="69815"/>
                      <a:pt x="35270" y="69815"/>
                    </a:cubicBezTo>
                    <a:lnTo>
                      <a:pt x="34833" y="69815"/>
                    </a:lnTo>
                    <a:lnTo>
                      <a:pt x="34820" y="70498"/>
                    </a:lnTo>
                    <a:lnTo>
                      <a:pt x="35257" y="70498"/>
                    </a:lnTo>
                    <a:cubicBezTo>
                      <a:pt x="35966" y="70498"/>
                      <a:pt x="36676" y="70471"/>
                      <a:pt x="37386" y="70430"/>
                    </a:cubicBezTo>
                    <a:lnTo>
                      <a:pt x="37344" y="6976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1681;p42">
                <a:extLst>
                  <a:ext uri="{FF2B5EF4-FFF2-40B4-BE49-F238E27FC236}">
                    <a16:creationId xmlns:a16="http://schemas.microsoft.com/office/drawing/2014/main" id="{68D70394-1146-2439-1014-88CE991FF381}"/>
                  </a:ext>
                </a:extLst>
              </p:cNvPr>
              <p:cNvSpPr/>
              <p:nvPr/>
            </p:nvSpPr>
            <p:spPr>
              <a:xfrm rot="-5400000">
                <a:off x="1201838" y="1887550"/>
                <a:ext cx="1965900" cy="1965900"/>
              </a:xfrm>
              <a:prstGeom prst="blockArc">
                <a:avLst>
                  <a:gd name="adj1" fmla="val 13560149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1682;p42">
                <a:extLst>
                  <a:ext uri="{FF2B5EF4-FFF2-40B4-BE49-F238E27FC236}">
                    <a16:creationId xmlns:a16="http://schemas.microsoft.com/office/drawing/2014/main" id="{D4554B90-73C9-01A9-3C7C-AD7872C0BA65}"/>
                  </a:ext>
                </a:extLst>
              </p:cNvPr>
              <p:cNvSpPr/>
              <p:nvPr/>
            </p:nvSpPr>
            <p:spPr>
              <a:xfrm rot="3949254">
                <a:off x="1201770" y="1887509"/>
                <a:ext cx="1965866" cy="1965866"/>
              </a:xfrm>
              <a:prstGeom prst="blockArc">
                <a:avLst>
                  <a:gd name="adj1" fmla="val 17246835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" name="Google Shape;1657;p42">
              <a:extLst>
                <a:ext uri="{FF2B5EF4-FFF2-40B4-BE49-F238E27FC236}">
                  <a16:creationId xmlns:a16="http://schemas.microsoft.com/office/drawing/2014/main" id="{95DE8088-24BB-35C2-AFB4-5A75CFF04CDC}"/>
                </a:ext>
              </a:extLst>
            </p:cNvPr>
            <p:cNvGrpSpPr/>
            <p:nvPr/>
          </p:nvGrpSpPr>
          <p:grpSpPr>
            <a:xfrm>
              <a:off x="3017383" y="563884"/>
              <a:ext cx="635477" cy="633411"/>
              <a:chOff x="6039282" y="1042577"/>
              <a:chExt cx="734315" cy="731929"/>
            </a:xfrm>
          </p:grpSpPr>
          <p:sp>
            <p:nvSpPr>
              <p:cNvPr id="13" name="Google Shape;1658;p42">
                <a:extLst>
                  <a:ext uri="{FF2B5EF4-FFF2-40B4-BE49-F238E27FC236}">
                    <a16:creationId xmlns:a16="http://schemas.microsoft.com/office/drawing/2014/main" id="{BF2A5A4E-21DB-2EA9-883E-734879E8D500}"/>
                  </a:ext>
                </a:extLst>
              </p:cNvPr>
              <p:cNvSpPr/>
              <p:nvPr/>
            </p:nvSpPr>
            <p:spPr>
              <a:xfrm>
                <a:off x="6045348" y="1300071"/>
                <a:ext cx="131951" cy="65352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701" extrusionOk="0">
                    <a:moveTo>
                      <a:pt x="108" y="0"/>
                    </a:moveTo>
                    <a:lnTo>
                      <a:pt x="51" y="224"/>
                    </a:lnTo>
                    <a:cubicBezTo>
                      <a:pt x="29" y="303"/>
                      <a:pt x="7" y="375"/>
                      <a:pt x="0" y="455"/>
                    </a:cubicBezTo>
                    <a:lnTo>
                      <a:pt x="1342" y="700"/>
                    </a:lnTo>
                    <a:cubicBezTo>
                      <a:pt x="1349" y="650"/>
                      <a:pt x="1363" y="599"/>
                      <a:pt x="1378" y="549"/>
                    </a:cubicBezTo>
                    <a:lnTo>
                      <a:pt x="1414" y="397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659;p42">
                <a:extLst>
                  <a:ext uri="{FF2B5EF4-FFF2-40B4-BE49-F238E27FC236}">
                    <a16:creationId xmlns:a16="http://schemas.microsoft.com/office/drawing/2014/main" id="{CA387B26-8F67-70AB-83B7-88CE539A5B33}"/>
                  </a:ext>
                </a:extLst>
              </p:cNvPr>
              <p:cNvSpPr/>
              <p:nvPr/>
            </p:nvSpPr>
            <p:spPr>
              <a:xfrm>
                <a:off x="6080342" y="1201250"/>
                <a:ext cx="127938" cy="96863"/>
              </a:xfrm>
              <a:custGeom>
                <a:avLst/>
                <a:gdLst/>
                <a:ahLst/>
                <a:cxnLst/>
                <a:rect l="l" t="t" r="r" b="b"/>
                <a:pathLst>
                  <a:path w="1371" h="1039" extrusionOk="0">
                    <a:moveTo>
                      <a:pt x="245" y="0"/>
                    </a:moveTo>
                    <a:cubicBezTo>
                      <a:pt x="159" y="137"/>
                      <a:pt x="72" y="267"/>
                      <a:pt x="0" y="404"/>
                    </a:cubicBezTo>
                    <a:lnTo>
                      <a:pt x="1219" y="1039"/>
                    </a:lnTo>
                    <a:cubicBezTo>
                      <a:pt x="1262" y="945"/>
                      <a:pt x="1320" y="866"/>
                      <a:pt x="1371" y="772"/>
                    </a:cubicBezTo>
                    <a:lnTo>
                      <a:pt x="245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660;p42">
                <a:extLst>
                  <a:ext uri="{FF2B5EF4-FFF2-40B4-BE49-F238E27FC236}">
                    <a16:creationId xmlns:a16="http://schemas.microsoft.com/office/drawing/2014/main" id="{AC4E0E68-5B08-78DA-C02A-C684D6FC20CD}"/>
                  </a:ext>
                </a:extLst>
              </p:cNvPr>
              <p:cNvSpPr/>
              <p:nvPr/>
            </p:nvSpPr>
            <p:spPr>
              <a:xfrm>
                <a:off x="6144918" y="1121167"/>
                <a:ext cx="112541" cy="119145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1278" extrusionOk="0">
                    <a:moveTo>
                      <a:pt x="347" y="1"/>
                    </a:moveTo>
                    <a:cubicBezTo>
                      <a:pt x="224" y="95"/>
                      <a:pt x="116" y="210"/>
                      <a:pt x="1" y="318"/>
                    </a:cubicBezTo>
                    <a:lnTo>
                      <a:pt x="974" y="1278"/>
                    </a:lnTo>
                    <a:cubicBezTo>
                      <a:pt x="1046" y="1205"/>
                      <a:pt x="1126" y="1133"/>
                      <a:pt x="1205" y="1068"/>
                    </a:cubicBezTo>
                    <a:lnTo>
                      <a:pt x="347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61;p42">
                <a:extLst>
                  <a:ext uri="{FF2B5EF4-FFF2-40B4-BE49-F238E27FC236}">
                    <a16:creationId xmlns:a16="http://schemas.microsoft.com/office/drawing/2014/main" id="{A7FA6281-8D98-B175-56ED-51220FBEF201}"/>
                  </a:ext>
                </a:extLst>
              </p:cNvPr>
              <p:cNvSpPr/>
              <p:nvPr/>
            </p:nvSpPr>
            <p:spPr>
              <a:xfrm>
                <a:off x="6232449" y="1066723"/>
                <a:ext cx="86879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931" h="1400" extrusionOk="0">
                    <a:moveTo>
                      <a:pt x="426" y="1"/>
                    </a:moveTo>
                    <a:cubicBezTo>
                      <a:pt x="354" y="22"/>
                      <a:pt x="282" y="58"/>
                      <a:pt x="209" y="94"/>
                    </a:cubicBezTo>
                    <a:lnTo>
                      <a:pt x="0" y="195"/>
                    </a:lnTo>
                    <a:lnTo>
                      <a:pt x="649" y="1400"/>
                    </a:lnTo>
                    <a:lnTo>
                      <a:pt x="786" y="1335"/>
                    </a:lnTo>
                    <a:cubicBezTo>
                      <a:pt x="830" y="1306"/>
                      <a:pt x="880" y="1285"/>
                      <a:pt x="931" y="1270"/>
                    </a:cubicBezTo>
                    <a:lnTo>
                      <a:pt x="426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662;p42">
                <a:extLst>
                  <a:ext uri="{FF2B5EF4-FFF2-40B4-BE49-F238E27FC236}">
                    <a16:creationId xmlns:a16="http://schemas.microsoft.com/office/drawing/2014/main" id="{021C9B45-D370-2E52-7955-754FFD62A186}"/>
                  </a:ext>
                </a:extLst>
              </p:cNvPr>
              <p:cNvSpPr/>
              <p:nvPr/>
            </p:nvSpPr>
            <p:spPr>
              <a:xfrm>
                <a:off x="6335379" y="1042577"/>
                <a:ext cx="53284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571" h="1400" extrusionOk="0">
                    <a:moveTo>
                      <a:pt x="470" y="0"/>
                    </a:moveTo>
                    <a:cubicBezTo>
                      <a:pt x="390" y="0"/>
                      <a:pt x="311" y="7"/>
                      <a:pt x="239" y="22"/>
                    </a:cubicBezTo>
                    <a:lnTo>
                      <a:pt x="1" y="58"/>
                    </a:lnTo>
                    <a:lnTo>
                      <a:pt x="268" y="1399"/>
                    </a:lnTo>
                    <a:lnTo>
                      <a:pt x="419" y="1378"/>
                    </a:lnTo>
                    <a:cubicBezTo>
                      <a:pt x="470" y="1370"/>
                      <a:pt x="520" y="1363"/>
                      <a:pt x="571" y="1363"/>
                    </a:cubicBezTo>
                    <a:lnTo>
                      <a:pt x="470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663;p42">
                <a:extLst>
                  <a:ext uri="{FF2B5EF4-FFF2-40B4-BE49-F238E27FC236}">
                    <a16:creationId xmlns:a16="http://schemas.microsoft.com/office/drawing/2014/main" id="{86CA92E1-EC4C-97A2-01FE-FB5D9157E8FE}"/>
                  </a:ext>
                </a:extLst>
              </p:cNvPr>
              <p:cNvSpPr/>
              <p:nvPr/>
            </p:nvSpPr>
            <p:spPr>
              <a:xfrm>
                <a:off x="6431682" y="1043229"/>
                <a:ext cx="56550" cy="131824"/>
              </a:xfrm>
              <a:custGeom>
                <a:avLst/>
                <a:gdLst/>
                <a:ahLst/>
                <a:cxnLst/>
                <a:rect l="l" t="t" r="r" b="b"/>
                <a:pathLst>
                  <a:path w="606" h="1414" extrusionOk="0">
                    <a:moveTo>
                      <a:pt x="144" y="0"/>
                    </a:moveTo>
                    <a:lnTo>
                      <a:pt x="0" y="1356"/>
                    </a:lnTo>
                    <a:cubicBezTo>
                      <a:pt x="101" y="1378"/>
                      <a:pt x="202" y="1385"/>
                      <a:pt x="303" y="1414"/>
                    </a:cubicBezTo>
                    <a:lnTo>
                      <a:pt x="606" y="80"/>
                    </a:lnTo>
                    <a:cubicBezTo>
                      <a:pt x="454" y="36"/>
                      <a:pt x="296" y="22"/>
                      <a:pt x="14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664;p42">
                <a:extLst>
                  <a:ext uri="{FF2B5EF4-FFF2-40B4-BE49-F238E27FC236}">
                    <a16:creationId xmlns:a16="http://schemas.microsoft.com/office/drawing/2014/main" id="{C1C5A1CC-2562-01D6-620C-184920AE3B5A}"/>
                  </a:ext>
                </a:extLst>
              </p:cNvPr>
              <p:cNvSpPr/>
              <p:nvPr/>
            </p:nvSpPr>
            <p:spPr>
              <a:xfrm>
                <a:off x="6500924" y="1070731"/>
                <a:ext cx="89678" cy="130612"/>
              </a:xfrm>
              <a:custGeom>
                <a:avLst/>
                <a:gdLst/>
                <a:ahLst/>
                <a:cxnLst/>
                <a:rect l="l" t="t" r="r" b="b"/>
                <a:pathLst>
                  <a:path w="961" h="1401" extrusionOk="0">
                    <a:moveTo>
                      <a:pt x="542" y="1"/>
                    </a:moveTo>
                    <a:lnTo>
                      <a:pt x="1" y="1256"/>
                    </a:lnTo>
                    <a:lnTo>
                      <a:pt x="138" y="1321"/>
                    </a:lnTo>
                    <a:cubicBezTo>
                      <a:pt x="181" y="1343"/>
                      <a:pt x="232" y="1371"/>
                      <a:pt x="275" y="1400"/>
                    </a:cubicBezTo>
                    <a:lnTo>
                      <a:pt x="960" y="210"/>
                    </a:lnTo>
                    <a:cubicBezTo>
                      <a:pt x="895" y="174"/>
                      <a:pt x="823" y="131"/>
                      <a:pt x="751" y="102"/>
                    </a:cubicBezTo>
                    <a:lnTo>
                      <a:pt x="54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1665;p42">
                <a:extLst>
                  <a:ext uri="{FF2B5EF4-FFF2-40B4-BE49-F238E27FC236}">
                    <a16:creationId xmlns:a16="http://schemas.microsoft.com/office/drawing/2014/main" id="{251005F1-B957-871F-7C9C-94C952B55849}"/>
                  </a:ext>
                </a:extLst>
              </p:cNvPr>
              <p:cNvSpPr/>
              <p:nvPr/>
            </p:nvSpPr>
            <p:spPr>
              <a:xfrm>
                <a:off x="6561580" y="1127973"/>
                <a:ext cx="114501" cy="117746"/>
              </a:xfrm>
              <a:custGeom>
                <a:avLst/>
                <a:gdLst/>
                <a:ahLst/>
                <a:cxnLst/>
                <a:rect l="l" t="t" r="r" b="b"/>
                <a:pathLst>
                  <a:path w="1227" h="1263" extrusionOk="0">
                    <a:moveTo>
                      <a:pt x="887" y="0"/>
                    </a:moveTo>
                    <a:lnTo>
                      <a:pt x="0" y="1046"/>
                    </a:lnTo>
                    <a:cubicBezTo>
                      <a:pt x="79" y="1111"/>
                      <a:pt x="152" y="1183"/>
                      <a:pt x="224" y="1262"/>
                    </a:cubicBezTo>
                    <a:lnTo>
                      <a:pt x="1226" y="332"/>
                    </a:lnTo>
                    <a:cubicBezTo>
                      <a:pt x="1118" y="209"/>
                      <a:pt x="1003" y="101"/>
                      <a:pt x="88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1666;p42">
                <a:extLst>
                  <a:ext uri="{FF2B5EF4-FFF2-40B4-BE49-F238E27FC236}">
                    <a16:creationId xmlns:a16="http://schemas.microsoft.com/office/drawing/2014/main" id="{92E14915-054E-40EE-684E-A1AEE44A9E46}"/>
                  </a:ext>
                </a:extLst>
              </p:cNvPr>
              <p:cNvSpPr/>
              <p:nvPr/>
            </p:nvSpPr>
            <p:spPr>
              <a:xfrm>
                <a:off x="6636887" y="1310792"/>
                <a:ext cx="132697" cy="61996"/>
              </a:xfrm>
              <a:custGeom>
                <a:avLst/>
                <a:gdLst/>
                <a:ahLst/>
                <a:cxnLst/>
                <a:rect l="l" t="t" r="r" b="b"/>
                <a:pathLst>
                  <a:path w="1422" h="665" extrusionOk="0">
                    <a:moveTo>
                      <a:pt x="1321" y="1"/>
                    </a:moveTo>
                    <a:lnTo>
                      <a:pt x="1" y="361"/>
                    </a:lnTo>
                    <a:lnTo>
                      <a:pt x="44" y="506"/>
                    </a:lnTo>
                    <a:cubicBezTo>
                      <a:pt x="51" y="556"/>
                      <a:pt x="59" y="614"/>
                      <a:pt x="66" y="664"/>
                    </a:cubicBezTo>
                    <a:lnTo>
                      <a:pt x="1422" y="462"/>
                    </a:lnTo>
                    <a:cubicBezTo>
                      <a:pt x="1407" y="383"/>
                      <a:pt x="1400" y="304"/>
                      <a:pt x="1378" y="232"/>
                    </a:cubicBezTo>
                    <a:lnTo>
                      <a:pt x="1321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1667;p42">
                <a:extLst>
                  <a:ext uri="{FF2B5EF4-FFF2-40B4-BE49-F238E27FC236}">
                    <a16:creationId xmlns:a16="http://schemas.microsoft.com/office/drawing/2014/main" id="{130F1BF7-9F19-D020-F3F2-EF4A7BDB269C}"/>
                  </a:ext>
                </a:extLst>
              </p:cNvPr>
              <p:cNvSpPr/>
              <p:nvPr/>
            </p:nvSpPr>
            <p:spPr>
              <a:xfrm>
                <a:off x="6642953" y="1415020"/>
                <a:ext cx="130645" cy="47826"/>
              </a:xfrm>
              <a:custGeom>
                <a:avLst/>
                <a:gdLst/>
                <a:ahLst/>
                <a:cxnLst/>
                <a:rect l="l" t="t" r="r" b="b"/>
                <a:pathLst>
                  <a:path w="1400" h="513" extrusionOk="0">
                    <a:moveTo>
                      <a:pt x="30" y="1"/>
                    </a:moveTo>
                    <a:cubicBezTo>
                      <a:pt x="30" y="109"/>
                      <a:pt x="15" y="210"/>
                      <a:pt x="1" y="311"/>
                    </a:cubicBezTo>
                    <a:lnTo>
                      <a:pt x="1357" y="513"/>
                    </a:lnTo>
                    <a:cubicBezTo>
                      <a:pt x="1378" y="354"/>
                      <a:pt x="1393" y="203"/>
                      <a:pt x="1400" y="44"/>
                    </a:cubicBezTo>
                    <a:lnTo>
                      <a:pt x="30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1668;p42">
                <a:extLst>
                  <a:ext uri="{FF2B5EF4-FFF2-40B4-BE49-F238E27FC236}">
                    <a16:creationId xmlns:a16="http://schemas.microsoft.com/office/drawing/2014/main" id="{B2D0F7F3-A4B4-D0D4-6DDD-FBBA0A92BEBD}"/>
                  </a:ext>
                </a:extLst>
              </p:cNvPr>
              <p:cNvSpPr/>
              <p:nvPr/>
            </p:nvSpPr>
            <p:spPr>
              <a:xfrm>
                <a:off x="6622143" y="1485687"/>
                <a:ext cx="131951" cy="81388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73" extrusionOk="0">
                    <a:moveTo>
                      <a:pt x="123" y="0"/>
                    </a:moveTo>
                    <a:lnTo>
                      <a:pt x="65" y="144"/>
                    </a:lnTo>
                    <a:cubicBezTo>
                      <a:pt x="51" y="195"/>
                      <a:pt x="22" y="238"/>
                      <a:pt x="0" y="281"/>
                    </a:cubicBezTo>
                    <a:lnTo>
                      <a:pt x="1234" y="873"/>
                    </a:lnTo>
                    <a:cubicBezTo>
                      <a:pt x="1270" y="801"/>
                      <a:pt x="1306" y="736"/>
                      <a:pt x="1335" y="664"/>
                    </a:cubicBezTo>
                    <a:lnTo>
                      <a:pt x="1414" y="440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1669;p42">
                <a:extLst>
                  <a:ext uri="{FF2B5EF4-FFF2-40B4-BE49-F238E27FC236}">
                    <a16:creationId xmlns:a16="http://schemas.microsoft.com/office/drawing/2014/main" id="{79177B9C-5C36-DFC8-3816-517883333328}"/>
                  </a:ext>
                </a:extLst>
              </p:cNvPr>
              <p:cNvSpPr/>
              <p:nvPr/>
            </p:nvSpPr>
            <p:spPr>
              <a:xfrm>
                <a:off x="6582390" y="1548895"/>
                <a:ext cx="121219" cy="108983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169" extrusionOk="0">
                    <a:moveTo>
                      <a:pt x="195" y="0"/>
                    </a:moveTo>
                    <a:lnTo>
                      <a:pt x="102" y="123"/>
                    </a:lnTo>
                    <a:lnTo>
                      <a:pt x="1" y="238"/>
                    </a:lnTo>
                    <a:lnTo>
                      <a:pt x="1003" y="1168"/>
                    </a:lnTo>
                    <a:lnTo>
                      <a:pt x="1155" y="988"/>
                    </a:lnTo>
                    <a:lnTo>
                      <a:pt x="1299" y="801"/>
                    </a:lnTo>
                    <a:lnTo>
                      <a:pt x="19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1670;p42">
                <a:extLst>
                  <a:ext uri="{FF2B5EF4-FFF2-40B4-BE49-F238E27FC236}">
                    <a16:creationId xmlns:a16="http://schemas.microsoft.com/office/drawing/2014/main" id="{1E55B7B5-4D87-8A2A-78E6-210EC6C38D2D}"/>
                  </a:ext>
                </a:extLst>
              </p:cNvPr>
              <p:cNvSpPr/>
              <p:nvPr/>
            </p:nvSpPr>
            <p:spPr>
              <a:xfrm>
                <a:off x="6526586" y="1599238"/>
                <a:ext cx="100316" cy="126510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1357" extrusionOk="0">
                    <a:moveTo>
                      <a:pt x="252" y="1"/>
                    </a:moveTo>
                    <a:cubicBezTo>
                      <a:pt x="209" y="37"/>
                      <a:pt x="173" y="66"/>
                      <a:pt x="130" y="95"/>
                    </a:cubicBezTo>
                    <a:lnTo>
                      <a:pt x="0" y="174"/>
                    </a:lnTo>
                    <a:lnTo>
                      <a:pt x="685" y="1357"/>
                    </a:lnTo>
                    <a:lnTo>
                      <a:pt x="880" y="1234"/>
                    </a:lnTo>
                    <a:cubicBezTo>
                      <a:pt x="952" y="1191"/>
                      <a:pt x="1010" y="1141"/>
                      <a:pt x="1075" y="1097"/>
                    </a:cubicBezTo>
                    <a:lnTo>
                      <a:pt x="25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1671;p42">
                <a:extLst>
                  <a:ext uri="{FF2B5EF4-FFF2-40B4-BE49-F238E27FC236}">
                    <a16:creationId xmlns:a16="http://schemas.microsoft.com/office/drawing/2014/main" id="{7F2B5B6F-9811-5924-8E01-B5274E625661}"/>
                  </a:ext>
                </a:extLst>
              </p:cNvPr>
              <p:cNvSpPr/>
              <p:nvPr/>
            </p:nvSpPr>
            <p:spPr>
              <a:xfrm>
                <a:off x="6459957" y="1632893"/>
                <a:ext cx="70735" cy="132570"/>
              </a:xfrm>
              <a:custGeom>
                <a:avLst/>
                <a:gdLst/>
                <a:ahLst/>
                <a:cxnLst/>
                <a:rect l="l" t="t" r="r" b="b"/>
                <a:pathLst>
                  <a:path w="758" h="1422" extrusionOk="0">
                    <a:moveTo>
                      <a:pt x="296" y="1"/>
                    </a:moveTo>
                    <a:cubicBezTo>
                      <a:pt x="195" y="37"/>
                      <a:pt x="101" y="73"/>
                      <a:pt x="0" y="94"/>
                    </a:cubicBezTo>
                    <a:lnTo>
                      <a:pt x="303" y="1421"/>
                    </a:lnTo>
                    <a:cubicBezTo>
                      <a:pt x="454" y="1393"/>
                      <a:pt x="606" y="1342"/>
                      <a:pt x="757" y="1292"/>
                    </a:cubicBezTo>
                    <a:lnTo>
                      <a:pt x="296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1672;p42">
                <a:extLst>
                  <a:ext uri="{FF2B5EF4-FFF2-40B4-BE49-F238E27FC236}">
                    <a16:creationId xmlns:a16="http://schemas.microsoft.com/office/drawing/2014/main" id="{F3C7EA7E-7F9D-DA75-04F6-6B82F92E11FF}"/>
                  </a:ext>
                </a:extLst>
              </p:cNvPr>
              <p:cNvSpPr/>
              <p:nvPr/>
            </p:nvSpPr>
            <p:spPr>
              <a:xfrm>
                <a:off x="6379145" y="1646318"/>
                <a:ext cx="43859" cy="128188"/>
              </a:xfrm>
              <a:custGeom>
                <a:avLst/>
                <a:gdLst/>
                <a:ahLst/>
                <a:cxnLst/>
                <a:rect l="l" t="t" r="r" b="b"/>
                <a:pathLst>
                  <a:path w="470" h="1375" extrusionOk="0">
                    <a:moveTo>
                      <a:pt x="102" y="1"/>
                    </a:moveTo>
                    <a:lnTo>
                      <a:pt x="1" y="1364"/>
                    </a:lnTo>
                    <a:cubicBezTo>
                      <a:pt x="113" y="1369"/>
                      <a:pt x="221" y="1374"/>
                      <a:pt x="331" y="1374"/>
                    </a:cubicBezTo>
                    <a:cubicBezTo>
                      <a:pt x="377" y="1374"/>
                      <a:pt x="423" y="1373"/>
                      <a:pt x="469" y="1371"/>
                    </a:cubicBezTo>
                    <a:lnTo>
                      <a:pt x="412" y="1"/>
                    </a:lnTo>
                    <a:cubicBezTo>
                      <a:pt x="361" y="4"/>
                      <a:pt x="309" y="6"/>
                      <a:pt x="257" y="6"/>
                    </a:cubicBezTo>
                    <a:cubicBezTo>
                      <a:pt x="204" y="6"/>
                      <a:pt x="152" y="4"/>
                      <a:pt x="1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1673;p42">
                <a:extLst>
                  <a:ext uri="{FF2B5EF4-FFF2-40B4-BE49-F238E27FC236}">
                    <a16:creationId xmlns:a16="http://schemas.microsoft.com/office/drawing/2014/main" id="{8B7B9227-4EA4-BB97-5583-62040852AC64}"/>
                  </a:ext>
                </a:extLst>
              </p:cNvPr>
              <p:cNvSpPr/>
              <p:nvPr/>
            </p:nvSpPr>
            <p:spPr>
              <a:xfrm>
                <a:off x="6272109" y="1630842"/>
                <a:ext cx="74187" cy="131917"/>
              </a:xfrm>
              <a:custGeom>
                <a:avLst/>
                <a:gdLst/>
                <a:ahLst/>
                <a:cxnLst/>
                <a:rect l="l" t="t" r="r" b="b"/>
                <a:pathLst>
                  <a:path w="795" h="1415" extrusionOk="0">
                    <a:moveTo>
                      <a:pt x="506" y="1"/>
                    </a:moveTo>
                    <a:lnTo>
                      <a:pt x="1" y="1270"/>
                    </a:lnTo>
                    <a:cubicBezTo>
                      <a:pt x="145" y="1328"/>
                      <a:pt x="296" y="1379"/>
                      <a:pt x="448" y="1415"/>
                    </a:cubicBezTo>
                    <a:lnTo>
                      <a:pt x="794" y="95"/>
                    </a:lnTo>
                    <a:cubicBezTo>
                      <a:pt x="693" y="66"/>
                      <a:pt x="599" y="37"/>
                      <a:pt x="5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1674;p42">
                <a:extLst>
                  <a:ext uri="{FF2B5EF4-FFF2-40B4-BE49-F238E27FC236}">
                    <a16:creationId xmlns:a16="http://schemas.microsoft.com/office/drawing/2014/main" id="{2D8720E1-3D6E-DCFC-F72F-40C01C34EA26}"/>
                  </a:ext>
                </a:extLst>
              </p:cNvPr>
              <p:cNvSpPr/>
              <p:nvPr/>
            </p:nvSpPr>
            <p:spPr>
              <a:xfrm>
                <a:off x="6177205" y="1595229"/>
                <a:ext cx="103769" cy="125205"/>
              </a:xfrm>
              <a:custGeom>
                <a:avLst/>
                <a:gdLst/>
                <a:ahLst/>
                <a:cxnLst/>
                <a:rect l="l" t="t" r="r" b="b"/>
                <a:pathLst>
                  <a:path w="1112" h="1343" extrusionOk="0">
                    <a:moveTo>
                      <a:pt x="859" y="1"/>
                    </a:moveTo>
                    <a:lnTo>
                      <a:pt x="1" y="1068"/>
                    </a:lnTo>
                    <a:cubicBezTo>
                      <a:pt x="123" y="1169"/>
                      <a:pt x="253" y="1256"/>
                      <a:pt x="390" y="1342"/>
                    </a:cubicBezTo>
                    <a:lnTo>
                      <a:pt x="1112" y="174"/>
                    </a:lnTo>
                    <a:cubicBezTo>
                      <a:pt x="1018" y="123"/>
                      <a:pt x="938" y="66"/>
                      <a:pt x="85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1675;p42">
                <a:extLst>
                  <a:ext uri="{FF2B5EF4-FFF2-40B4-BE49-F238E27FC236}">
                    <a16:creationId xmlns:a16="http://schemas.microsoft.com/office/drawing/2014/main" id="{A3005EDF-E32C-DADC-CEB5-F410BF137633}"/>
                  </a:ext>
                </a:extLst>
              </p:cNvPr>
              <p:cNvSpPr/>
              <p:nvPr/>
            </p:nvSpPr>
            <p:spPr>
              <a:xfrm>
                <a:off x="6103205" y="1542835"/>
                <a:ext cx="123272" cy="106932"/>
              </a:xfrm>
              <a:custGeom>
                <a:avLst/>
                <a:gdLst/>
                <a:ahLst/>
                <a:cxnLst/>
                <a:rect l="l" t="t" r="r" b="b"/>
                <a:pathLst>
                  <a:path w="1321" h="1147" extrusionOk="0">
                    <a:moveTo>
                      <a:pt x="1126" y="0"/>
                    </a:moveTo>
                    <a:lnTo>
                      <a:pt x="0" y="772"/>
                    </a:lnTo>
                    <a:lnTo>
                      <a:pt x="137" y="959"/>
                    </a:lnTo>
                    <a:lnTo>
                      <a:pt x="210" y="1053"/>
                    </a:lnTo>
                    <a:lnTo>
                      <a:pt x="289" y="1147"/>
                    </a:lnTo>
                    <a:lnTo>
                      <a:pt x="1320" y="245"/>
                    </a:lnTo>
                    <a:lnTo>
                      <a:pt x="1263" y="188"/>
                    </a:lnTo>
                    <a:lnTo>
                      <a:pt x="1219" y="123"/>
                    </a:lnTo>
                    <a:lnTo>
                      <a:pt x="112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1676;p42">
                <a:extLst>
                  <a:ext uri="{FF2B5EF4-FFF2-40B4-BE49-F238E27FC236}">
                    <a16:creationId xmlns:a16="http://schemas.microsoft.com/office/drawing/2014/main" id="{77BF1AB4-B464-23FC-B78E-1E58DEDB2C1F}"/>
                  </a:ext>
                </a:extLst>
              </p:cNvPr>
              <p:cNvSpPr/>
              <p:nvPr/>
            </p:nvSpPr>
            <p:spPr>
              <a:xfrm>
                <a:off x="6055426" y="1478881"/>
                <a:ext cx="131951" cy="78777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45" extrusionOk="0">
                    <a:moveTo>
                      <a:pt x="1306" y="1"/>
                    </a:moveTo>
                    <a:lnTo>
                      <a:pt x="0" y="405"/>
                    </a:lnTo>
                    <a:cubicBezTo>
                      <a:pt x="51" y="549"/>
                      <a:pt x="101" y="701"/>
                      <a:pt x="166" y="845"/>
                    </a:cubicBezTo>
                    <a:lnTo>
                      <a:pt x="1414" y="282"/>
                    </a:lnTo>
                    <a:cubicBezTo>
                      <a:pt x="1371" y="196"/>
                      <a:pt x="1342" y="95"/>
                      <a:pt x="13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1677;p42">
                <a:extLst>
                  <a:ext uri="{FF2B5EF4-FFF2-40B4-BE49-F238E27FC236}">
                    <a16:creationId xmlns:a16="http://schemas.microsoft.com/office/drawing/2014/main" id="{F8B4C8FD-CAC5-9B4B-1D0E-075EB843B2A4}"/>
                  </a:ext>
                </a:extLst>
              </p:cNvPr>
              <p:cNvSpPr/>
              <p:nvPr/>
            </p:nvSpPr>
            <p:spPr>
              <a:xfrm>
                <a:off x="6039282" y="1408308"/>
                <a:ext cx="129338" cy="43817"/>
              </a:xfrm>
              <a:custGeom>
                <a:avLst/>
                <a:gdLst/>
                <a:ahLst/>
                <a:cxnLst/>
                <a:rect l="l" t="t" r="r" b="b"/>
                <a:pathLst>
                  <a:path w="1386" h="470" extrusionOk="0">
                    <a:moveTo>
                      <a:pt x="0" y="1"/>
                    </a:moveTo>
                    <a:cubicBezTo>
                      <a:pt x="7" y="152"/>
                      <a:pt x="7" y="311"/>
                      <a:pt x="29" y="469"/>
                    </a:cubicBezTo>
                    <a:lnTo>
                      <a:pt x="1385" y="304"/>
                    </a:lnTo>
                    <a:cubicBezTo>
                      <a:pt x="1371" y="203"/>
                      <a:pt x="1378" y="102"/>
                      <a:pt x="13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1678;p42">
                <a:extLst>
                  <a:ext uri="{FF2B5EF4-FFF2-40B4-BE49-F238E27FC236}">
                    <a16:creationId xmlns:a16="http://schemas.microsoft.com/office/drawing/2014/main" id="{7FB069C8-61E8-D84C-18F1-88DF12DB85D5}"/>
                  </a:ext>
                </a:extLst>
              </p:cNvPr>
              <p:cNvSpPr/>
              <p:nvPr/>
            </p:nvSpPr>
            <p:spPr>
              <a:xfrm>
                <a:off x="6608612" y="1210666"/>
                <a:ext cx="128685" cy="93507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003" extrusionOk="0">
                    <a:moveTo>
                      <a:pt x="1155" y="0"/>
                    </a:moveTo>
                    <a:lnTo>
                      <a:pt x="1" y="736"/>
                    </a:lnTo>
                    <a:lnTo>
                      <a:pt x="80" y="866"/>
                    </a:lnTo>
                    <a:cubicBezTo>
                      <a:pt x="102" y="909"/>
                      <a:pt x="131" y="959"/>
                      <a:pt x="145" y="1003"/>
                    </a:cubicBezTo>
                    <a:lnTo>
                      <a:pt x="1379" y="411"/>
                    </a:lnTo>
                    <a:cubicBezTo>
                      <a:pt x="1342" y="339"/>
                      <a:pt x="1314" y="267"/>
                      <a:pt x="1278" y="202"/>
                    </a:cubicBezTo>
                    <a:lnTo>
                      <a:pt x="115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" name="Google Shape;184;p31">
              <a:extLst>
                <a:ext uri="{FF2B5EF4-FFF2-40B4-BE49-F238E27FC236}">
                  <a16:creationId xmlns:a16="http://schemas.microsoft.com/office/drawing/2014/main" id="{3398553A-0B24-A272-7049-3568BD8F3C61}"/>
                </a:ext>
              </a:extLst>
            </p:cNvPr>
            <p:cNvSpPr txBox="1">
              <a:spLocks/>
            </p:cNvSpPr>
            <p:nvPr/>
          </p:nvSpPr>
          <p:spPr>
            <a:xfrm>
              <a:off x="4022116" y="539105"/>
              <a:ext cx="6612724" cy="7204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9pPr>
            </a:lstStyle>
            <a:p>
              <a:pPr marL="0" indent="0">
                <a:buSzPts val="3000"/>
              </a:pPr>
              <a:r>
                <a:rPr lang="zh-TW" altLang="en-US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影像循線演算法</a:t>
              </a:r>
              <a:r>
                <a:rPr lang="en-US" altLang="zh-TW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(</a:t>
              </a:r>
              <a:r>
                <a:rPr lang="zh-TW" altLang="en-US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模糊控制</a:t>
              </a:r>
              <a:r>
                <a:rPr lang="en-US" altLang="zh-TW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)</a:t>
              </a:r>
              <a:endParaRPr lang="zh-TW" altLang="en-US" sz="4400" dirty="0">
                <a:latin typeface="SoukouMincho" panose="02000600000000000000" pitchFamily="2" charset="-128"/>
                <a:ea typeface="SoukouMincho" panose="02000600000000000000" pitchFamily="2" charset="-128"/>
                <a:cs typeface="Rajdhani"/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9B09D749-BE45-E2F0-A371-9A1F19910566}"/>
                  </a:ext>
                </a:extLst>
              </p:cNvPr>
              <p:cNvSpPr txBox="1"/>
              <p:nvPr/>
            </p:nvSpPr>
            <p:spPr>
              <a:xfrm>
                <a:off x="3566444" y="1202037"/>
                <a:ext cx="2011109" cy="55720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SoukouMincho" panose="02000600000000000000" pitchFamily="2" charset="-128"/>
                          </a:rPr>
                        </m:ctrlPr>
                      </m:sSubPr>
                      <m:e>
                        <m:r>
                          <a:rPr lang="en-US" altLang="zh-TW" sz="2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SoukouMincho" panose="02000600000000000000" pitchFamily="2" charset="-128"/>
                          </a:rPr>
                          <m:t>𝑉</m:t>
                        </m:r>
                      </m:e>
                      <m:sub>
                        <m:r>
                          <a:rPr lang="en-US" altLang="zh-TW" sz="2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SoukouMincho" panose="02000600000000000000" pitchFamily="2" charset="-128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zh-TW" altLang="en-US" sz="2800" dirty="0">
                    <a:solidFill>
                      <a:schemeClr val="tx2"/>
                    </a:solidFill>
                    <a:latin typeface="SoukouMincho" panose="02000600000000000000" pitchFamily="2" charset="-128"/>
                    <a:ea typeface="SoukouMincho" panose="02000600000000000000" pitchFamily="2" charset="-128"/>
                    <a:cs typeface="Rajdhani"/>
                  </a:rPr>
                  <a:t>隸屬函數</a:t>
                </a:r>
                <a:endParaRPr lang="zh-TW" altLang="en-US" sz="2800" dirty="0">
                  <a:solidFill>
                    <a:schemeClr val="tx2"/>
                  </a:solidFill>
                </a:endParaRPr>
              </a:p>
            </p:txBody>
          </p:sp>
        </mc:Choice>
        <mc:Fallback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9B09D749-BE45-E2F0-A371-9A1F199105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6444" y="1202037"/>
                <a:ext cx="2011109" cy="557204"/>
              </a:xfrm>
              <a:prstGeom prst="rect">
                <a:avLst/>
              </a:prstGeom>
              <a:blipFill>
                <a:blip r:embed="rId3"/>
                <a:stretch>
                  <a:fillRect l="-1250" t="-6667" r="-2500" b="-2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圖片 2">
            <a:extLst>
              <a:ext uri="{FF2B5EF4-FFF2-40B4-BE49-F238E27FC236}">
                <a16:creationId xmlns:a16="http://schemas.microsoft.com/office/drawing/2014/main" id="{925CFCFC-BE99-8821-6AA3-C2E86802FD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9004" y="1767516"/>
            <a:ext cx="4505991" cy="338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38054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>
          <a:extLst>
            <a:ext uri="{FF2B5EF4-FFF2-40B4-BE49-F238E27FC236}">
              <a16:creationId xmlns:a16="http://schemas.microsoft.com/office/drawing/2014/main" id="{D628EE09-955D-21E4-81A8-05BC1521EC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群組 8">
            <a:extLst>
              <a:ext uri="{FF2B5EF4-FFF2-40B4-BE49-F238E27FC236}">
                <a16:creationId xmlns:a16="http://schemas.microsoft.com/office/drawing/2014/main" id="{D91BEF8E-E2C2-D8E3-BFFC-D6A27DFADBE6}"/>
              </a:ext>
            </a:extLst>
          </p:cNvPr>
          <p:cNvGrpSpPr/>
          <p:nvPr/>
        </p:nvGrpSpPr>
        <p:grpSpPr>
          <a:xfrm>
            <a:off x="582493" y="-20489"/>
            <a:ext cx="7979014" cy="1359428"/>
            <a:chOff x="2655826" y="205510"/>
            <a:chExt cx="7979014" cy="1359428"/>
          </a:xfrm>
        </p:grpSpPr>
        <p:grpSp>
          <p:nvGrpSpPr>
            <p:cNvPr id="10" name="Google Shape;1679;p42">
              <a:extLst>
                <a:ext uri="{FF2B5EF4-FFF2-40B4-BE49-F238E27FC236}">
                  <a16:creationId xmlns:a16="http://schemas.microsoft.com/office/drawing/2014/main" id="{D45143CE-DE16-5FA3-F2AB-BF4808745A71}"/>
                </a:ext>
              </a:extLst>
            </p:cNvPr>
            <p:cNvGrpSpPr/>
            <p:nvPr/>
          </p:nvGrpSpPr>
          <p:grpSpPr>
            <a:xfrm rot="3938964">
              <a:off x="2655826" y="205510"/>
              <a:ext cx="1359428" cy="1359428"/>
              <a:chOff x="885403" y="1571142"/>
              <a:chExt cx="2598600" cy="2598600"/>
            </a:xfrm>
          </p:grpSpPr>
          <p:sp>
            <p:nvSpPr>
              <p:cNvPr id="34" name="Google Shape;1680;p42">
                <a:extLst>
                  <a:ext uri="{FF2B5EF4-FFF2-40B4-BE49-F238E27FC236}">
                    <a16:creationId xmlns:a16="http://schemas.microsoft.com/office/drawing/2014/main" id="{130B1276-128B-157E-454D-CE2CE66896FB}"/>
                  </a:ext>
                </a:extLst>
              </p:cNvPr>
              <p:cNvSpPr/>
              <p:nvPr/>
            </p:nvSpPr>
            <p:spPr>
              <a:xfrm>
                <a:off x="1303550" y="1980350"/>
                <a:ext cx="1762475" cy="1762450"/>
              </a:xfrm>
              <a:custGeom>
                <a:avLst/>
                <a:gdLst/>
                <a:ahLst/>
                <a:cxnLst/>
                <a:rect l="l" t="t" r="r" b="b"/>
                <a:pathLst>
                  <a:path w="70499" h="70498" extrusionOk="0">
                    <a:moveTo>
                      <a:pt x="35133" y="1"/>
                    </a:moveTo>
                    <a:lnTo>
                      <a:pt x="35133" y="683"/>
                    </a:lnTo>
                    <a:lnTo>
                      <a:pt x="35257" y="683"/>
                    </a:lnTo>
                    <a:cubicBezTo>
                      <a:pt x="36048" y="683"/>
                      <a:pt x="36853" y="710"/>
                      <a:pt x="37645" y="751"/>
                    </a:cubicBezTo>
                    <a:lnTo>
                      <a:pt x="37686" y="82"/>
                    </a:lnTo>
                    <a:cubicBezTo>
                      <a:pt x="36880" y="28"/>
                      <a:pt x="36061" y="1"/>
                      <a:pt x="35257" y="1"/>
                    </a:cubicBezTo>
                    <a:close/>
                    <a:moveTo>
                      <a:pt x="34560" y="1"/>
                    </a:moveTo>
                    <a:cubicBezTo>
                      <a:pt x="33714" y="28"/>
                      <a:pt x="32840" y="68"/>
                      <a:pt x="32008" y="150"/>
                    </a:cubicBezTo>
                    <a:lnTo>
                      <a:pt x="32063" y="820"/>
                    </a:lnTo>
                    <a:cubicBezTo>
                      <a:pt x="32895" y="751"/>
                      <a:pt x="33741" y="696"/>
                      <a:pt x="34574" y="683"/>
                    </a:cubicBezTo>
                    <a:lnTo>
                      <a:pt x="34560" y="1"/>
                    </a:lnTo>
                    <a:close/>
                    <a:moveTo>
                      <a:pt x="38259" y="123"/>
                    </a:moveTo>
                    <a:lnTo>
                      <a:pt x="38205" y="805"/>
                    </a:lnTo>
                    <a:cubicBezTo>
                      <a:pt x="39037" y="874"/>
                      <a:pt x="39870" y="969"/>
                      <a:pt x="40689" y="1106"/>
                    </a:cubicBezTo>
                    <a:lnTo>
                      <a:pt x="40798" y="437"/>
                    </a:lnTo>
                    <a:cubicBezTo>
                      <a:pt x="39965" y="301"/>
                      <a:pt x="39106" y="192"/>
                      <a:pt x="38259" y="123"/>
                    </a:cubicBezTo>
                    <a:close/>
                    <a:moveTo>
                      <a:pt x="31435" y="205"/>
                    </a:moveTo>
                    <a:cubicBezTo>
                      <a:pt x="30588" y="301"/>
                      <a:pt x="29742" y="423"/>
                      <a:pt x="28896" y="574"/>
                    </a:cubicBezTo>
                    <a:lnTo>
                      <a:pt x="29018" y="1242"/>
                    </a:lnTo>
                    <a:cubicBezTo>
                      <a:pt x="29837" y="1093"/>
                      <a:pt x="30683" y="969"/>
                      <a:pt x="31502" y="874"/>
                    </a:cubicBezTo>
                    <a:lnTo>
                      <a:pt x="31435" y="205"/>
                    </a:lnTo>
                    <a:close/>
                    <a:moveTo>
                      <a:pt x="41357" y="532"/>
                    </a:moveTo>
                    <a:lnTo>
                      <a:pt x="41248" y="1188"/>
                    </a:lnTo>
                    <a:cubicBezTo>
                      <a:pt x="42067" y="1338"/>
                      <a:pt x="42900" y="1515"/>
                      <a:pt x="43705" y="1720"/>
                    </a:cubicBezTo>
                    <a:lnTo>
                      <a:pt x="43869" y="1065"/>
                    </a:lnTo>
                    <a:cubicBezTo>
                      <a:pt x="43037" y="847"/>
                      <a:pt x="42203" y="669"/>
                      <a:pt x="41357" y="532"/>
                    </a:cubicBezTo>
                    <a:close/>
                    <a:moveTo>
                      <a:pt x="28336" y="683"/>
                    </a:moveTo>
                    <a:cubicBezTo>
                      <a:pt x="27504" y="847"/>
                      <a:pt x="26671" y="1038"/>
                      <a:pt x="25852" y="1269"/>
                    </a:cubicBezTo>
                    <a:lnTo>
                      <a:pt x="26030" y="1925"/>
                    </a:lnTo>
                    <a:cubicBezTo>
                      <a:pt x="26834" y="1693"/>
                      <a:pt x="27653" y="1502"/>
                      <a:pt x="28472" y="1338"/>
                    </a:cubicBezTo>
                    <a:lnTo>
                      <a:pt x="28336" y="683"/>
                    </a:lnTo>
                    <a:close/>
                    <a:moveTo>
                      <a:pt x="44415" y="1202"/>
                    </a:moveTo>
                    <a:lnTo>
                      <a:pt x="44238" y="1857"/>
                    </a:lnTo>
                    <a:cubicBezTo>
                      <a:pt x="45042" y="2075"/>
                      <a:pt x="45848" y="2321"/>
                      <a:pt x="46640" y="2594"/>
                    </a:cubicBezTo>
                    <a:lnTo>
                      <a:pt x="46871" y="1952"/>
                    </a:lnTo>
                    <a:cubicBezTo>
                      <a:pt x="46067" y="1679"/>
                      <a:pt x="45234" y="1420"/>
                      <a:pt x="44415" y="1202"/>
                    </a:cubicBezTo>
                    <a:close/>
                    <a:moveTo>
                      <a:pt x="25306" y="1420"/>
                    </a:moveTo>
                    <a:cubicBezTo>
                      <a:pt x="24487" y="1666"/>
                      <a:pt x="23668" y="1939"/>
                      <a:pt x="22863" y="2239"/>
                    </a:cubicBezTo>
                    <a:lnTo>
                      <a:pt x="23109" y="2867"/>
                    </a:lnTo>
                    <a:cubicBezTo>
                      <a:pt x="23886" y="2580"/>
                      <a:pt x="24692" y="2307"/>
                      <a:pt x="25484" y="2075"/>
                    </a:cubicBezTo>
                    <a:lnTo>
                      <a:pt x="25306" y="1420"/>
                    </a:lnTo>
                    <a:close/>
                    <a:moveTo>
                      <a:pt x="47404" y="2157"/>
                    </a:moveTo>
                    <a:lnTo>
                      <a:pt x="47172" y="2785"/>
                    </a:lnTo>
                    <a:cubicBezTo>
                      <a:pt x="47950" y="3071"/>
                      <a:pt x="48742" y="3399"/>
                      <a:pt x="49492" y="3740"/>
                    </a:cubicBezTo>
                    <a:lnTo>
                      <a:pt x="49779" y="3126"/>
                    </a:lnTo>
                    <a:cubicBezTo>
                      <a:pt x="49001" y="2771"/>
                      <a:pt x="48209" y="2443"/>
                      <a:pt x="47404" y="2157"/>
                    </a:cubicBezTo>
                    <a:close/>
                    <a:moveTo>
                      <a:pt x="22344" y="2443"/>
                    </a:moveTo>
                    <a:cubicBezTo>
                      <a:pt x="21553" y="2758"/>
                      <a:pt x="20761" y="3098"/>
                      <a:pt x="19997" y="3467"/>
                    </a:cubicBezTo>
                    <a:lnTo>
                      <a:pt x="20283" y="4068"/>
                    </a:lnTo>
                    <a:cubicBezTo>
                      <a:pt x="21034" y="3713"/>
                      <a:pt x="21812" y="3371"/>
                      <a:pt x="22590" y="3071"/>
                    </a:cubicBezTo>
                    <a:lnTo>
                      <a:pt x="22344" y="2443"/>
                    </a:lnTo>
                    <a:close/>
                    <a:moveTo>
                      <a:pt x="50298" y="3358"/>
                    </a:moveTo>
                    <a:lnTo>
                      <a:pt x="50011" y="3972"/>
                    </a:lnTo>
                    <a:cubicBezTo>
                      <a:pt x="50762" y="4327"/>
                      <a:pt x="51512" y="4723"/>
                      <a:pt x="52236" y="5133"/>
                    </a:cubicBezTo>
                    <a:lnTo>
                      <a:pt x="52577" y="4545"/>
                    </a:lnTo>
                    <a:cubicBezTo>
                      <a:pt x="51827" y="4123"/>
                      <a:pt x="51062" y="3726"/>
                      <a:pt x="50298" y="3358"/>
                    </a:cubicBezTo>
                    <a:close/>
                    <a:moveTo>
                      <a:pt x="19478" y="3713"/>
                    </a:moveTo>
                    <a:cubicBezTo>
                      <a:pt x="18727" y="4095"/>
                      <a:pt x="17962" y="4505"/>
                      <a:pt x="17240" y="4942"/>
                    </a:cubicBezTo>
                    <a:lnTo>
                      <a:pt x="17580" y="5528"/>
                    </a:lnTo>
                    <a:cubicBezTo>
                      <a:pt x="18304" y="5105"/>
                      <a:pt x="19041" y="4696"/>
                      <a:pt x="19791" y="4314"/>
                    </a:cubicBezTo>
                    <a:lnTo>
                      <a:pt x="19478" y="3713"/>
                    </a:lnTo>
                    <a:close/>
                    <a:moveTo>
                      <a:pt x="53068" y="4832"/>
                    </a:moveTo>
                    <a:lnTo>
                      <a:pt x="52728" y="5406"/>
                    </a:lnTo>
                    <a:cubicBezTo>
                      <a:pt x="53450" y="5828"/>
                      <a:pt x="54160" y="6292"/>
                      <a:pt x="54843" y="6756"/>
                    </a:cubicBezTo>
                    <a:lnTo>
                      <a:pt x="55225" y="6210"/>
                    </a:lnTo>
                    <a:cubicBezTo>
                      <a:pt x="54529" y="5719"/>
                      <a:pt x="53805" y="5255"/>
                      <a:pt x="53068" y="4832"/>
                    </a:cubicBezTo>
                    <a:close/>
                    <a:moveTo>
                      <a:pt x="16748" y="5242"/>
                    </a:moveTo>
                    <a:cubicBezTo>
                      <a:pt x="16230" y="5569"/>
                      <a:pt x="15697" y="5910"/>
                      <a:pt x="15192" y="6265"/>
                    </a:cubicBezTo>
                    <a:lnTo>
                      <a:pt x="15574" y="6811"/>
                    </a:lnTo>
                    <a:cubicBezTo>
                      <a:pt x="16079" y="6470"/>
                      <a:pt x="16598" y="6129"/>
                      <a:pt x="17103" y="5815"/>
                    </a:cubicBezTo>
                    <a:lnTo>
                      <a:pt x="16748" y="5242"/>
                    </a:lnTo>
                    <a:close/>
                    <a:moveTo>
                      <a:pt x="14960" y="6429"/>
                    </a:moveTo>
                    <a:cubicBezTo>
                      <a:pt x="14850" y="6498"/>
                      <a:pt x="14728" y="6579"/>
                      <a:pt x="14619" y="6661"/>
                    </a:cubicBezTo>
                    <a:lnTo>
                      <a:pt x="15014" y="7207"/>
                    </a:lnTo>
                    <a:cubicBezTo>
                      <a:pt x="15123" y="7139"/>
                      <a:pt x="15233" y="7057"/>
                      <a:pt x="15342" y="6975"/>
                    </a:cubicBezTo>
                    <a:lnTo>
                      <a:pt x="14960" y="6429"/>
                    </a:lnTo>
                    <a:close/>
                    <a:moveTo>
                      <a:pt x="55703" y="6525"/>
                    </a:moveTo>
                    <a:lnTo>
                      <a:pt x="55307" y="7084"/>
                    </a:lnTo>
                    <a:cubicBezTo>
                      <a:pt x="55989" y="7562"/>
                      <a:pt x="56658" y="8081"/>
                      <a:pt x="57299" y="8613"/>
                    </a:cubicBezTo>
                    <a:lnTo>
                      <a:pt x="57723" y="8094"/>
                    </a:lnTo>
                    <a:cubicBezTo>
                      <a:pt x="57068" y="7548"/>
                      <a:pt x="56386" y="7029"/>
                      <a:pt x="55703" y="6525"/>
                    </a:cubicBezTo>
                    <a:close/>
                    <a:moveTo>
                      <a:pt x="14168" y="7002"/>
                    </a:moveTo>
                    <a:cubicBezTo>
                      <a:pt x="13485" y="7508"/>
                      <a:pt x="12817" y="8054"/>
                      <a:pt x="12175" y="8613"/>
                    </a:cubicBezTo>
                    <a:lnTo>
                      <a:pt x="12612" y="9118"/>
                    </a:lnTo>
                    <a:cubicBezTo>
                      <a:pt x="13240" y="8572"/>
                      <a:pt x="13895" y="8039"/>
                      <a:pt x="14564" y="7548"/>
                    </a:cubicBezTo>
                    <a:lnTo>
                      <a:pt x="14168" y="7002"/>
                    </a:lnTo>
                    <a:close/>
                    <a:moveTo>
                      <a:pt x="58160" y="8463"/>
                    </a:moveTo>
                    <a:lnTo>
                      <a:pt x="57723" y="8968"/>
                    </a:lnTo>
                    <a:cubicBezTo>
                      <a:pt x="58351" y="9514"/>
                      <a:pt x="58979" y="10087"/>
                      <a:pt x="59565" y="10674"/>
                    </a:cubicBezTo>
                    <a:lnTo>
                      <a:pt x="60043" y="10196"/>
                    </a:lnTo>
                    <a:cubicBezTo>
                      <a:pt x="59443" y="9595"/>
                      <a:pt x="58815" y="9009"/>
                      <a:pt x="58160" y="8463"/>
                    </a:cubicBezTo>
                    <a:close/>
                    <a:moveTo>
                      <a:pt x="11738" y="8982"/>
                    </a:moveTo>
                    <a:cubicBezTo>
                      <a:pt x="11111" y="9555"/>
                      <a:pt x="10483" y="10156"/>
                      <a:pt x="9896" y="10756"/>
                    </a:cubicBezTo>
                    <a:lnTo>
                      <a:pt x="10388" y="11233"/>
                    </a:lnTo>
                    <a:cubicBezTo>
                      <a:pt x="10961" y="10633"/>
                      <a:pt x="11575" y="10046"/>
                      <a:pt x="12189" y="9486"/>
                    </a:cubicBezTo>
                    <a:lnTo>
                      <a:pt x="11738" y="8982"/>
                    </a:lnTo>
                    <a:close/>
                    <a:moveTo>
                      <a:pt x="60453" y="10605"/>
                    </a:moveTo>
                    <a:lnTo>
                      <a:pt x="59962" y="11070"/>
                    </a:lnTo>
                    <a:cubicBezTo>
                      <a:pt x="60548" y="11670"/>
                      <a:pt x="61121" y="12298"/>
                      <a:pt x="61654" y="12926"/>
                    </a:cubicBezTo>
                    <a:lnTo>
                      <a:pt x="62173" y="12489"/>
                    </a:lnTo>
                    <a:cubicBezTo>
                      <a:pt x="61627" y="11848"/>
                      <a:pt x="61039" y="11206"/>
                      <a:pt x="60453" y="10605"/>
                    </a:cubicBezTo>
                    <a:close/>
                    <a:moveTo>
                      <a:pt x="9500" y="11179"/>
                    </a:moveTo>
                    <a:cubicBezTo>
                      <a:pt x="8927" y="11793"/>
                      <a:pt x="8353" y="12449"/>
                      <a:pt x="7822" y="13104"/>
                    </a:cubicBezTo>
                    <a:lnTo>
                      <a:pt x="8353" y="13526"/>
                    </a:lnTo>
                    <a:cubicBezTo>
                      <a:pt x="8872" y="12885"/>
                      <a:pt x="9432" y="12243"/>
                      <a:pt x="10005" y="11630"/>
                    </a:cubicBezTo>
                    <a:lnTo>
                      <a:pt x="9500" y="11179"/>
                    </a:lnTo>
                    <a:close/>
                    <a:moveTo>
                      <a:pt x="62541" y="12926"/>
                    </a:moveTo>
                    <a:lnTo>
                      <a:pt x="62009" y="13363"/>
                    </a:lnTo>
                    <a:cubicBezTo>
                      <a:pt x="62541" y="14005"/>
                      <a:pt x="63046" y="14673"/>
                      <a:pt x="63523" y="15342"/>
                    </a:cubicBezTo>
                    <a:lnTo>
                      <a:pt x="64069" y="14960"/>
                    </a:lnTo>
                    <a:cubicBezTo>
                      <a:pt x="63592" y="14263"/>
                      <a:pt x="63074" y="13581"/>
                      <a:pt x="62541" y="12926"/>
                    </a:cubicBezTo>
                    <a:close/>
                    <a:moveTo>
                      <a:pt x="7467" y="13554"/>
                    </a:moveTo>
                    <a:cubicBezTo>
                      <a:pt x="6948" y="14223"/>
                      <a:pt x="6442" y="14919"/>
                      <a:pt x="5965" y="15628"/>
                    </a:cubicBezTo>
                    <a:lnTo>
                      <a:pt x="6524" y="16010"/>
                    </a:lnTo>
                    <a:cubicBezTo>
                      <a:pt x="6988" y="15315"/>
                      <a:pt x="7494" y="14632"/>
                      <a:pt x="7999" y="13963"/>
                    </a:cubicBezTo>
                    <a:lnTo>
                      <a:pt x="7467" y="13554"/>
                    </a:lnTo>
                    <a:close/>
                    <a:moveTo>
                      <a:pt x="64411" y="15437"/>
                    </a:moveTo>
                    <a:lnTo>
                      <a:pt x="63851" y="15819"/>
                    </a:lnTo>
                    <a:cubicBezTo>
                      <a:pt x="64315" y="16516"/>
                      <a:pt x="64766" y="17226"/>
                      <a:pt x="65189" y="17949"/>
                    </a:cubicBezTo>
                    <a:lnTo>
                      <a:pt x="65776" y="17608"/>
                    </a:lnTo>
                    <a:cubicBezTo>
                      <a:pt x="65352" y="16871"/>
                      <a:pt x="64888" y="16147"/>
                      <a:pt x="64411" y="15437"/>
                    </a:cubicBezTo>
                    <a:close/>
                    <a:moveTo>
                      <a:pt x="5651" y="16107"/>
                    </a:moveTo>
                    <a:cubicBezTo>
                      <a:pt x="5187" y="16816"/>
                      <a:pt x="4750" y="17553"/>
                      <a:pt x="4341" y="18304"/>
                    </a:cubicBezTo>
                    <a:lnTo>
                      <a:pt x="4928" y="18631"/>
                    </a:lnTo>
                    <a:cubicBezTo>
                      <a:pt x="5323" y="17894"/>
                      <a:pt x="5760" y="17171"/>
                      <a:pt x="6224" y="16475"/>
                    </a:cubicBezTo>
                    <a:lnTo>
                      <a:pt x="5651" y="16107"/>
                    </a:lnTo>
                    <a:close/>
                    <a:moveTo>
                      <a:pt x="66049" y="18099"/>
                    </a:moveTo>
                    <a:lnTo>
                      <a:pt x="65462" y="18427"/>
                    </a:lnTo>
                    <a:cubicBezTo>
                      <a:pt x="65871" y="19164"/>
                      <a:pt x="66253" y="19914"/>
                      <a:pt x="66608" y="20665"/>
                    </a:cubicBezTo>
                    <a:lnTo>
                      <a:pt x="67223" y="20378"/>
                    </a:lnTo>
                    <a:cubicBezTo>
                      <a:pt x="66868" y="19614"/>
                      <a:pt x="66472" y="18850"/>
                      <a:pt x="66049" y="18099"/>
                    </a:cubicBezTo>
                    <a:close/>
                    <a:moveTo>
                      <a:pt x="4068" y="18809"/>
                    </a:moveTo>
                    <a:cubicBezTo>
                      <a:pt x="3672" y="19559"/>
                      <a:pt x="3290" y="20338"/>
                      <a:pt x="2948" y="21115"/>
                    </a:cubicBezTo>
                    <a:lnTo>
                      <a:pt x="3576" y="21388"/>
                    </a:lnTo>
                    <a:cubicBezTo>
                      <a:pt x="3904" y="20624"/>
                      <a:pt x="4273" y="19860"/>
                      <a:pt x="4668" y="19123"/>
                    </a:cubicBezTo>
                    <a:lnTo>
                      <a:pt x="4068" y="18809"/>
                    </a:lnTo>
                    <a:close/>
                    <a:moveTo>
                      <a:pt x="67454" y="20897"/>
                    </a:moveTo>
                    <a:lnTo>
                      <a:pt x="66841" y="21170"/>
                    </a:lnTo>
                    <a:cubicBezTo>
                      <a:pt x="67181" y="21934"/>
                      <a:pt x="67496" y="22713"/>
                      <a:pt x="67782" y="23504"/>
                    </a:cubicBezTo>
                    <a:lnTo>
                      <a:pt x="68410" y="23272"/>
                    </a:lnTo>
                    <a:cubicBezTo>
                      <a:pt x="68124" y="22467"/>
                      <a:pt x="67796" y="21675"/>
                      <a:pt x="67454" y="20897"/>
                    </a:cubicBezTo>
                    <a:close/>
                    <a:moveTo>
                      <a:pt x="2730" y="21648"/>
                    </a:moveTo>
                    <a:cubicBezTo>
                      <a:pt x="2402" y="22426"/>
                      <a:pt x="2089" y="23231"/>
                      <a:pt x="1816" y="24036"/>
                    </a:cubicBezTo>
                    <a:lnTo>
                      <a:pt x="2457" y="24255"/>
                    </a:lnTo>
                    <a:cubicBezTo>
                      <a:pt x="2730" y="23463"/>
                      <a:pt x="3030" y="22671"/>
                      <a:pt x="3345" y="21907"/>
                    </a:cubicBezTo>
                    <a:lnTo>
                      <a:pt x="2730" y="21648"/>
                    </a:lnTo>
                    <a:close/>
                    <a:moveTo>
                      <a:pt x="68601" y="23805"/>
                    </a:moveTo>
                    <a:lnTo>
                      <a:pt x="67960" y="24023"/>
                    </a:lnTo>
                    <a:cubicBezTo>
                      <a:pt x="68233" y="24815"/>
                      <a:pt x="68479" y="25619"/>
                      <a:pt x="68683" y="26425"/>
                    </a:cubicBezTo>
                    <a:lnTo>
                      <a:pt x="69338" y="26262"/>
                    </a:lnTo>
                    <a:cubicBezTo>
                      <a:pt x="69134" y="25443"/>
                      <a:pt x="68874" y="24609"/>
                      <a:pt x="68601" y="23805"/>
                    </a:cubicBezTo>
                    <a:close/>
                    <a:moveTo>
                      <a:pt x="1638" y="24582"/>
                    </a:moveTo>
                    <a:cubicBezTo>
                      <a:pt x="1392" y="25401"/>
                      <a:pt x="1161" y="26234"/>
                      <a:pt x="956" y="27053"/>
                    </a:cubicBezTo>
                    <a:lnTo>
                      <a:pt x="1625" y="27217"/>
                    </a:lnTo>
                    <a:cubicBezTo>
                      <a:pt x="1816" y="26398"/>
                      <a:pt x="2034" y="25592"/>
                      <a:pt x="2293" y="24787"/>
                    </a:cubicBezTo>
                    <a:lnTo>
                      <a:pt x="1638" y="24582"/>
                    </a:lnTo>
                    <a:close/>
                    <a:moveTo>
                      <a:pt x="69489" y="26808"/>
                    </a:moveTo>
                    <a:lnTo>
                      <a:pt x="68834" y="26971"/>
                    </a:lnTo>
                    <a:cubicBezTo>
                      <a:pt x="69025" y="27776"/>
                      <a:pt x="69202" y="28609"/>
                      <a:pt x="69338" y="29428"/>
                    </a:cubicBezTo>
                    <a:lnTo>
                      <a:pt x="70007" y="29319"/>
                    </a:lnTo>
                    <a:cubicBezTo>
                      <a:pt x="69857" y="28486"/>
                      <a:pt x="69693" y="27640"/>
                      <a:pt x="69489" y="26808"/>
                    </a:cubicBezTo>
                    <a:close/>
                    <a:moveTo>
                      <a:pt x="833" y="27612"/>
                    </a:moveTo>
                    <a:cubicBezTo>
                      <a:pt x="655" y="28445"/>
                      <a:pt x="491" y="29292"/>
                      <a:pt x="369" y="30124"/>
                    </a:cubicBezTo>
                    <a:lnTo>
                      <a:pt x="1037" y="30233"/>
                    </a:lnTo>
                    <a:cubicBezTo>
                      <a:pt x="1161" y="29401"/>
                      <a:pt x="1310" y="28568"/>
                      <a:pt x="1488" y="27763"/>
                    </a:cubicBezTo>
                    <a:lnTo>
                      <a:pt x="833" y="27612"/>
                    </a:lnTo>
                    <a:close/>
                    <a:moveTo>
                      <a:pt x="70089" y="29878"/>
                    </a:moveTo>
                    <a:lnTo>
                      <a:pt x="69420" y="29987"/>
                    </a:lnTo>
                    <a:cubicBezTo>
                      <a:pt x="69556" y="30806"/>
                      <a:pt x="69653" y="31652"/>
                      <a:pt x="69720" y="32486"/>
                    </a:cubicBezTo>
                    <a:lnTo>
                      <a:pt x="70390" y="32431"/>
                    </a:lnTo>
                    <a:cubicBezTo>
                      <a:pt x="70321" y="31571"/>
                      <a:pt x="70226" y="30724"/>
                      <a:pt x="70089" y="29878"/>
                    </a:cubicBezTo>
                    <a:close/>
                    <a:moveTo>
                      <a:pt x="300" y="30697"/>
                    </a:moveTo>
                    <a:cubicBezTo>
                      <a:pt x="191" y="31530"/>
                      <a:pt x="109" y="32389"/>
                      <a:pt x="55" y="33250"/>
                    </a:cubicBezTo>
                    <a:lnTo>
                      <a:pt x="737" y="33277"/>
                    </a:lnTo>
                    <a:cubicBezTo>
                      <a:pt x="779" y="32444"/>
                      <a:pt x="861" y="31612"/>
                      <a:pt x="970" y="30779"/>
                    </a:cubicBezTo>
                    <a:lnTo>
                      <a:pt x="300" y="30697"/>
                    </a:lnTo>
                    <a:close/>
                    <a:moveTo>
                      <a:pt x="27" y="33809"/>
                    </a:moveTo>
                    <a:cubicBezTo>
                      <a:pt x="14" y="34287"/>
                      <a:pt x="0" y="34764"/>
                      <a:pt x="0" y="35243"/>
                    </a:cubicBezTo>
                    <a:cubicBezTo>
                      <a:pt x="0" y="35625"/>
                      <a:pt x="14" y="36007"/>
                      <a:pt x="27" y="36375"/>
                    </a:cubicBezTo>
                    <a:lnTo>
                      <a:pt x="697" y="36348"/>
                    </a:lnTo>
                    <a:cubicBezTo>
                      <a:pt x="683" y="35993"/>
                      <a:pt x="683" y="35611"/>
                      <a:pt x="683" y="35243"/>
                    </a:cubicBezTo>
                    <a:cubicBezTo>
                      <a:pt x="683" y="34779"/>
                      <a:pt x="697" y="34300"/>
                      <a:pt x="710" y="33836"/>
                    </a:cubicBezTo>
                    <a:lnTo>
                      <a:pt x="27" y="33809"/>
                    </a:lnTo>
                    <a:close/>
                    <a:moveTo>
                      <a:pt x="70430" y="32990"/>
                    </a:moveTo>
                    <a:lnTo>
                      <a:pt x="69748" y="33032"/>
                    </a:lnTo>
                    <a:cubicBezTo>
                      <a:pt x="69802" y="33769"/>
                      <a:pt x="69829" y="34506"/>
                      <a:pt x="69829" y="35243"/>
                    </a:cubicBezTo>
                    <a:cubicBezTo>
                      <a:pt x="69829" y="36075"/>
                      <a:pt x="69789" y="36921"/>
                      <a:pt x="69734" y="37754"/>
                    </a:cubicBezTo>
                    <a:lnTo>
                      <a:pt x="70403" y="37809"/>
                    </a:lnTo>
                    <a:cubicBezTo>
                      <a:pt x="70471" y="36962"/>
                      <a:pt x="70499" y="36102"/>
                      <a:pt x="70499" y="35243"/>
                    </a:cubicBezTo>
                    <a:cubicBezTo>
                      <a:pt x="70499" y="34491"/>
                      <a:pt x="70471" y="33741"/>
                      <a:pt x="70430" y="32990"/>
                    </a:cubicBezTo>
                    <a:close/>
                    <a:moveTo>
                      <a:pt x="724" y="36908"/>
                    </a:moveTo>
                    <a:lnTo>
                      <a:pt x="42" y="36948"/>
                    </a:lnTo>
                    <a:cubicBezTo>
                      <a:pt x="82" y="37795"/>
                      <a:pt x="151" y="38655"/>
                      <a:pt x="260" y="39501"/>
                    </a:cubicBezTo>
                    <a:lnTo>
                      <a:pt x="928" y="39419"/>
                    </a:lnTo>
                    <a:cubicBezTo>
                      <a:pt x="833" y="38586"/>
                      <a:pt x="764" y="37754"/>
                      <a:pt x="724" y="36908"/>
                    </a:cubicBezTo>
                    <a:close/>
                    <a:moveTo>
                      <a:pt x="69693" y="38313"/>
                    </a:moveTo>
                    <a:cubicBezTo>
                      <a:pt x="69611" y="39146"/>
                      <a:pt x="69516" y="39978"/>
                      <a:pt x="69380" y="40812"/>
                    </a:cubicBezTo>
                    <a:lnTo>
                      <a:pt x="70048" y="40921"/>
                    </a:lnTo>
                    <a:cubicBezTo>
                      <a:pt x="70184" y="40074"/>
                      <a:pt x="70293" y="39214"/>
                      <a:pt x="70362" y="38368"/>
                    </a:cubicBezTo>
                    <a:lnTo>
                      <a:pt x="69693" y="38313"/>
                    </a:lnTo>
                    <a:close/>
                    <a:moveTo>
                      <a:pt x="997" y="39965"/>
                    </a:moveTo>
                    <a:lnTo>
                      <a:pt x="328" y="40060"/>
                    </a:lnTo>
                    <a:cubicBezTo>
                      <a:pt x="451" y="40907"/>
                      <a:pt x="588" y="41753"/>
                      <a:pt x="764" y="42586"/>
                    </a:cubicBezTo>
                    <a:lnTo>
                      <a:pt x="1434" y="42449"/>
                    </a:lnTo>
                    <a:cubicBezTo>
                      <a:pt x="1256" y="41630"/>
                      <a:pt x="1119" y="40797"/>
                      <a:pt x="997" y="39965"/>
                    </a:cubicBezTo>
                    <a:close/>
                    <a:moveTo>
                      <a:pt x="69283" y="41357"/>
                    </a:moveTo>
                    <a:cubicBezTo>
                      <a:pt x="69134" y="42176"/>
                      <a:pt x="68956" y="43008"/>
                      <a:pt x="68752" y="43814"/>
                    </a:cubicBezTo>
                    <a:lnTo>
                      <a:pt x="69407" y="43978"/>
                    </a:lnTo>
                    <a:cubicBezTo>
                      <a:pt x="69625" y="43159"/>
                      <a:pt x="69802" y="42313"/>
                      <a:pt x="69953" y="41480"/>
                    </a:cubicBezTo>
                    <a:lnTo>
                      <a:pt x="69283" y="41357"/>
                    </a:lnTo>
                    <a:close/>
                    <a:moveTo>
                      <a:pt x="1556" y="42995"/>
                    </a:moveTo>
                    <a:lnTo>
                      <a:pt x="888" y="43145"/>
                    </a:lnTo>
                    <a:cubicBezTo>
                      <a:pt x="1079" y="43964"/>
                      <a:pt x="1297" y="44797"/>
                      <a:pt x="1556" y="45616"/>
                    </a:cubicBezTo>
                    <a:lnTo>
                      <a:pt x="2198" y="45411"/>
                    </a:lnTo>
                    <a:cubicBezTo>
                      <a:pt x="1952" y="44619"/>
                      <a:pt x="1734" y="43800"/>
                      <a:pt x="1556" y="42995"/>
                    </a:cubicBezTo>
                    <a:close/>
                    <a:moveTo>
                      <a:pt x="68615" y="44360"/>
                    </a:moveTo>
                    <a:cubicBezTo>
                      <a:pt x="68397" y="45165"/>
                      <a:pt x="68137" y="45971"/>
                      <a:pt x="67864" y="46748"/>
                    </a:cubicBezTo>
                    <a:lnTo>
                      <a:pt x="68506" y="46981"/>
                    </a:lnTo>
                    <a:cubicBezTo>
                      <a:pt x="68779" y="46175"/>
                      <a:pt x="69038" y="45356"/>
                      <a:pt x="69270" y="44537"/>
                    </a:cubicBezTo>
                    <a:lnTo>
                      <a:pt x="68615" y="44360"/>
                    </a:lnTo>
                    <a:close/>
                    <a:moveTo>
                      <a:pt x="2375" y="45957"/>
                    </a:moveTo>
                    <a:lnTo>
                      <a:pt x="1720" y="46162"/>
                    </a:lnTo>
                    <a:cubicBezTo>
                      <a:pt x="1993" y="46967"/>
                      <a:pt x="2280" y="47773"/>
                      <a:pt x="2608" y="48564"/>
                    </a:cubicBezTo>
                    <a:lnTo>
                      <a:pt x="3235" y="48304"/>
                    </a:lnTo>
                    <a:cubicBezTo>
                      <a:pt x="2921" y="47540"/>
                      <a:pt x="2621" y="46748"/>
                      <a:pt x="2375" y="45957"/>
                    </a:cubicBezTo>
                    <a:close/>
                    <a:moveTo>
                      <a:pt x="67673" y="47281"/>
                    </a:moveTo>
                    <a:cubicBezTo>
                      <a:pt x="67387" y="48059"/>
                      <a:pt x="67059" y="48837"/>
                      <a:pt x="66704" y="49602"/>
                    </a:cubicBezTo>
                    <a:lnTo>
                      <a:pt x="67332" y="49888"/>
                    </a:lnTo>
                    <a:cubicBezTo>
                      <a:pt x="67687" y="49110"/>
                      <a:pt x="68015" y="48319"/>
                      <a:pt x="68301" y="47513"/>
                    </a:cubicBezTo>
                    <a:lnTo>
                      <a:pt x="67673" y="47281"/>
                    </a:lnTo>
                    <a:close/>
                    <a:moveTo>
                      <a:pt x="3454" y="48823"/>
                    </a:moveTo>
                    <a:lnTo>
                      <a:pt x="2826" y="49083"/>
                    </a:lnTo>
                    <a:cubicBezTo>
                      <a:pt x="3154" y="49875"/>
                      <a:pt x="3522" y="50652"/>
                      <a:pt x="3918" y="51403"/>
                    </a:cubicBezTo>
                    <a:lnTo>
                      <a:pt x="4519" y="51089"/>
                    </a:lnTo>
                    <a:cubicBezTo>
                      <a:pt x="4136" y="50352"/>
                      <a:pt x="3781" y="49587"/>
                      <a:pt x="3454" y="48823"/>
                    </a:cubicBezTo>
                    <a:close/>
                    <a:moveTo>
                      <a:pt x="66472" y="50106"/>
                    </a:moveTo>
                    <a:cubicBezTo>
                      <a:pt x="66117" y="50870"/>
                      <a:pt x="65722" y="51622"/>
                      <a:pt x="65312" y="52345"/>
                    </a:cubicBezTo>
                    <a:lnTo>
                      <a:pt x="65898" y="52672"/>
                    </a:lnTo>
                    <a:cubicBezTo>
                      <a:pt x="66322" y="51935"/>
                      <a:pt x="66717" y="51171"/>
                      <a:pt x="67086" y="50406"/>
                    </a:cubicBezTo>
                    <a:lnTo>
                      <a:pt x="66472" y="50106"/>
                    </a:lnTo>
                    <a:close/>
                    <a:moveTo>
                      <a:pt x="4777" y="51580"/>
                    </a:moveTo>
                    <a:lnTo>
                      <a:pt x="4177" y="51908"/>
                    </a:lnTo>
                    <a:cubicBezTo>
                      <a:pt x="4586" y="52659"/>
                      <a:pt x="5023" y="53396"/>
                      <a:pt x="5474" y="54119"/>
                    </a:cubicBezTo>
                    <a:lnTo>
                      <a:pt x="6047" y="53751"/>
                    </a:lnTo>
                    <a:cubicBezTo>
                      <a:pt x="5596" y="53054"/>
                      <a:pt x="5174" y="52317"/>
                      <a:pt x="4777" y="51580"/>
                    </a:cubicBezTo>
                    <a:close/>
                    <a:moveTo>
                      <a:pt x="6347" y="54228"/>
                    </a:moveTo>
                    <a:lnTo>
                      <a:pt x="5787" y="54597"/>
                    </a:lnTo>
                    <a:cubicBezTo>
                      <a:pt x="5938" y="54829"/>
                      <a:pt x="6102" y="55074"/>
                      <a:pt x="6266" y="55307"/>
                    </a:cubicBezTo>
                    <a:lnTo>
                      <a:pt x="6825" y="54925"/>
                    </a:lnTo>
                    <a:cubicBezTo>
                      <a:pt x="6661" y="54692"/>
                      <a:pt x="6497" y="54461"/>
                      <a:pt x="6347" y="54228"/>
                    </a:cubicBezTo>
                    <a:close/>
                    <a:moveTo>
                      <a:pt x="65025" y="52823"/>
                    </a:moveTo>
                    <a:cubicBezTo>
                      <a:pt x="64602" y="53546"/>
                      <a:pt x="64151" y="54255"/>
                      <a:pt x="63674" y="54938"/>
                    </a:cubicBezTo>
                    <a:lnTo>
                      <a:pt x="64220" y="55320"/>
                    </a:lnTo>
                    <a:cubicBezTo>
                      <a:pt x="64712" y="54624"/>
                      <a:pt x="65176" y="53901"/>
                      <a:pt x="65612" y="53163"/>
                    </a:cubicBezTo>
                    <a:lnTo>
                      <a:pt x="65025" y="52823"/>
                    </a:lnTo>
                    <a:close/>
                    <a:moveTo>
                      <a:pt x="6975" y="55156"/>
                    </a:moveTo>
                    <a:lnTo>
                      <a:pt x="6429" y="55538"/>
                    </a:lnTo>
                    <a:cubicBezTo>
                      <a:pt x="6702" y="55921"/>
                      <a:pt x="6975" y="56303"/>
                      <a:pt x="7261" y="56685"/>
                    </a:cubicBezTo>
                    <a:lnTo>
                      <a:pt x="7807" y="56275"/>
                    </a:lnTo>
                    <a:cubicBezTo>
                      <a:pt x="7521" y="55907"/>
                      <a:pt x="7248" y="55525"/>
                      <a:pt x="6975" y="55156"/>
                    </a:cubicBezTo>
                    <a:close/>
                    <a:moveTo>
                      <a:pt x="63347" y="55402"/>
                    </a:moveTo>
                    <a:cubicBezTo>
                      <a:pt x="62855" y="56071"/>
                      <a:pt x="62350" y="56740"/>
                      <a:pt x="61804" y="57382"/>
                    </a:cubicBezTo>
                    <a:lnTo>
                      <a:pt x="62322" y="57818"/>
                    </a:lnTo>
                    <a:cubicBezTo>
                      <a:pt x="62868" y="57163"/>
                      <a:pt x="63401" y="56481"/>
                      <a:pt x="63893" y="55798"/>
                    </a:cubicBezTo>
                    <a:lnTo>
                      <a:pt x="63347" y="55402"/>
                    </a:lnTo>
                    <a:close/>
                    <a:moveTo>
                      <a:pt x="8149" y="56712"/>
                    </a:moveTo>
                    <a:lnTo>
                      <a:pt x="7616" y="57136"/>
                    </a:lnTo>
                    <a:cubicBezTo>
                      <a:pt x="8149" y="57791"/>
                      <a:pt x="8708" y="58446"/>
                      <a:pt x="9282" y="59074"/>
                    </a:cubicBezTo>
                    <a:lnTo>
                      <a:pt x="9773" y="58623"/>
                    </a:lnTo>
                    <a:cubicBezTo>
                      <a:pt x="9214" y="58009"/>
                      <a:pt x="8668" y="57367"/>
                      <a:pt x="8149" y="56712"/>
                    </a:cubicBezTo>
                    <a:close/>
                    <a:moveTo>
                      <a:pt x="61449" y="57804"/>
                    </a:moveTo>
                    <a:cubicBezTo>
                      <a:pt x="60903" y="58446"/>
                      <a:pt x="60330" y="59060"/>
                      <a:pt x="59743" y="59647"/>
                    </a:cubicBezTo>
                    <a:lnTo>
                      <a:pt x="60220" y="60125"/>
                    </a:lnTo>
                    <a:cubicBezTo>
                      <a:pt x="60821" y="59524"/>
                      <a:pt x="61408" y="58896"/>
                      <a:pt x="61954" y="58255"/>
                    </a:cubicBezTo>
                    <a:lnTo>
                      <a:pt x="61449" y="57804"/>
                    </a:lnTo>
                    <a:close/>
                    <a:moveTo>
                      <a:pt x="10155" y="59033"/>
                    </a:moveTo>
                    <a:lnTo>
                      <a:pt x="9664" y="59497"/>
                    </a:lnTo>
                    <a:cubicBezTo>
                      <a:pt x="10251" y="60111"/>
                      <a:pt x="10865" y="60712"/>
                      <a:pt x="11493" y="61285"/>
                    </a:cubicBezTo>
                    <a:lnTo>
                      <a:pt x="11957" y="60794"/>
                    </a:lnTo>
                    <a:cubicBezTo>
                      <a:pt x="11343" y="60234"/>
                      <a:pt x="10728" y="59633"/>
                      <a:pt x="10155" y="59033"/>
                    </a:cubicBezTo>
                    <a:close/>
                    <a:moveTo>
                      <a:pt x="59334" y="60043"/>
                    </a:moveTo>
                    <a:cubicBezTo>
                      <a:pt x="58746" y="60630"/>
                      <a:pt x="58118" y="61189"/>
                      <a:pt x="57477" y="61735"/>
                    </a:cubicBezTo>
                    <a:lnTo>
                      <a:pt x="57914" y="62254"/>
                    </a:lnTo>
                    <a:cubicBezTo>
                      <a:pt x="58555" y="61695"/>
                      <a:pt x="59197" y="61121"/>
                      <a:pt x="59811" y="60534"/>
                    </a:cubicBezTo>
                    <a:lnTo>
                      <a:pt x="59334" y="60043"/>
                    </a:lnTo>
                    <a:close/>
                    <a:moveTo>
                      <a:pt x="12366" y="61162"/>
                    </a:moveTo>
                    <a:lnTo>
                      <a:pt x="11916" y="61667"/>
                    </a:lnTo>
                    <a:cubicBezTo>
                      <a:pt x="12557" y="62226"/>
                      <a:pt x="13227" y="62787"/>
                      <a:pt x="13895" y="63291"/>
                    </a:cubicBezTo>
                    <a:lnTo>
                      <a:pt x="14304" y="62759"/>
                    </a:lnTo>
                    <a:cubicBezTo>
                      <a:pt x="13649" y="62254"/>
                      <a:pt x="12994" y="61722"/>
                      <a:pt x="12366" y="61162"/>
                    </a:cubicBezTo>
                    <a:close/>
                    <a:moveTo>
                      <a:pt x="57041" y="62090"/>
                    </a:moveTo>
                    <a:cubicBezTo>
                      <a:pt x="56440" y="62581"/>
                      <a:pt x="55798" y="63060"/>
                      <a:pt x="55157" y="63524"/>
                    </a:cubicBezTo>
                    <a:lnTo>
                      <a:pt x="55539" y="64070"/>
                    </a:lnTo>
                    <a:cubicBezTo>
                      <a:pt x="56194" y="63606"/>
                      <a:pt x="56850" y="63114"/>
                      <a:pt x="57477" y="62609"/>
                    </a:cubicBezTo>
                    <a:lnTo>
                      <a:pt x="57041" y="62090"/>
                    </a:lnTo>
                    <a:close/>
                    <a:moveTo>
                      <a:pt x="14755" y="63087"/>
                    </a:moveTo>
                    <a:lnTo>
                      <a:pt x="14359" y="63633"/>
                    </a:lnTo>
                    <a:cubicBezTo>
                      <a:pt x="15041" y="64137"/>
                      <a:pt x="15751" y="64629"/>
                      <a:pt x="16475" y="65080"/>
                    </a:cubicBezTo>
                    <a:lnTo>
                      <a:pt x="16830" y="64506"/>
                    </a:lnTo>
                    <a:cubicBezTo>
                      <a:pt x="16133" y="64070"/>
                      <a:pt x="15438" y="63591"/>
                      <a:pt x="14755" y="63087"/>
                    </a:cubicBezTo>
                    <a:close/>
                    <a:moveTo>
                      <a:pt x="54584" y="63919"/>
                    </a:moveTo>
                    <a:cubicBezTo>
                      <a:pt x="53887" y="64383"/>
                      <a:pt x="53177" y="64834"/>
                      <a:pt x="52455" y="65243"/>
                    </a:cubicBezTo>
                    <a:lnTo>
                      <a:pt x="52782" y="65830"/>
                    </a:lnTo>
                    <a:cubicBezTo>
                      <a:pt x="53519" y="65407"/>
                      <a:pt x="54256" y="64956"/>
                      <a:pt x="54966" y="64479"/>
                    </a:cubicBezTo>
                    <a:lnTo>
                      <a:pt x="54584" y="63919"/>
                    </a:lnTo>
                    <a:close/>
                    <a:moveTo>
                      <a:pt x="17307" y="64807"/>
                    </a:moveTo>
                    <a:lnTo>
                      <a:pt x="16952" y="65380"/>
                    </a:lnTo>
                    <a:cubicBezTo>
                      <a:pt x="17689" y="65830"/>
                      <a:pt x="18441" y="66254"/>
                      <a:pt x="19191" y="66636"/>
                    </a:cubicBezTo>
                    <a:lnTo>
                      <a:pt x="19505" y="66035"/>
                    </a:lnTo>
                    <a:cubicBezTo>
                      <a:pt x="18768" y="65653"/>
                      <a:pt x="18031" y="65243"/>
                      <a:pt x="17307" y="64807"/>
                    </a:cubicBezTo>
                    <a:close/>
                    <a:moveTo>
                      <a:pt x="51963" y="65516"/>
                    </a:moveTo>
                    <a:cubicBezTo>
                      <a:pt x="51239" y="65926"/>
                      <a:pt x="50475" y="66308"/>
                      <a:pt x="49725" y="66649"/>
                    </a:cubicBezTo>
                    <a:lnTo>
                      <a:pt x="50011" y="67264"/>
                    </a:lnTo>
                    <a:cubicBezTo>
                      <a:pt x="50775" y="66909"/>
                      <a:pt x="51554" y="66527"/>
                      <a:pt x="52291" y="66103"/>
                    </a:cubicBezTo>
                    <a:lnTo>
                      <a:pt x="51963" y="65516"/>
                    </a:lnTo>
                    <a:close/>
                    <a:moveTo>
                      <a:pt x="20010" y="66281"/>
                    </a:moveTo>
                    <a:lnTo>
                      <a:pt x="19710" y="66894"/>
                    </a:lnTo>
                    <a:cubicBezTo>
                      <a:pt x="20474" y="67264"/>
                      <a:pt x="21252" y="67618"/>
                      <a:pt x="22044" y="67932"/>
                    </a:cubicBezTo>
                    <a:lnTo>
                      <a:pt x="22303" y="67318"/>
                    </a:lnTo>
                    <a:cubicBezTo>
                      <a:pt x="21525" y="67004"/>
                      <a:pt x="20761" y="66649"/>
                      <a:pt x="20010" y="66281"/>
                    </a:cubicBezTo>
                    <a:close/>
                    <a:moveTo>
                      <a:pt x="49219" y="66881"/>
                    </a:moveTo>
                    <a:cubicBezTo>
                      <a:pt x="48455" y="67222"/>
                      <a:pt x="47677" y="67537"/>
                      <a:pt x="46886" y="67810"/>
                    </a:cubicBezTo>
                    <a:lnTo>
                      <a:pt x="47117" y="68450"/>
                    </a:lnTo>
                    <a:cubicBezTo>
                      <a:pt x="47909" y="68164"/>
                      <a:pt x="48715" y="67850"/>
                      <a:pt x="49492" y="67495"/>
                    </a:cubicBezTo>
                    <a:lnTo>
                      <a:pt x="49219" y="66881"/>
                    </a:lnTo>
                    <a:close/>
                    <a:moveTo>
                      <a:pt x="22822" y="67522"/>
                    </a:moveTo>
                    <a:lnTo>
                      <a:pt x="22576" y="68150"/>
                    </a:lnTo>
                    <a:cubicBezTo>
                      <a:pt x="23368" y="68450"/>
                      <a:pt x="24186" y="68738"/>
                      <a:pt x="25005" y="68983"/>
                    </a:cubicBezTo>
                    <a:lnTo>
                      <a:pt x="25197" y="68341"/>
                    </a:lnTo>
                    <a:cubicBezTo>
                      <a:pt x="24405" y="68096"/>
                      <a:pt x="23600" y="67823"/>
                      <a:pt x="22822" y="67522"/>
                    </a:cubicBezTo>
                    <a:close/>
                    <a:moveTo>
                      <a:pt x="46353" y="68001"/>
                    </a:moveTo>
                    <a:cubicBezTo>
                      <a:pt x="45575" y="68259"/>
                      <a:pt x="44756" y="68505"/>
                      <a:pt x="43951" y="68710"/>
                    </a:cubicBezTo>
                    <a:lnTo>
                      <a:pt x="44114" y="69366"/>
                    </a:lnTo>
                    <a:cubicBezTo>
                      <a:pt x="44947" y="69160"/>
                      <a:pt x="45766" y="68915"/>
                      <a:pt x="46571" y="68642"/>
                    </a:cubicBezTo>
                    <a:lnTo>
                      <a:pt x="46353" y="68001"/>
                    </a:lnTo>
                    <a:close/>
                    <a:moveTo>
                      <a:pt x="25742" y="68492"/>
                    </a:moveTo>
                    <a:lnTo>
                      <a:pt x="25551" y="69147"/>
                    </a:lnTo>
                    <a:cubicBezTo>
                      <a:pt x="26370" y="69379"/>
                      <a:pt x="27203" y="69584"/>
                      <a:pt x="28036" y="69761"/>
                    </a:cubicBezTo>
                    <a:lnTo>
                      <a:pt x="28172" y="69093"/>
                    </a:lnTo>
                    <a:cubicBezTo>
                      <a:pt x="27367" y="68929"/>
                      <a:pt x="26534" y="68723"/>
                      <a:pt x="25742" y="68492"/>
                    </a:cubicBezTo>
                    <a:close/>
                    <a:moveTo>
                      <a:pt x="43405" y="68847"/>
                    </a:moveTo>
                    <a:cubicBezTo>
                      <a:pt x="42600" y="69051"/>
                      <a:pt x="41767" y="69215"/>
                      <a:pt x="40948" y="69351"/>
                    </a:cubicBezTo>
                    <a:lnTo>
                      <a:pt x="41057" y="70021"/>
                    </a:lnTo>
                    <a:cubicBezTo>
                      <a:pt x="41903" y="69884"/>
                      <a:pt x="42749" y="69706"/>
                      <a:pt x="43568" y="69502"/>
                    </a:cubicBezTo>
                    <a:lnTo>
                      <a:pt x="43405" y="68847"/>
                    </a:lnTo>
                    <a:close/>
                    <a:moveTo>
                      <a:pt x="28718" y="69202"/>
                    </a:moveTo>
                    <a:lnTo>
                      <a:pt x="28596" y="69870"/>
                    </a:lnTo>
                    <a:cubicBezTo>
                      <a:pt x="29428" y="70021"/>
                      <a:pt x="30288" y="70157"/>
                      <a:pt x="31134" y="70252"/>
                    </a:cubicBezTo>
                    <a:lnTo>
                      <a:pt x="31202" y="69584"/>
                    </a:lnTo>
                    <a:cubicBezTo>
                      <a:pt x="30370" y="69488"/>
                      <a:pt x="29537" y="69366"/>
                      <a:pt x="28718" y="69202"/>
                    </a:cubicBezTo>
                    <a:close/>
                    <a:moveTo>
                      <a:pt x="40402" y="69433"/>
                    </a:moveTo>
                    <a:cubicBezTo>
                      <a:pt x="39570" y="69557"/>
                      <a:pt x="38737" y="69652"/>
                      <a:pt x="37904" y="69720"/>
                    </a:cubicBezTo>
                    <a:lnTo>
                      <a:pt x="37945" y="70389"/>
                    </a:lnTo>
                    <a:cubicBezTo>
                      <a:pt x="38805" y="70334"/>
                      <a:pt x="39652" y="70239"/>
                      <a:pt x="40498" y="70103"/>
                    </a:cubicBezTo>
                    <a:lnTo>
                      <a:pt x="40402" y="69433"/>
                    </a:lnTo>
                    <a:close/>
                    <a:moveTo>
                      <a:pt x="31762" y="69639"/>
                    </a:moveTo>
                    <a:lnTo>
                      <a:pt x="31694" y="70321"/>
                    </a:lnTo>
                    <a:cubicBezTo>
                      <a:pt x="32540" y="70403"/>
                      <a:pt x="33400" y="70457"/>
                      <a:pt x="34246" y="70485"/>
                    </a:cubicBezTo>
                    <a:lnTo>
                      <a:pt x="34274" y="69802"/>
                    </a:lnTo>
                    <a:cubicBezTo>
                      <a:pt x="33441" y="69788"/>
                      <a:pt x="32594" y="69734"/>
                      <a:pt x="31762" y="69639"/>
                    </a:cubicBezTo>
                    <a:close/>
                    <a:moveTo>
                      <a:pt x="37344" y="69761"/>
                    </a:moveTo>
                    <a:cubicBezTo>
                      <a:pt x="36649" y="69802"/>
                      <a:pt x="35952" y="69815"/>
                      <a:pt x="35270" y="69815"/>
                    </a:cubicBezTo>
                    <a:lnTo>
                      <a:pt x="34833" y="69815"/>
                    </a:lnTo>
                    <a:lnTo>
                      <a:pt x="34820" y="70498"/>
                    </a:lnTo>
                    <a:lnTo>
                      <a:pt x="35257" y="70498"/>
                    </a:lnTo>
                    <a:cubicBezTo>
                      <a:pt x="35966" y="70498"/>
                      <a:pt x="36676" y="70471"/>
                      <a:pt x="37386" y="70430"/>
                    </a:cubicBezTo>
                    <a:lnTo>
                      <a:pt x="37344" y="6976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1681;p42">
                <a:extLst>
                  <a:ext uri="{FF2B5EF4-FFF2-40B4-BE49-F238E27FC236}">
                    <a16:creationId xmlns:a16="http://schemas.microsoft.com/office/drawing/2014/main" id="{5E44797A-E3F4-9496-6A08-8966D2D667E0}"/>
                  </a:ext>
                </a:extLst>
              </p:cNvPr>
              <p:cNvSpPr/>
              <p:nvPr/>
            </p:nvSpPr>
            <p:spPr>
              <a:xfrm rot="-5400000">
                <a:off x="1201838" y="1887550"/>
                <a:ext cx="1965900" cy="1965900"/>
              </a:xfrm>
              <a:prstGeom prst="blockArc">
                <a:avLst>
                  <a:gd name="adj1" fmla="val 13560149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1682;p42">
                <a:extLst>
                  <a:ext uri="{FF2B5EF4-FFF2-40B4-BE49-F238E27FC236}">
                    <a16:creationId xmlns:a16="http://schemas.microsoft.com/office/drawing/2014/main" id="{D65F4176-3F9E-BF51-963A-B65E62CC0299}"/>
                  </a:ext>
                </a:extLst>
              </p:cNvPr>
              <p:cNvSpPr/>
              <p:nvPr/>
            </p:nvSpPr>
            <p:spPr>
              <a:xfrm rot="3949254">
                <a:off x="1201770" y="1887509"/>
                <a:ext cx="1965866" cy="1965866"/>
              </a:xfrm>
              <a:prstGeom prst="blockArc">
                <a:avLst>
                  <a:gd name="adj1" fmla="val 17246835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" name="Google Shape;1657;p42">
              <a:extLst>
                <a:ext uri="{FF2B5EF4-FFF2-40B4-BE49-F238E27FC236}">
                  <a16:creationId xmlns:a16="http://schemas.microsoft.com/office/drawing/2014/main" id="{60246AAE-4EEC-B3CF-E046-7E61924FCC83}"/>
                </a:ext>
              </a:extLst>
            </p:cNvPr>
            <p:cNvGrpSpPr/>
            <p:nvPr/>
          </p:nvGrpSpPr>
          <p:grpSpPr>
            <a:xfrm>
              <a:off x="3017383" y="563884"/>
              <a:ext cx="635477" cy="633411"/>
              <a:chOff x="6039282" y="1042577"/>
              <a:chExt cx="734315" cy="731929"/>
            </a:xfrm>
          </p:grpSpPr>
          <p:sp>
            <p:nvSpPr>
              <p:cNvPr id="13" name="Google Shape;1658;p42">
                <a:extLst>
                  <a:ext uri="{FF2B5EF4-FFF2-40B4-BE49-F238E27FC236}">
                    <a16:creationId xmlns:a16="http://schemas.microsoft.com/office/drawing/2014/main" id="{755400B2-3182-7B4B-D2B6-6243DA8546B1}"/>
                  </a:ext>
                </a:extLst>
              </p:cNvPr>
              <p:cNvSpPr/>
              <p:nvPr/>
            </p:nvSpPr>
            <p:spPr>
              <a:xfrm>
                <a:off x="6045348" y="1300071"/>
                <a:ext cx="131951" cy="65352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701" extrusionOk="0">
                    <a:moveTo>
                      <a:pt x="108" y="0"/>
                    </a:moveTo>
                    <a:lnTo>
                      <a:pt x="51" y="224"/>
                    </a:lnTo>
                    <a:cubicBezTo>
                      <a:pt x="29" y="303"/>
                      <a:pt x="7" y="375"/>
                      <a:pt x="0" y="455"/>
                    </a:cubicBezTo>
                    <a:lnTo>
                      <a:pt x="1342" y="700"/>
                    </a:lnTo>
                    <a:cubicBezTo>
                      <a:pt x="1349" y="650"/>
                      <a:pt x="1363" y="599"/>
                      <a:pt x="1378" y="549"/>
                    </a:cubicBezTo>
                    <a:lnTo>
                      <a:pt x="1414" y="397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659;p42">
                <a:extLst>
                  <a:ext uri="{FF2B5EF4-FFF2-40B4-BE49-F238E27FC236}">
                    <a16:creationId xmlns:a16="http://schemas.microsoft.com/office/drawing/2014/main" id="{08226E74-C4D7-19E6-7A41-539A06AAA5E0}"/>
                  </a:ext>
                </a:extLst>
              </p:cNvPr>
              <p:cNvSpPr/>
              <p:nvPr/>
            </p:nvSpPr>
            <p:spPr>
              <a:xfrm>
                <a:off x="6080342" y="1201250"/>
                <a:ext cx="127938" cy="96863"/>
              </a:xfrm>
              <a:custGeom>
                <a:avLst/>
                <a:gdLst/>
                <a:ahLst/>
                <a:cxnLst/>
                <a:rect l="l" t="t" r="r" b="b"/>
                <a:pathLst>
                  <a:path w="1371" h="1039" extrusionOk="0">
                    <a:moveTo>
                      <a:pt x="245" y="0"/>
                    </a:moveTo>
                    <a:cubicBezTo>
                      <a:pt x="159" y="137"/>
                      <a:pt x="72" y="267"/>
                      <a:pt x="0" y="404"/>
                    </a:cubicBezTo>
                    <a:lnTo>
                      <a:pt x="1219" y="1039"/>
                    </a:lnTo>
                    <a:cubicBezTo>
                      <a:pt x="1262" y="945"/>
                      <a:pt x="1320" y="866"/>
                      <a:pt x="1371" y="772"/>
                    </a:cubicBezTo>
                    <a:lnTo>
                      <a:pt x="245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660;p42">
                <a:extLst>
                  <a:ext uri="{FF2B5EF4-FFF2-40B4-BE49-F238E27FC236}">
                    <a16:creationId xmlns:a16="http://schemas.microsoft.com/office/drawing/2014/main" id="{F99D63D8-D6C0-6AD4-6ADE-D6A2E43E295A}"/>
                  </a:ext>
                </a:extLst>
              </p:cNvPr>
              <p:cNvSpPr/>
              <p:nvPr/>
            </p:nvSpPr>
            <p:spPr>
              <a:xfrm>
                <a:off x="6144918" y="1121167"/>
                <a:ext cx="112541" cy="119145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1278" extrusionOk="0">
                    <a:moveTo>
                      <a:pt x="347" y="1"/>
                    </a:moveTo>
                    <a:cubicBezTo>
                      <a:pt x="224" y="95"/>
                      <a:pt x="116" y="210"/>
                      <a:pt x="1" y="318"/>
                    </a:cubicBezTo>
                    <a:lnTo>
                      <a:pt x="974" y="1278"/>
                    </a:lnTo>
                    <a:cubicBezTo>
                      <a:pt x="1046" y="1205"/>
                      <a:pt x="1126" y="1133"/>
                      <a:pt x="1205" y="1068"/>
                    </a:cubicBezTo>
                    <a:lnTo>
                      <a:pt x="347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61;p42">
                <a:extLst>
                  <a:ext uri="{FF2B5EF4-FFF2-40B4-BE49-F238E27FC236}">
                    <a16:creationId xmlns:a16="http://schemas.microsoft.com/office/drawing/2014/main" id="{4400C9E2-9CFD-8B5B-E1DD-153FB9E81900}"/>
                  </a:ext>
                </a:extLst>
              </p:cNvPr>
              <p:cNvSpPr/>
              <p:nvPr/>
            </p:nvSpPr>
            <p:spPr>
              <a:xfrm>
                <a:off x="6232449" y="1066723"/>
                <a:ext cx="86879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931" h="1400" extrusionOk="0">
                    <a:moveTo>
                      <a:pt x="426" y="1"/>
                    </a:moveTo>
                    <a:cubicBezTo>
                      <a:pt x="354" y="22"/>
                      <a:pt x="282" y="58"/>
                      <a:pt x="209" y="94"/>
                    </a:cubicBezTo>
                    <a:lnTo>
                      <a:pt x="0" y="195"/>
                    </a:lnTo>
                    <a:lnTo>
                      <a:pt x="649" y="1400"/>
                    </a:lnTo>
                    <a:lnTo>
                      <a:pt x="786" y="1335"/>
                    </a:lnTo>
                    <a:cubicBezTo>
                      <a:pt x="830" y="1306"/>
                      <a:pt x="880" y="1285"/>
                      <a:pt x="931" y="1270"/>
                    </a:cubicBezTo>
                    <a:lnTo>
                      <a:pt x="426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662;p42">
                <a:extLst>
                  <a:ext uri="{FF2B5EF4-FFF2-40B4-BE49-F238E27FC236}">
                    <a16:creationId xmlns:a16="http://schemas.microsoft.com/office/drawing/2014/main" id="{CCC0FAB0-63BA-E5F4-E3D5-610E2417BB7A}"/>
                  </a:ext>
                </a:extLst>
              </p:cNvPr>
              <p:cNvSpPr/>
              <p:nvPr/>
            </p:nvSpPr>
            <p:spPr>
              <a:xfrm>
                <a:off x="6335379" y="1042577"/>
                <a:ext cx="53284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571" h="1400" extrusionOk="0">
                    <a:moveTo>
                      <a:pt x="470" y="0"/>
                    </a:moveTo>
                    <a:cubicBezTo>
                      <a:pt x="390" y="0"/>
                      <a:pt x="311" y="7"/>
                      <a:pt x="239" y="22"/>
                    </a:cubicBezTo>
                    <a:lnTo>
                      <a:pt x="1" y="58"/>
                    </a:lnTo>
                    <a:lnTo>
                      <a:pt x="268" y="1399"/>
                    </a:lnTo>
                    <a:lnTo>
                      <a:pt x="419" y="1378"/>
                    </a:lnTo>
                    <a:cubicBezTo>
                      <a:pt x="470" y="1370"/>
                      <a:pt x="520" y="1363"/>
                      <a:pt x="571" y="1363"/>
                    </a:cubicBezTo>
                    <a:lnTo>
                      <a:pt x="470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663;p42">
                <a:extLst>
                  <a:ext uri="{FF2B5EF4-FFF2-40B4-BE49-F238E27FC236}">
                    <a16:creationId xmlns:a16="http://schemas.microsoft.com/office/drawing/2014/main" id="{8052DF29-DCCB-EC20-B907-3055E96C10AE}"/>
                  </a:ext>
                </a:extLst>
              </p:cNvPr>
              <p:cNvSpPr/>
              <p:nvPr/>
            </p:nvSpPr>
            <p:spPr>
              <a:xfrm>
                <a:off x="6431682" y="1043229"/>
                <a:ext cx="56550" cy="131824"/>
              </a:xfrm>
              <a:custGeom>
                <a:avLst/>
                <a:gdLst/>
                <a:ahLst/>
                <a:cxnLst/>
                <a:rect l="l" t="t" r="r" b="b"/>
                <a:pathLst>
                  <a:path w="606" h="1414" extrusionOk="0">
                    <a:moveTo>
                      <a:pt x="144" y="0"/>
                    </a:moveTo>
                    <a:lnTo>
                      <a:pt x="0" y="1356"/>
                    </a:lnTo>
                    <a:cubicBezTo>
                      <a:pt x="101" y="1378"/>
                      <a:pt x="202" y="1385"/>
                      <a:pt x="303" y="1414"/>
                    </a:cubicBezTo>
                    <a:lnTo>
                      <a:pt x="606" y="80"/>
                    </a:lnTo>
                    <a:cubicBezTo>
                      <a:pt x="454" y="36"/>
                      <a:pt x="296" y="22"/>
                      <a:pt x="14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664;p42">
                <a:extLst>
                  <a:ext uri="{FF2B5EF4-FFF2-40B4-BE49-F238E27FC236}">
                    <a16:creationId xmlns:a16="http://schemas.microsoft.com/office/drawing/2014/main" id="{88276D79-99E6-3EB9-48D0-03EF594B2135}"/>
                  </a:ext>
                </a:extLst>
              </p:cNvPr>
              <p:cNvSpPr/>
              <p:nvPr/>
            </p:nvSpPr>
            <p:spPr>
              <a:xfrm>
                <a:off x="6500924" y="1070731"/>
                <a:ext cx="89678" cy="130612"/>
              </a:xfrm>
              <a:custGeom>
                <a:avLst/>
                <a:gdLst/>
                <a:ahLst/>
                <a:cxnLst/>
                <a:rect l="l" t="t" r="r" b="b"/>
                <a:pathLst>
                  <a:path w="961" h="1401" extrusionOk="0">
                    <a:moveTo>
                      <a:pt x="542" y="1"/>
                    </a:moveTo>
                    <a:lnTo>
                      <a:pt x="1" y="1256"/>
                    </a:lnTo>
                    <a:lnTo>
                      <a:pt x="138" y="1321"/>
                    </a:lnTo>
                    <a:cubicBezTo>
                      <a:pt x="181" y="1343"/>
                      <a:pt x="232" y="1371"/>
                      <a:pt x="275" y="1400"/>
                    </a:cubicBezTo>
                    <a:lnTo>
                      <a:pt x="960" y="210"/>
                    </a:lnTo>
                    <a:cubicBezTo>
                      <a:pt x="895" y="174"/>
                      <a:pt x="823" y="131"/>
                      <a:pt x="751" y="102"/>
                    </a:cubicBezTo>
                    <a:lnTo>
                      <a:pt x="54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1665;p42">
                <a:extLst>
                  <a:ext uri="{FF2B5EF4-FFF2-40B4-BE49-F238E27FC236}">
                    <a16:creationId xmlns:a16="http://schemas.microsoft.com/office/drawing/2014/main" id="{A814CB3A-8185-AE01-007B-CF1C272180E4}"/>
                  </a:ext>
                </a:extLst>
              </p:cNvPr>
              <p:cNvSpPr/>
              <p:nvPr/>
            </p:nvSpPr>
            <p:spPr>
              <a:xfrm>
                <a:off x="6561580" y="1127973"/>
                <a:ext cx="114501" cy="117746"/>
              </a:xfrm>
              <a:custGeom>
                <a:avLst/>
                <a:gdLst/>
                <a:ahLst/>
                <a:cxnLst/>
                <a:rect l="l" t="t" r="r" b="b"/>
                <a:pathLst>
                  <a:path w="1227" h="1263" extrusionOk="0">
                    <a:moveTo>
                      <a:pt x="887" y="0"/>
                    </a:moveTo>
                    <a:lnTo>
                      <a:pt x="0" y="1046"/>
                    </a:lnTo>
                    <a:cubicBezTo>
                      <a:pt x="79" y="1111"/>
                      <a:pt x="152" y="1183"/>
                      <a:pt x="224" y="1262"/>
                    </a:cubicBezTo>
                    <a:lnTo>
                      <a:pt x="1226" y="332"/>
                    </a:lnTo>
                    <a:cubicBezTo>
                      <a:pt x="1118" y="209"/>
                      <a:pt x="1003" y="101"/>
                      <a:pt x="88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1666;p42">
                <a:extLst>
                  <a:ext uri="{FF2B5EF4-FFF2-40B4-BE49-F238E27FC236}">
                    <a16:creationId xmlns:a16="http://schemas.microsoft.com/office/drawing/2014/main" id="{0628671E-7DBD-D934-6145-5C755C83E47B}"/>
                  </a:ext>
                </a:extLst>
              </p:cNvPr>
              <p:cNvSpPr/>
              <p:nvPr/>
            </p:nvSpPr>
            <p:spPr>
              <a:xfrm>
                <a:off x="6636887" y="1310792"/>
                <a:ext cx="132697" cy="61996"/>
              </a:xfrm>
              <a:custGeom>
                <a:avLst/>
                <a:gdLst/>
                <a:ahLst/>
                <a:cxnLst/>
                <a:rect l="l" t="t" r="r" b="b"/>
                <a:pathLst>
                  <a:path w="1422" h="665" extrusionOk="0">
                    <a:moveTo>
                      <a:pt x="1321" y="1"/>
                    </a:moveTo>
                    <a:lnTo>
                      <a:pt x="1" y="361"/>
                    </a:lnTo>
                    <a:lnTo>
                      <a:pt x="44" y="506"/>
                    </a:lnTo>
                    <a:cubicBezTo>
                      <a:pt x="51" y="556"/>
                      <a:pt x="59" y="614"/>
                      <a:pt x="66" y="664"/>
                    </a:cubicBezTo>
                    <a:lnTo>
                      <a:pt x="1422" y="462"/>
                    </a:lnTo>
                    <a:cubicBezTo>
                      <a:pt x="1407" y="383"/>
                      <a:pt x="1400" y="304"/>
                      <a:pt x="1378" y="232"/>
                    </a:cubicBezTo>
                    <a:lnTo>
                      <a:pt x="1321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1667;p42">
                <a:extLst>
                  <a:ext uri="{FF2B5EF4-FFF2-40B4-BE49-F238E27FC236}">
                    <a16:creationId xmlns:a16="http://schemas.microsoft.com/office/drawing/2014/main" id="{C599EFB8-FAEA-DCAC-16FC-34C24C40242F}"/>
                  </a:ext>
                </a:extLst>
              </p:cNvPr>
              <p:cNvSpPr/>
              <p:nvPr/>
            </p:nvSpPr>
            <p:spPr>
              <a:xfrm>
                <a:off x="6642953" y="1415020"/>
                <a:ext cx="130645" cy="47826"/>
              </a:xfrm>
              <a:custGeom>
                <a:avLst/>
                <a:gdLst/>
                <a:ahLst/>
                <a:cxnLst/>
                <a:rect l="l" t="t" r="r" b="b"/>
                <a:pathLst>
                  <a:path w="1400" h="513" extrusionOk="0">
                    <a:moveTo>
                      <a:pt x="30" y="1"/>
                    </a:moveTo>
                    <a:cubicBezTo>
                      <a:pt x="30" y="109"/>
                      <a:pt x="15" y="210"/>
                      <a:pt x="1" y="311"/>
                    </a:cubicBezTo>
                    <a:lnTo>
                      <a:pt x="1357" y="513"/>
                    </a:lnTo>
                    <a:cubicBezTo>
                      <a:pt x="1378" y="354"/>
                      <a:pt x="1393" y="203"/>
                      <a:pt x="1400" y="44"/>
                    </a:cubicBezTo>
                    <a:lnTo>
                      <a:pt x="30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1668;p42">
                <a:extLst>
                  <a:ext uri="{FF2B5EF4-FFF2-40B4-BE49-F238E27FC236}">
                    <a16:creationId xmlns:a16="http://schemas.microsoft.com/office/drawing/2014/main" id="{EA74F691-7AA0-3BD3-E7C3-15436674706E}"/>
                  </a:ext>
                </a:extLst>
              </p:cNvPr>
              <p:cNvSpPr/>
              <p:nvPr/>
            </p:nvSpPr>
            <p:spPr>
              <a:xfrm>
                <a:off x="6622143" y="1485687"/>
                <a:ext cx="131951" cy="81388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73" extrusionOk="0">
                    <a:moveTo>
                      <a:pt x="123" y="0"/>
                    </a:moveTo>
                    <a:lnTo>
                      <a:pt x="65" y="144"/>
                    </a:lnTo>
                    <a:cubicBezTo>
                      <a:pt x="51" y="195"/>
                      <a:pt x="22" y="238"/>
                      <a:pt x="0" y="281"/>
                    </a:cubicBezTo>
                    <a:lnTo>
                      <a:pt x="1234" y="873"/>
                    </a:lnTo>
                    <a:cubicBezTo>
                      <a:pt x="1270" y="801"/>
                      <a:pt x="1306" y="736"/>
                      <a:pt x="1335" y="664"/>
                    </a:cubicBezTo>
                    <a:lnTo>
                      <a:pt x="1414" y="440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1669;p42">
                <a:extLst>
                  <a:ext uri="{FF2B5EF4-FFF2-40B4-BE49-F238E27FC236}">
                    <a16:creationId xmlns:a16="http://schemas.microsoft.com/office/drawing/2014/main" id="{F74BAD46-99E0-DFCA-D8F4-57FCD22851AA}"/>
                  </a:ext>
                </a:extLst>
              </p:cNvPr>
              <p:cNvSpPr/>
              <p:nvPr/>
            </p:nvSpPr>
            <p:spPr>
              <a:xfrm>
                <a:off x="6582390" y="1548895"/>
                <a:ext cx="121219" cy="108983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169" extrusionOk="0">
                    <a:moveTo>
                      <a:pt x="195" y="0"/>
                    </a:moveTo>
                    <a:lnTo>
                      <a:pt x="102" y="123"/>
                    </a:lnTo>
                    <a:lnTo>
                      <a:pt x="1" y="238"/>
                    </a:lnTo>
                    <a:lnTo>
                      <a:pt x="1003" y="1168"/>
                    </a:lnTo>
                    <a:lnTo>
                      <a:pt x="1155" y="988"/>
                    </a:lnTo>
                    <a:lnTo>
                      <a:pt x="1299" y="801"/>
                    </a:lnTo>
                    <a:lnTo>
                      <a:pt x="19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1670;p42">
                <a:extLst>
                  <a:ext uri="{FF2B5EF4-FFF2-40B4-BE49-F238E27FC236}">
                    <a16:creationId xmlns:a16="http://schemas.microsoft.com/office/drawing/2014/main" id="{95735173-2FB6-A520-3731-973BCE7C0965}"/>
                  </a:ext>
                </a:extLst>
              </p:cNvPr>
              <p:cNvSpPr/>
              <p:nvPr/>
            </p:nvSpPr>
            <p:spPr>
              <a:xfrm>
                <a:off x="6526586" y="1599238"/>
                <a:ext cx="100316" cy="126510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1357" extrusionOk="0">
                    <a:moveTo>
                      <a:pt x="252" y="1"/>
                    </a:moveTo>
                    <a:cubicBezTo>
                      <a:pt x="209" y="37"/>
                      <a:pt x="173" y="66"/>
                      <a:pt x="130" y="95"/>
                    </a:cubicBezTo>
                    <a:lnTo>
                      <a:pt x="0" y="174"/>
                    </a:lnTo>
                    <a:lnTo>
                      <a:pt x="685" y="1357"/>
                    </a:lnTo>
                    <a:lnTo>
                      <a:pt x="880" y="1234"/>
                    </a:lnTo>
                    <a:cubicBezTo>
                      <a:pt x="952" y="1191"/>
                      <a:pt x="1010" y="1141"/>
                      <a:pt x="1075" y="1097"/>
                    </a:cubicBezTo>
                    <a:lnTo>
                      <a:pt x="25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1671;p42">
                <a:extLst>
                  <a:ext uri="{FF2B5EF4-FFF2-40B4-BE49-F238E27FC236}">
                    <a16:creationId xmlns:a16="http://schemas.microsoft.com/office/drawing/2014/main" id="{E5D2FA34-0672-018B-0297-DA1852F9197A}"/>
                  </a:ext>
                </a:extLst>
              </p:cNvPr>
              <p:cNvSpPr/>
              <p:nvPr/>
            </p:nvSpPr>
            <p:spPr>
              <a:xfrm>
                <a:off x="6459957" y="1632893"/>
                <a:ext cx="70735" cy="132570"/>
              </a:xfrm>
              <a:custGeom>
                <a:avLst/>
                <a:gdLst/>
                <a:ahLst/>
                <a:cxnLst/>
                <a:rect l="l" t="t" r="r" b="b"/>
                <a:pathLst>
                  <a:path w="758" h="1422" extrusionOk="0">
                    <a:moveTo>
                      <a:pt x="296" y="1"/>
                    </a:moveTo>
                    <a:cubicBezTo>
                      <a:pt x="195" y="37"/>
                      <a:pt x="101" y="73"/>
                      <a:pt x="0" y="94"/>
                    </a:cubicBezTo>
                    <a:lnTo>
                      <a:pt x="303" y="1421"/>
                    </a:lnTo>
                    <a:cubicBezTo>
                      <a:pt x="454" y="1393"/>
                      <a:pt x="606" y="1342"/>
                      <a:pt x="757" y="1292"/>
                    </a:cubicBezTo>
                    <a:lnTo>
                      <a:pt x="296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1672;p42">
                <a:extLst>
                  <a:ext uri="{FF2B5EF4-FFF2-40B4-BE49-F238E27FC236}">
                    <a16:creationId xmlns:a16="http://schemas.microsoft.com/office/drawing/2014/main" id="{47410BC6-FEE4-7909-8EE9-C0E18ACB2F88}"/>
                  </a:ext>
                </a:extLst>
              </p:cNvPr>
              <p:cNvSpPr/>
              <p:nvPr/>
            </p:nvSpPr>
            <p:spPr>
              <a:xfrm>
                <a:off x="6379145" y="1646318"/>
                <a:ext cx="43859" cy="128188"/>
              </a:xfrm>
              <a:custGeom>
                <a:avLst/>
                <a:gdLst/>
                <a:ahLst/>
                <a:cxnLst/>
                <a:rect l="l" t="t" r="r" b="b"/>
                <a:pathLst>
                  <a:path w="470" h="1375" extrusionOk="0">
                    <a:moveTo>
                      <a:pt x="102" y="1"/>
                    </a:moveTo>
                    <a:lnTo>
                      <a:pt x="1" y="1364"/>
                    </a:lnTo>
                    <a:cubicBezTo>
                      <a:pt x="113" y="1369"/>
                      <a:pt x="221" y="1374"/>
                      <a:pt x="331" y="1374"/>
                    </a:cubicBezTo>
                    <a:cubicBezTo>
                      <a:pt x="377" y="1374"/>
                      <a:pt x="423" y="1373"/>
                      <a:pt x="469" y="1371"/>
                    </a:cubicBezTo>
                    <a:lnTo>
                      <a:pt x="412" y="1"/>
                    </a:lnTo>
                    <a:cubicBezTo>
                      <a:pt x="361" y="4"/>
                      <a:pt x="309" y="6"/>
                      <a:pt x="257" y="6"/>
                    </a:cubicBezTo>
                    <a:cubicBezTo>
                      <a:pt x="204" y="6"/>
                      <a:pt x="152" y="4"/>
                      <a:pt x="1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1673;p42">
                <a:extLst>
                  <a:ext uri="{FF2B5EF4-FFF2-40B4-BE49-F238E27FC236}">
                    <a16:creationId xmlns:a16="http://schemas.microsoft.com/office/drawing/2014/main" id="{E9023326-3F2F-EAE1-981B-E44CD0EEB0E1}"/>
                  </a:ext>
                </a:extLst>
              </p:cNvPr>
              <p:cNvSpPr/>
              <p:nvPr/>
            </p:nvSpPr>
            <p:spPr>
              <a:xfrm>
                <a:off x="6272109" y="1630842"/>
                <a:ext cx="74187" cy="131917"/>
              </a:xfrm>
              <a:custGeom>
                <a:avLst/>
                <a:gdLst/>
                <a:ahLst/>
                <a:cxnLst/>
                <a:rect l="l" t="t" r="r" b="b"/>
                <a:pathLst>
                  <a:path w="795" h="1415" extrusionOk="0">
                    <a:moveTo>
                      <a:pt x="506" y="1"/>
                    </a:moveTo>
                    <a:lnTo>
                      <a:pt x="1" y="1270"/>
                    </a:lnTo>
                    <a:cubicBezTo>
                      <a:pt x="145" y="1328"/>
                      <a:pt x="296" y="1379"/>
                      <a:pt x="448" y="1415"/>
                    </a:cubicBezTo>
                    <a:lnTo>
                      <a:pt x="794" y="95"/>
                    </a:lnTo>
                    <a:cubicBezTo>
                      <a:pt x="693" y="66"/>
                      <a:pt x="599" y="37"/>
                      <a:pt x="5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1674;p42">
                <a:extLst>
                  <a:ext uri="{FF2B5EF4-FFF2-40B4-BE49-F238E27FC236}">
                    <a16:creationId xmlns:a16="http://schemas.microsoft.com/office/drawing/2014/main" id="{B273B737-3552-AE9F-2E30-70B0F49C127F}"/>
                  </a:ext>
                </a:extLst>
              </p:cNvPr>
              <p:cNvSpPr/>
              <p:nvPr/>
            </p:nvSpPr>
            <p:spPr>
              <a:xfrm>
                <a:off x="6177205" y="1595229"/>
                <a:ext cx="103769" cy="125205"/>
              </a:xfrm>
              <a:custGeom>
                <a:avLst/>
                <a:gdLst/>
                <a:ahLst/>
                <a:cxnLst/>
                <a:rect l="l" t="t" r="r" b="b"/>
                <a:pathLst>
                  <a:path w="1112" h="1343" extrusionOk="0">
                    <a:moveTo>
                      <a:pt x="859" y="1"/>
                    </a:moveTo>
                    <a:lnTo>
                      <a:pt x="1" y="1068"/>
                    </a:lnTo>
                    <a:cubicBezTo>
                      <a:pt x="123" y="1169"/>
                      <a:pt x="253" y="1256"/>
                      <a:pt x="390" y="1342"/>
                    </a:cubicBezTo>
                    <a:lnTo>
                      <a:pt x="1112" y="174"/>
                    </a:lnTo>
                    <a:cubicBezTo>
                      <a:pt x="1018" y="123"/>
                      <a:pt x="938" y="66"/>
                      <a:pt x="85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1675;p42">
                <a:extLst>
                  <a:ext uri="{FF2B5EF4-FFF2-40B4-BE49-F238E27FC236}">
                    <a16:creationId xmlns:a16="http://schemas.microsoft.com/office/drawing/2014/main" id="{B1A1B68A-3B52-D33A-02FC-02BBDCBFE2F1}"/>
                  </a:ext>
                </a:extLst>
              </p:cNvPr>
              <p:cNvSpPr/>
              <p:nvPr/>
            </p:nvSpPr>
            <p:spPr>
              <a:xfrm>
                <a:off x="6103205" y="1542835"/>
                <a:ext cx="123272" cy="106932"/>
              </a:xfrm>
              <a:custGeom>
                <a:avLst/>
                <a:gdLst/>
                <a:ahLst/>
                <a:cxnLst/>
                <a:rect l="l" t="t" r="r" b="b"/>
                <a:pathLst>
                  <a:path w="1321" h="1147" extrusionOk="0">
                    <a:moveTo>
                      <a:pt x="1126" y="0"/>
                    </a:moveTo>
                    <a:lnTo>
                      <a:pt x="0" y="772"/>
                    </a:lnTo>
                    <a:lnTo>
                      <a:pt x="137" y="959"/>
                    </a:lnTo>
                    <a:lnTo>
                      <a:pt x="210" y="1053"/>
                    </a:lnTo>
                    <a:lnTo>
                      <a:pt x="289" y="1147"/>
                    </a:lnTo>
                    <a:lnTo>
                      <a:pt x="1320" y="245"/>
                    </a:lnTo>
                    <a:lnTo>
                      <a:pt x="1263" y="188"/>
                    </a:lnTo>
                    <a:lnTo>
                      <a:pt x="1219" y="123"/>
                    </a:lnTo>
                    <a:lnTo>
                      <a:pt x="112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1676;p42">
                <a:extLst>
                  <a:ext uri="{FF2B5EF4-FFF2-40B4-BE49-F238E27FC236}">
                    <a16:creationId xmlns:a16="http://schemas.microsoft.com/office/drawing/2014/main" id="{0BF27818-41D1-1E4B-E995-8D223079E9A1}"/>
                  </a:ext>
                </a:extLst>
              </p:cNvPr>
              <p:cNvSpPr/>
              <p:nvPr/>
            </p:nvSpPr>
            <p:spPr>
              <a:xfrm>
                <a:off x="6055426" y="1478881"/>
                <a:ext cx="131951" cy="78777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45" extrusionOk="0">
                    <a:moveTo>
                      <a:pt x="1306" y="1"/>
                    </a:moveTo>
                    <a:lnTo>
                      <a:pt x="0" y="405"/>
                    </a:lnTo>
                    <a:cubicBezTo>
                      <a:pt x="51" y="549"/>
                      <a:pt x="101" y="701"/>
                      <a:pt x="166" y="845"/>
                    </a:cubicBezTo>
                    <a:lnTo>
                      <a:pt x="1414" y="282"/>
                    </a:lnTo>
                    <a:cubicBezTo>
                      <a:pt x="1371" y="196"/>
                      <a:pt x="1342" y="95"/>
                      <a:pt x="13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1677;p42">
                <a:extLst>
                  <a:ext uri="{FF2B5EF4-FFF2-40B4-BE49-F238E27FC236}">
                    <a16:creationId xmlns:a16="http://schemas.microsoft.com/office/drawing/2014/main" id="{851180E7-67B4-6F83-866A-9A13FC9F661B}"/>
                  </a:ext>
                </a:extLst>
              </p:cNvPr>
              <p:cNvSpPr/>
              <p:nvPr/>
            </p:nvSpPr>
            <p:spPr>
              <a:xfrm>
                <a:off x="6039282" y="1408308"/>
                <a:ext cx="129338" cy="43817"/>
              </a:xfrm>
              <a:custGeom>
                <a:avLst/>
                <a:gdLst/>
                <a:ahLst/>
                <a:cxnLst/>
                <a:rect l="l" t="t" r="r" b="b"/>
                <a:pathLst>
                  <a:path w="1386" h="470" extrusionOk="0">
                    <a:moveTo>
                      <a:pt x="0" y="1"/>
                    </a:moveTo>
                    <a:cubicBezTo>
                      <a:pt x="7" y="152"/>
                      <a:pt x="7" y="311"/>
                      <a:pt x="29" y="469"/>
                    </a:cubicBezTo>
                    <a:lnTo>
                      <a:pt x="1385" y="304"/>
                    </a:lnTo>
                    <a:cubicBezTo>
                      <a:pt x="1371" y="203"/>
                      <a:pt x="1378" y="102"/>
                      <a:pt x="13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1678;p42">
                <a:extLst>
                  <a:ext uri="{FF2B5EF4-FFF2-40B4-BE49-F238E27FC236}">
                    <a16:creationId xmlns:a16="http://schemas.microsoft.com/office/drawing/2014/main" id="{F23BCBAA-B8B5-EAA0-320A-5226D1702556}"/>
                  </a:ext>
                </a:extLst>
              </p:cNvPr>
              <p:cNvSpPr/>
              <p:nvPr/>
            </p:nvSpPr>
            <p:spPr>
              <a:xfrm>
                <a:off x="6608612" y="1210666"/>
                <a:ext cx="128685" cy="93507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003" extrusionOk="0">
                    <a:moveTo>
                      <a:pt x="1155" y="0"/>
                    </a:moveTo>
                    <a:lnTo>
                      <a:pt x="1" y="736"/>
                    </a:lnTo>
                    <a:lnTo>
                      <a:pt x="80" y="866"/>
                    </a:lnTo>
                    <a:cubicBezTo>
                      <a:pt x="102" y="909"/>
                      <a:pt x="131" y="959"/>
                      <a:pt x="145" y="1003"/>
                    </a:cubicBezTo>
                    <a:lnTo>
                      <a:pt x="1379" y="411"/>
                    </a:lnTo>
                    <a:cubicBezTo>
                      <a:pt x="1342" y="339"/>
                      <a:pt x="1314" y="267"/>
                      <a:pt x="1278" y="202"/>
                    </a:cubicBezTo>
                    <a:lnTo>
                      <a:pt x="115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" name="Google Shape;184;p31">
              <a:extLst>
                <a:ext uri="{FF2B5EF4-FFF2-40B4-BE49-F238E27FC236}">
                  <a16:creationId xmlns:a16="http://schemas.microsoft.com/office/drawing/2014/main" id="{D47D3E72-88CE-C5B5-D700-1162363AEB5C}"/>
                </a:ext>
              </a:extLst>
            </p:cNvPr>
            <p:cNvSpPr txBox="1">
              <a:spLocks/>
            </p:cNvSpPr>
            <p:nvPr/>
          </p:nvSpPr>
          <p:spPr>
            <a:xfrm>
              <a:off x="4022116" y="539105"/>
              <a:ext cx="6612724" cy="7204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9pPr>
            </a:lstStyle>
            <a:p>
              <a:pPr marL="0" indent="0">
                <a:buSzPts val="3000"/>
              </a:pPr>
              <a:r>
                <a:rPr lang="zh-TW" altLang="en-US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影像循線演算法</a:t>
              </a:r>
              <a:r>
                <a:rPr lang="en-US" altLang="zh-TW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(</a:t>
              </a:r>
              <a:r>
                <a:rPr lang="zh-TW" altLang="en-US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模糊控制</a:t>
              </a:r>
              <a:r>
                <a:rPr lang="en-US" altLang="zh-TW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)</a:t>
              </a:r>
              <a:endParaRPr lang="zh-TW" altLang="en-US" sz="4400" dirty="0">
                <a:latin typeface="SoukouMincho" panose="02000600000000000000" pitchFamily="2" charset="-128"/>
                <a:ea typeface="SoukouMincho" panose="02000600000000000000" pitchFamily="2" charset="-128"/>
                <a:cs typeface="Rajdhani"/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19108D0E-E6A0-AB04-A215-EC9D4A9D2C75}"/>
                  </a:ext>
                </a:extLst>
              </p:cNvPr>
              <p:cNvSpPr txBox="1"/>
              <p:nvPr/>
            </p:nvSpPr>
            <p:spPr>
              <a:xfrm>
                <a:off x="3619453" y="1244296"/>
                <a:ext cx="1905092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sz="2800" dirty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SoukouMincho" panose="02000600000000000000" pitchFamily="2" charset="-128"/>
                      </a:rPr>
                      <m:t>ω</m:t>
                    </m:r>
                  </m:oMath>
                </a14:m>
                <a:r>
                  <a:rPr lang="zh-TW" altLang="en-US" sz="2800" dirty="0">
                    <a:solidFill>
                      <a:schemeClr val="tx2"/>
                    </a:solidFill>
                    <a:latin typeface="SoukouMincho" panose="02000600000000000000" pitchFamily="2" charset="-128"/>
                    <a:ea typeface="SoukouMincho" panose="02000600000000000000" pitchFamily="2" charset="-128"/>
                    <a:cs typeface="Rajdhani"/>
                  </a:rPr>
                  <a:t>隸屬函數</a:t>
                </a:r>
                <a:endParaRPr lang="zh-TW" altLang="en-US" sz="2800" dirty="0">
                  <a:solidFill>
                    <a:schemeClr val="tx2"/>
                  </a:solidFill>
                </a:endParaRPr>
              </a:p>
            </p:txBody>
          </p:sp>
        </mc:Choice>
        <mc:Fallback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19108D0E-E6A0-AB04-A215-EC9D4A9D2C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9453" y="1244296"/>
                <a:ext cx="1905092" cy="523220"/>
              </a:xfrm>
              <a:prstGeom prst="rect">
                <a:avLst/>
              </a:prstGeom>
              <a:blipFill>
                <a:blip r:embed="rId3"/>
                <a:stretch>
                  <a:fillRect t="-9302" r="-5333" b="-302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圖片 2">
            <a:extLst>
              <a:ext uri="{FF2B5EF4-FFF2-40B4-BE49-F238E27FC236}">
                <a16:creationId xmlns:a16="http://schemas.microsoft.com/office/drawing/2014/main" id="{86AA78C9-0016-3AB7-B2D6-CA1115CCC6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0377" y="1767516"/>
            <a:ext cx="4523245" cy="3394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27417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>
          <a:extLst>
            <a:ext uri="{FF2B5EF4-FFF2-40B4-BE49-F238E27FC236}">
              <a16:creationId xmlns:a16="http://schemas.microsoft.com/office/drawing/2014/main" id="{0E21DC89-4BC2-1D86-D73A-DEAF60BDFF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群組 8">
            <a:extLst>
              <a:ext uri="{FF2B5EF4-FFF2-40B4-BE49-F238E27FC236}">
                <a16:creationId xmlns:a16="http://schemas.microsoft.com/office/drawing/2014/main" id="{BE382335-7F12-29C5-3C24-6D91519E2607}"/>
              </a:ext>
            </a:extLst>
          </p:cNvPr>
          <p:cNvGrpSpPr/>
          <p:nvPr/>
        </p:nvGrpSpPr>
        <p:grpSpPr>
          <a:xfrm>
            <a:off x="582493" y="-20489"/>
            <a:ext cx="7979014" cy="1359428"/>
            <a:chOff x="2655826" y="205510"/>
            <a:chExt cx="7979014" cy="1359428"/>
          </a:xfrm>
        </p:grpSpPr>
        <p:grpSp>
          <p:nvGrpSpPr>
            <p:cNvPr id="10" name="Google Shape;1679;p42">
              <a:extLst>
                <a:ext uri="{FF2B5EF4-FFF2-40B4-BE49-F238E27FC236}">
                  <a16:creationId xmlns:a16="http://schemas.microsoft.com/office/drawing/2014/main" id="{22E0C07A-763B-08BC-4756-391B961BB96B}"/>
                </a:ext>
              </a:extLst>
            </p:cNvPr>
            <p:cNvGrpSpPr/>
            <p:nvPr/>
          </p:nvGrpSpPr>
          <p:grpSpPr>
            <a:xfrm rot="3938964">
              <a:off x="2655826" y="205510"/>
              <a:ext cx="1359428" cy="1359428"/>
              <a:chOff x="885403" y="1571142"/>
              <a:chExt cx="2598600" cy="2598600"/>
            </a:xfrm>
          </p:grpSpPr>
          <p:sp>
            <p:nvSpPr>
              <p:cNvPr id="34" name="Google Shape;1680;p42">
                <a:extLst>
                  <a:ext uri="{FF2B5EF4-FFF2-40B4-BE49-F238E27FC236}">
                    <a16:creationId xmlns:a16="http://schemas.microsoft.com/office/drawing/2014/main" id="{8C9559B1-571C-53EF-85B7-59A1D3CEBD36}"/>
                  </a:ext>
                </a:extLst>
              </p:cNvPr>
              <p:cNvSpPr/>
              <p:nvPr/>
            </p:nvSpPr>
            <p:spPr>
              <a:xfrm>
                <a:off x="1303550" y="1980350"/>
                <a:ext cx="1762475" cy="1762450"/>
              </a:xfrm>
              <a:custGeom>
                <a:avLst/>
                <a:gdLst/>
                <a:ahLst/>
                <a:cxnLst/>
                <a:rect l="l" t="t" r="r" b="b"/>
                <a:pathLst>
                  <a:path w="70499" h="70498" extrusionOk="0">
                    <a:moveTo>
                      <a:pt x="35133" y="1"/>
                    </a:moveTo>
                    <a:lnTo>
                      <a:pt x="35133" y="683"/>
                    </a:lnTo>
                    <a:lnTo>
                      <a:pt x="35257" y="683"/>
                    </a:lnTo>
                    <a:cubicBezTo>
                      <a:pt x="36048" y="683"/>
                      <a:pt x="36853" y="710"/>
                      <a:pt x="37645" y="751"/>
                    </a:cubicBezTo>
                    <a:lnTo>
                      <a:pt x="37686" y="82"/>
                    </a:lnTo>
                    <a:cubicBezTo>
                      <a:pt x="36880" y="28"/>
                      <a:pt x="36061" y="1"/>
                      <a:pt x="35257" y="1"/>
                    </a:cubicBezTo>
                    <a:close/>
                    <a:moveTo>
                      <a:pt x="34560" y="1"/>
                    </a:moveTo>
                    <a:cubicBezTo>
                      <a:pt x="33714" y="28"/>
                      <a:pt x="32840" y="68"/>
                      <a:pt x="32008" y="150"/>
                    </a:cubicBezTo>
                    <a:lnTo>
                      <a:pt x="32063" y="820"/>
                    </a:lnTo>
                    <a:cubicBezTo>
                      <a:pt x="32895" y="751"/>
                      <a:pt x="33741" y="696"/>
                      <a:pt x="34574" y="683"/>
                    </a:cubicBezTo>
                    <a:lnTo>
                      <a:pt x="34560" y="1"/>
                    </a:lnTo>
                    <a:close/>
                    <a:moveTo>
                      <a:pt x="38259" y="123"/>
                    </a:moveTo>
                    <a:lnTo>
                      <a:pt x="38205" y="805"/>
                    </a:lnTo>
                    <a:cubicBezTo>
                      <a:pt x="39037" y="874"/>
                      <a:pt x="39870" y="969"/>
                      <a:pt x="40689" y="1106"/>
                    </a:cubicBezTo>
                    <a:lnTo>
                      <a:pt x="40798" y="437"/>
                    </a:lnTo>
                    <a:cubicBezTo>
                      <a:pt x="39965" y="301"/>
                      <a:pt x="39106" y="192"/>
                      <a:pt x="38259" y="123"/>
                    </a:cubicBezTo>
                    <a:close/>
                    <a:moveTo>
                      <a:pt x="31435" y="205"/>
                    </a:moveTo>
                    <a:cubicBezTo>
                      <a:pt x="30588" y="301"/>
                      <a:pt x="29742" y="423"/>
                      <a:pt x="28896" y="574"/>
                    </a:cubicBezTo>
                    <a:lnTo>
                      <a:pt x="29018" y="1242"/>
                    </a:lnTo>
                    <a:cubicBezTo>
                      <a:pt x="29837" y="1093"/>
                      <a:pt x="30683" y="969"/>
                      <a:pt x="31502" y="874"/>
                    </a:cubicBezTo>
                    <a:lnTo>
                      <a:pt x="31435" y="205"/>
                    </a:lnTo>
                    <a:close/>
                    <a:moveTo>
                      <a:pt x="41357" y="532"/>
                    </a:moveTo>
                    <a:lnTo>
                      <a:pt x="41248" y="1188"/>
                    </a:lnTo>
                    <a:cubicBezTo>
                      <a:pt x="42067" y="1338"/>
                      <a:pt x="42900" y="1515"/>
                      <a:pt x="43705" y="1720"/>
                    </a:cubicBezTo>
                    <a:lnTo>
                      <a:pt x="43869" y="1065"/>
                    </a:lnTo>
                    <a:cubicBezTo>
                      <a:pt x="43037" y="847"/>
                      <a:pt x="42203" y="669"/>
                      <a:pt x="41357" y="532"/>
                    </a:cubicBezTo>
                    <a:close/>
                    <a:moveTo>
                      <a:pt x="28336" y="683"/>
                    </a:moveTo>
                    <a:cubicBezTo>
                      <a:pt x="27504" y="847"/>
                      <a:pt x="26671" y="1038"/>
                      <a:pt x="25852" y="1269"/>
                    </a:cubicBezTo>
                    <a:lnTo>
                      <a:pt x="26030" y="1925"/>
                    </a:lnTo>
                    <a:cubicBezTo>
                      <a:pt x="26834" y="1693"/>
                      <a:pt x="27653" y="1502"/>
                      <a:pt x="28472" y="1338"/>
                    </a:cubicBezTo>
                    <a:lnTo>
                      <a:pt x="28336" y="683"/>
                    </a:lnTo>
                    <a:close/>
                    <a:moveTo>
                      <a:pt x="44415" y="1202"/>
                    </a:moveTo>
                    <a:lnTo>
                      <a:pt x="44238" y="1857"/>
                    </a:lnTo>
                    <a:cubicBezTo>
                      <a:pt x="45042" y="2075"/>
                      <a:pt x="45848" y="2321"/>
                      <a:pt x="46640" y="2594"/>
                    </a:cubicBezTo>
                    <a:lnTo>
                      <a:pt x="46871" y="1952"/>
                    </a:lnTo>
                    <a:cubicBezTo>
                      <a:pt x="46067" y="1679"/>
                      <a:pt x="45234" y="1420"/>
                      <a:pt x="44415" y="1202"/>
                    </a:cubicBezTo>
                    <a:close/>
                    <a:moveTo>
                      <a:pt x="25306" y="1420"/>
                    </a:moveTo>
                    <a:cubicBezTo>
                      <a:pt x="24487" y="1666"/>
                      <a:pt x="23668" y="1939"/>
                      <a:pt x="22863" y="2239"/>
                    </a:cubicBezTo>
                    <a:lnTo>
                      <a:pt x="23109" y="2867"/>
                    </a:lnTo>
                    <a:cubicBezTo>
                      <a:pt x="23886" y="2580"/>
                      <a:pt x="24692" y="2307"/>
                      <a:pt x="25484" y="2075"/>
                    </a:cubicBezTo>
                    <a:lnTo>
                      <a:pt x="25306" y="1420"/>
                    </a:lnTo>
                    <a:close/>
                    <a:moveTo>
                      <a:pt x="47404" y="2157"/>
                    </a:moveTo>
                    <a:lnTo>
                      <a:pt x="47172" y="2785"/>
                    </a:lnTo>
                    <a:cubicBezTo>
                      <a:pt x="47950" y="3071"/>
                      <a:pt x="48742" y="3399"/>
                      <a:pt x="49492" y="3740"/>
                    </a:cubicBezTo>
                    <a:lnTo>
                      <a:pt x="49779" y="3126"/>
                    </a:lnTo>
                    <a:cubicBezTo>
                      <a:pt x="49001" y="2771"/>
                      <a:pt x="48209" y="2443"/>
                      <a:pt x="47404" y="2157"/>
                    </a:cubicBezTo>
                    <a:close/>
                    <a:moveTo>
                      <a:pt x="22344" y="2443"/>
                    </a:moveTo>
                    <a:cubicBezTo>
                      <a:pt x="21553" y="2758"/>
                      <a:pt x="20761" y="3098"/>
                      <a:pt x="19997" y="3467"/>
                    </a:cubicBezTo>
                    <a:lnTo>
                      <a:pt x="20283" y="4068"/>
                    </a:lnTo>
                    <a:cubicBezTo>
                      <a:pt x="21034" y="3713"/>
                      <a:pt x="21812" y="3371"/>
                      <a:pt x="22590" y="3071"/>
                    </a:cubicBezTo>
                    <a:lnTo>
                      <a:pt x="22344" y="2443"/>
                    </a:lnTo>
                    <a:close/>
                    <a:moveTo>
                      <a:pt x="50298" y="3358"/>
                    </a:moveTo>
                    <a:lnTo>
                      <a:pt x="50011" y="3972"/>
                    </a:lnTo>
                    <a:cubicBezTo>
                      <a:pt x="50762" y="4327"/>
                      <a:pt x="51512" y="4723"/>
                      <a:pt x="52236" y="5133"/>
                    </a:cubicBezTo>
                    <a:lnTo>
                      <a:pt x="52577" y="4545"/>
                    </a:lnTo>
                    <a:cubicBezTo>
                      <a:pt x="51827" y="4123"/>
                      <a:pt x="51062" y="3726"/>
                      <a:pt x="50298" y="3358"/>
                    </a:cubicBezTo>
                    <a:close/>
                    <a:moveTo>
                      <a:pt x="19478" y="3713"/>
                    </a:moveTo>
                    <a:cubicBezTo>
                      <a:pt x="18727" y="4095"/>
                      <a:pt x="17962" y="4505"/>
                      <a:pt x="17240" y="4942"/>
                    </a:cubicBezTo>
                    <a:lnTo>
                      <a:pt x="17580" y="5528"/>
                    </a:lnTo>
                    <a:cubicBezTo>
                      <a:pt x="18304" y="5105"/>
                      <a:pt x="19041" y="4696"/>
                      <a:pt x="19791" y="4314"/>
                    </a:cubicBezTo>
                    <a:lnTo>
                      <a:pt x="19478" y="3713"/>
                    </a:lnTo>
                    <a:close/>
                    <a:moveTo>
                      <a:pt x="53068" y="4832"/>
                    </a:moveTo>
                    <a:lnTo>
                      <a:pt x="52728" y="5406"/>
                    </a:lnTo>
                    <a:cubicBezTo>
                      <a:pt x="53450" y="5828"/>
                      <a:pt x="54160" y="6292"/>
                      <a:pt x="54843" y="6756"/>
                    </a:cubicBezTo>
                    <a:lnTo>
                      <a:pt x="55225" y="6210"/>
                    </a:lnTo>
                    <a:cubicBezTo>
                      <a:pt x="54529" y="5719"/>
                      <a:pt x="53805" y="5255"/>
                      <a:pt x="53068" y="4832"/>
                    </a:cubicBezTo>
                    <a:close/>
                    <a:moveTo>
                      <a:pt x="16748" y="5242"/>
                    </a:moveTo>
                    <a:cubicBezTo>
                      <a:pt x="16230" y="5569"/>
                      <a:pt x="15697" y="5910"/>
                      <a:pt x="15192" y="6265"/>
                    </a:cubicBezTo>
                    <a:lnTo>
                      <a:pt x="15574" y="6811"/>
                    </a:lnTo>
                    <a:cubicBezTo>
                      <a:pt x="16079" y="6470"/>
                      <a:pt x="16598" y="6129"/>
                      <a:pt x="17103" y="5815"/>
                    </a:cubicBezTo>
                    <a:lnTo>
                      <a:pt x="16748" y="5242"/>
                    </a:lnTo>
                    <a:close/>
                    <a:moveTo>
                      <a:pt x="14960" y="6429"/>
                    </a:moveTo>
                    <a:cubicBezTo>
                      <a:pt x="14850" y="6498"/>
                      <a:pt x="14728" y="6579"/>
                      <a:pt x="14619" y="6661"/>
                    </a:cubicBezTo>
                    <a:lnTo>
                      <a:pt x="15014" y="7207"/>
                    </a:lnTo>
                    <a:cubicBezTo>
                      <a:pt x="15123" y="7139"/>
                      <a:pt x="15233" y="7057"/>
                      <a:pt x="15342" y="6975"/>
                    </a:cubicBezTo>
                    <a:lnTo>
                      <a:pt x="14960" y="6429"/>
                    </a:lnTo>
                    <a:close/>
                    <a:moveTo>
                      <a:pt x="55703" y="6525"/>
                    </a:moveTo>
                    <a:lnTo>
                      <a:pt x="55307" y="7084"/>
                    </a:lnTo>
                    <a:cubicBezTo>
                      <a:pt x="55989" y="7562"/>
                      <a:pt x="56658" y="8081"/>
                      <a:pt x="57299" y="8613"/>
                    </a:cubicBezTo>
                    <a:lnTo>
                      <a:pt x="57723" y="8094"/>
                    </a:lnTo>
                    <a:cubicBezTo>
                      <a:pt x="57068" y="7548"/>
                      <a:pt x="56386" y="7029"/>
                      <a:pt x="55703" y="6525"/>
                    </a:cubicBezTo>
                    <a:close/>
                    <a:moveTo>
                      <a:pt x="14168" y="7002"/>
                    </a:moveTo>
                    <a:cubicBezTo>
                      <a:pt x="13485" y="7508"/>
                      <a:pt x="12817" y="8054"/>
                      <a:pt x="12175" y="8613"/>
                    </a:cubicBezTo>
                    <a:lnTo>
                      <a:pt x="12612" y="9118"/>
                    </a:lnTo>
                    <a:cubicBezTo>
                      <a:pt x="13240" y="8572"/>
                      <a:pt x="13895" y="8039"/>
                      <a:pt x="14564" y="7548"/>
                    </a:cubicBezTo>
                    <a:lnTo>
                      <a:pt x="14168" y="7002"/>
                    </a:lnTo>
                    <a:close/>
                    <a:moveTo>
                      <a:pt x="58160" y="8463"/>
                    </a:moveTo>
                    <a:lnTo>
                      <a:pt x="57723" y="8968"/>
                    </a:lnTo>
                    <a:cubicBezTo>
                      <a:pt x="58351" y="9514"/>
                      <a:pt x="58979" y="10087"/>
                      <a:pt x="59565" y="10674"/>
                    </a:cubicBezTo>
                    <a:lnTo>
                      <a:pt x="60043" y="10196"/>
                    </a:lnTo>
                    <a:cubicBezTo>
                      <a:pt x="59443" y="9595"/>
                      <a:pt x="58815" y="9009"/>
                      <a:pt x="58160" y="8463"/>
                    </a:cubicBezTo>
                    <a:close/>
                    <a:moveTo>
                      <a:pt x="11738" y="8982"/>
                    </a:moveTo>
                    <a:cubicBezTo>
                      <a:pt x="11111" y="9555"/>
                      <a:pt x="10483" y="10156"/>
                      <a:pt x="9896" y="10756"/>
                    </a:cubicBezTo>
                    <a:lnTo>
                      <a:pt x="10388" y="11233"/>
                    </a:lnTo>
                    <a:cubicBezTo>
                      <a:pt x="10961" y="10633"/>
                      <a:pt x="11575" y="10046"/>
                      <a:pt x="12189" y="9486"/>
                    </a:cubicBezTo>
                    <a:lnTo>
                      <a:pt x="11738" y="8982"/>
                    </a:lnTo>
                    <a:close/>
                    <a:moveTo>
                      <a:pt x="60453" y="10605"/>
                    </a:moveTo>
                    <a:lnTo>
                      <a:pt x="59962" y="11070"/>
                    </a:lnTo>
                    <a:cubicBezTo>
                      <a:pt x="60548" y="11670"/>
                      <a:pt x="61121" y="12298"/>
                      <a:pt x="61654" y="12926"/>
                    </a:cubicBezTo>
                    <a:lnTo>
                      <a:pt x="62173" y="12489"/>
                    </a:lnTo>
                    <a:cubicBezTo>
                      <a:pt x="61627" y="11848"/>
                      <a:pt x="61039" y="11206"/>
                      <a:pt x="60453" y="10605"/>
                    </a:cubicBezTo>
                    <a:close/>
                    <a:moveTo>
                      <a:pt x="9500" y="11179"/>
                    </a:moveTo>
                    <a:cubicBezTo>
                      <a:pt x="8927" y="11793"/>
                      <a:pt x="8353" y="12449"/>
                      <a:pt x="7822" y="13104"/>
                    </a:cubicBezTo>
                    <a:lnTo>
                      <a:pt x="8353" y="13526"/>
                    </a:lnTo>
                    <a:cubicBezTo>
                      <a:pt x="8872" y="12885"/>
                      <a:pt x="9432" y="12243"/>
                      <a:pt x="10005" y="11630"/>
                    </a:cubicBezTo>
                    <a:lnTo>
                      <a:pt x="9500" y="11179"/>
                    </a:lnTo>
                    <a:close/>
                    <a:moveTo>
                      <a:pt x="62541" y="12926"/>
                    </a:moveTo>
                    <a:lnTo>
                      <a:pt x="62009" y="13363"/>
                    </a:lnTo>
                    <a:cubicBezTo>
                      <a:pt x="62541" y="14005"/>
                      <a:pt x="63046" y="14673"/>
                      <a:pt x="63523" y="15342"/>
                    </a:cubicBezTo>
                    <a:lnTo>
                      <a:pt x="64069" y="14960"/>
                    </a:lnTo>
                    <a:cubicBezTo>
                      <a:pt x="63592" y="14263"/>
                      <a:pt x="63074" y="13581"/>
                      <a:pt x="62541" y="12926"/>
                    </a:cubicBezTo>
                    <a:close/>
                    <a:moveTo>
                      <a:pt x="7467" y="13554"/>
                    </a:moveTo>
                    <a:cubicBezTo>
                      <a:pt x="6948" y="14223"/>
                      <a:pt x="6442" y="14919"/>
                      <a:pt x="5965" y="15628"/>
                    </a:cubicBezTo>
                    <a:lnTo>
                      <a:pt x="6524" y="16010"/>
                    </a:lnTo>
                    <a:cubicBezTo>
                      <a:pt x="6988" y="15315"/>
                      <a:pt x="7494" y="14632"/>
                      <a:pt x="7999" y="13963"/>
                    </a:cubicBezTo>
                    <a:lnTo>
                      <a:pt x="7467" y="13554"/>
                    </a:lnTo>
                    <a:close/>
                    <a:moveTo>
                      <a:pt x="64411" y="15437"/>
                    </a:moveTo>
                    <a:lnTo>
                      <a:pt x="63851" y="15819"/>
                    </a:lnTo>
                    <a:cubicBezTo>
                      <a:pt x="64315" y="16516"/>
                      <a:pt x="64766" y="17226"/>
                      <a:pt x="65189" y="17949"/>
                    </a:cubicBezTo>
                    <a:lnTo>
                      <a:pt x="65776" y="17608"/>
                    </a:lnTo>
                    <a:cubicBezTo>
                      <a:pt x="65352" y="16871"/>
                      <a:pt x="64888" y="16147"/>
                      <a:pt x="64411" y="15437"/>
                    </a:cubicBezTo>
                    <a:close/>
                    <a:moveTo>
                      <a:pt x="5651" y="16107"/>
                    </a:moveTo>
                    <a:cubicBezTo>
                      <a:pt x="5187" y="16816"/>
                      <a:pt x="4750" y="17553"/>
                      <a:pt x="4341" y="18304"/>
                    </a:cubicBezTo>
                    <a:lnTo>
                      <a:pt x="4928" y="18631"/>
                    </a:lnTo>
                    <a:cubicBezTo>
                      <a:pt x="5323" y="17894"/>
                      <a:pt x="5760" y="17171"/>
                      <a:pt x="6224" y="16475"/>
                    </a:cubicBezTo>
                    <a:lnTo>
                      <a:pt x="5651" y="16107"/>
                    </a:lnTo>
                    <a:close/>
                    <a:moveTo>
                      <a:pt x="66049" y="18099"/>
                    </a:moveTo>
                    <a:lnTo>
                      <a:pt x="65462" y="18427"/>
                    </a:lnTo>
                    <a:cubicBezTo>
                      <a:pt x="65871" y="19164"/>
                      <a:pt x="66253" y="19914"/>
                      <a:pt x="66608" y="20665"/>
                    </a:cubicBezTo>
                    <a:lnTo>
                      <a:pt x="67223" y="20378"/>
                    </a:lnTo>
                    <a:cubicBezTo>
                      <a:pt x="66868" y="19614"/>
                      <a:pt x="66472" y="18850"/>
                      <a:pt x="66049" y="18099"/>
                    </a:cubicBezTo>
                    <a:close/>
                    <a:moveTo>
                      <a:pt x="4068" y="18809"/>
                    </a:moveTo>
                    <a:cubicBezTo>
                      <a:pt x="3672" y="19559"/>
                      <a:pt x="3290" y="20338"/>
                      <a:pt x="2948" y="21115"/>
                    </a:cubicBezTo>
                    <a:lnTo>
                      <a:pt x="3576" y="21388"/>
                    </a:lnTo>
                    <a:cubicBezTo>
                      <a:pt x="3904" y="20624"/>
                      <a:pt x="4273" y="19860"/>
                      <a:pt x="4668" y="19123"/>
                    </a:cubicBezTo>
                    <a:lnTo>
                      <a:pt x="4068" y="18809"/>
                    </a:lnTo>
                    <a:close/>
                    <a:moveTo>
                      <a:pt x="67454" y="20897"/>
                    </a:moveTo>
                    <a:lnTo>
                      <a:pt x="66841" y="21170"/>
                    </a:lnTo>
                    <a:cubicBezTo>
                      <a:pt x="67181" y="21934"/>
                      <a:pt x="67496" y="22713"/>
                      <a:pt x="67782" y="23504"/>
                    </a:cubicBezTo>
                    <a:lnTo>
                      <a:pt x="68410" y="23272"/>
                    </a:lnTo>
                    <a:cubicBezTo>
                      <a:pt x="68124" y="22467"/>
                      <a:pt x="67796" y="21675"/>
                      <a:pt x="67454" y="20897"/>
                    </a:cubicBezTo>
                    <a:close/>
                    <a:moveTo>
                      <a:pt x="2730" y="21648"/>
                    </a:moveTo>
                    <a:cubicBezTo>
                      <a:pt x="2402" y="22426"/>
                      <a:pt x="2089" y="23231"/>
                      <a:pt x="1816" y="24036"/>
                    </a:cubicBezTo>
                    <a:lnTo>
                      <a:pt x="2457" y="24255"/>
                    </a:lnTo>
                    <a:cubicBezTo>
                      <a:pt x="2730" y="23463"/>
                      <a:pt x="3030" y="22671"/>
                      <a:pt x="3345" y="21907"/>
                    </a:cubicBezTo>
                    <a:lnTo>
                      <a:pt x="2730" y="21648"/>
                    </a:lnTo>
                    <a:close/>
                    <a:moveTo>
                      <a:pt x="68601" y="23805"/>
                    </a:moveTo>
                    <a:lnTo>
                      <a:pt x="67960" y="24023"/>
                    </a:lnTo>
                    <a:cubicBezTo>
                      <a:pt x="68233" y="24815"/>
                      <a:pt x="68479" y="25619"/>
                      <a:pt x="68683" y="26425"/>
                    </a:cubicBezTo>
                    <a:lnTo>
                      <a:pt x="69338" y="26262"/>
                    </a:lnTo>
                    <a:cubicBezTo>
                      <a:pt x="69134" y="25443"/>
                      <a:pt x="68874" y="24609"/>
                      <a:pt x="68601" y="23805"/>
                    </a:cubicBezTo>
                    <a:close/>
                    <a:moveTo>
                      <a:pt x="1638" y="24582"/>
                    </a:moveTo>
                    <a:cubicBezTo>
                      <a:pt x="1392" y="25401"/>
                      <a:pt x="1161" y="26234"/>
                      <a:pt x="956" y="27053"/>
                    </a:cubicBezTo>
                    <a:lnTo>
                      <a:pt x="1625" y="27217"/>
                    </a:lnTo>
                    <a:cubicBezTo>
                      <a:pt x="1816" y="26398"/>
                      <a:pt x="2034" y="25592"/>
                      <a:pt x="2293" y="24787"/>
                    </a:cubicBezTo>
                    <a:lnTo>
                      <a:pt x="1638" y="24582"/>
                    </a:lnTo>
                    <a:close/>
                    <a:moveTo>
                      <a:pt x="69489" y="26808"/>
                    </a:moveTo>
                    <a:lnTo>
                      <a:pt x="68834" y="26971"/>
                    </a:lnTo>
                    <a:cubicBezTo>
                      <a:pt x="69025" y="27776"/>
                      <a:pt x="69202" y="28609"/>
                      <a:pt x="69338" y="29428"/>
                    </a:cubicBezTo>
                    <a:lnTo>
                      <a:pt x="70007" y="29319"/>
                    </a:lnTo>
                    <a:cubicBezTo>
                      <a:pt x="69857" y="28486"/>
                      <a:pt x="69693" y="27640"/>
                      <a:pt x="69489" y="26808"/>
                    </a:cubicBezTo>
                    <a:close/>
                    <a:moveTo>
                      <a:pt x="833" y="27612"/>
                    </a:moveTo>
                    <a:cubicBezTo>
                      <a:pt x="655" y="28445"/>
                      <a:pt x="491" y="29292"/>
                      <a:pt x="369" y="30124"/>
                    </a:cubicBezTo>
                    <a:lnTo>
                      <a:pt x="1037" y="30233"/>
                    </a:lnTo>
                    <a:cubicBezTo>
                      <a:pt x="1161" y="29401"/>
                      <a:pt x="1310" y="28568"/>
                      <a:pt x="1488" y="27763"/>
                    </a:cubicBezTo>
                    <a:lnTo>
                      <a:pt x="833" y="27612"/>
                    </a:lnTo>
                    <a:close/>
                    <a:moveTo>
                      <a:pt x="70089" y="29878"/>
                    </a:moveTo>
                    <a:lnTo>
                      <a:pt x="69420" y="29987"/>
                    </a:lnTo>
                    <a:cubicBezTo>
                      <a:pt x="69556" y="30806"/>
                      <a:pt x="69653" y="31652"/>
                      <a:pt x="69720" y="32486"/>
                    </a:cubicBezTo>
                    <a:lnTo>
                      <a:pt x="70390" y="32431"/>
                    </a:lnTo>
                    <a:cubicBezTo>
                      <a:pt x="70321" y="31571"/>
                      <a:pt x="70226" y="30724"/>
                      <a:pt x="70089" y="29878"/>
                    </a:cubicBezTo>
                    <a:close/>
                    <a:moveTo>
                      <a:pt x="300" y="30697"/>
                    </a:moveTo>
                    <a:cubicBezTo>
                      <a:pt x="191" y="31530"/>
                      <a:pt x="109" y="32389"/>
                      <a:pt x="55" y="33250"/>
                    </a:cubicBezTo>
                    <a:lnTo>
                      <a:pt x="737" y="33277"/>
                    </a:lnTo>
                    <a:cubicBezTo>
                      <a:pt x="779" y="32444"/>
                      <a:pt x="861" y="31612"/>
                      <a:pt x="970" y="30779"/>
                    </a:cubicBezTo>
                    <a:lnTo>
                      <a:pt x="300" y="30697"/>
                    </a:lnTo>
                    <a:close/>
                    <a:moveTo>
                      <a:pt x="27" y="33809"/>
                    </a:moveTo>
                    <a:cubicBezTo>
                      <a:pt x="14" y="34287"/>
                      <a:pt x="0" y="34764"/>
                      <a:pt x="0" y="35243"/>
                    </a:cubicBezTo>
                    <a:cubicBezTo>
                      <a:pt x="0" y="35625"/>
                      <a:pt x="14" y="36007"/>
                      <a:pt x="27" y="36375"/>
                    </a:cubicBezTo>
                    <a:lnTo>
                      <a:pt x="697" y="36348"/>
                    </a:lnTo>
                    <a:cubicBezTo>
                      <a:pt x="683" y="35993"/>
                      <a:pt x="683" y="35611"/>
                      <a:pt x="683" y="35243"/>
                    </a:cubicBezTo>
                    <a:cubicBezTo>
                      <a:pt x="683" y="34779"/>
                      <a:pt x="697" y="34300"/>
                      <a:pt x="710" y="33836"/>
                    </a:cubicBezTo>
                    <a:lnTo>
                      <a:pt x="27" y="33809"/>
                    </a:lnTo>
                    <a:close/>
                    <a:moveTo>
                      <a:pt x="70430" y="32990"/>
                    </a:moveTo>
                    <a:lnTo>
                      <a:pt x="69748" y="33032"/>
                    </a:lnTo>
                    <a:cubicBezTo>
                      <a:pt x="69802" y="33769"/>
                      <a:pt x="69829" y="34506"/>
                      <a:pt x="69829" y="35243"/>
                    </a:cubicBezTo>
                    <a:cubicBezTo>
                      <a:pt x="69829" y="36075"/>
                      <a:pt x="69789" y="36921"/>
                      <a:pt x="69734" y="37754"/>
                    </a:cubicBezTo>
                    <a:lnTo>
                      <a:pt x="70403" y="37809"/>
                    </a:lnTo>
                    <a:cubicBezTo>
                      <a:pt x="70471" y="36962"/>
                      <a:pt x="70499" y="36102"/>
                      <a:pt x="70499" y="35243"/>
                    </a:cubicBezTo>
                    <a:cubicBezTo>
                      <a:pt x="70499" y="34491"/>
                      <a:pt x="70471" y="33741"/>
                      <a:pt x="70430" y="32990"/>
                    </a:cubicBezTo>
                    <a:close/>
                    <a:moveTo>
                      <a:pt x="724" y="36908"/>
                    </a:moveTo>
                    <a:lnTo>
                      <a:pt x="42" y="36948"/>
                    </a:lnTo>
                    <a:cubicBezTo>
                      <a:pt x="82" y="37795"/>
                      <a:pt x="151" y="38655"/>
                      <a:pt x="260" y="39501"/>
                    </a:cubicBezTo>
                    <a:lnTo>
                      <a:pt x="928" y="39419"/>
                    </a:lnTo>
                    <a:cubicBezTo>
                      <a:pt x="833" y="38586"/>
                      <a:pt x="764" y="37754"/>
                      <a:pt x="724" y="36908"/>
                    </a:cubicBezTo>
                    <a:close/>
                    <a:moveTo>
                      <a:pt x="69693" y="38313"/>
                    </a:moveTo>
                    <a:cubicBezTo>
                      <a:pt x="69611" y="39146"/>
                      <a:pt x="69516" y="39978"/>
                      <a:pt x="69380" y="40812"/>
                    </a:cubicBezTo>
                    <a:lnTo>
                      <a:pt x="70048" y="40921"/>
                    </a:lnTo>
                    <a:cubicBezTo>
                      <a:pt x="70184" y="40074"/>
                      <a:pt x="70293" y="39214"/>
                      <a:pt x="70362" y="38368"/>
                    </a:cubicBezTo>
                    <a:lnTo>
                      <a:pt x="69693" y="38313"/>
                    </a:lnTo>
                    <a:close/>
                    <a:moveTo>
                      <a:pt x="997" y="39965"/>
                    </a:moveTo>
                    <a:lnTo>
                      <a:pt x="328" y="40060"/>
                    </a:lnTo>
                    <a:cubicBezTo>
                      <a:pt x="451" y="40907"/>
                      <a:pt x="588" y="41753"/>
                      <a:pt x="764" y="42586"/>
                    </a:cubicBezTo>
                    <a:lnTo>
                      <a:pt x="1434" y="42449"/>
                    </a:lnTo>
                    <a:cubicBezTo>
                      <a:pt x="1256" y="41630"/>
                      <a:pt x="1119" y="40797"/>
                      <a:pt x="997" y="39965"/>
                    </a:cubicBezTo>
                    <a:close/>
                    <a:moveTo>
                      <a:pt x="69283" y="41357"/>
                    </a:moveTo>
                    <a:cubicBezTo>
                      <a:pt x="69134" y="42176"/>
                      <a:pt x="68956" y="43008"/>
                      <a:pt x="68752" y="43814"/>
                    </a:cubicBezTo>
                    <a:lnTo>
                      <a:pt x="69407" y="43978"/>
                    </a:lnTo>
                    <a:cubicBezTo>
                      <a:pt x="69625" y="43159"/>
                      <a:pt x="69802" y="42313"/>
                      <a:pt x="69953" y="41480"/>
                    </a:cubicBezTo>
                    <a:lnTo>
                      <a:pt x="69283" y="41357"/>
                    </a:lnTo>
                    <a:close/>
                    <a:moveTo>
                      <a:pt x="1556" y="42995"/>
                    </a:moveTo>
                    <a:lnTo>
                      <a:pt x="888" y="43145"/>
                    </a:lnTo>
                    <a:cubicBezTo>
                      <a:pt x="1079" y="43964"/>
                      <a:pt x="1297" y="44797"/>
                      <a:pt x="1556" y="45616"/>
                    </a:cubicBezTo>
                    <a:lnTo>
                      <a:pt x="2198" y="45411"/>
                    </a:lnTo>
                    <a:cubicBezTo>
                      <a:pt x="1952" y="44619"/>
                      <a:pt x="1734" y="43800"/>
                      <a:pt x="1556" y="42995"/>
                    </a:cubicBezTo>
                    <a:close/>
                    <a:moveTo>
                      <a:pt x="68615" y="44360"/>
                    </a:moveTo>
                    <a:cubicBezTo>
                      <a:pt x="68397" y="45165"/>
                      <a:pt x="68137" y="45971"/>
                      <a:pt x="67864" y="46748"/>
                    </a:cubicBezTo>
                    <a:lnTo>
                      <a:pt x="68506" y="46981"/>
                    </a:lnTo>
                    <a:cubicBezTo>
                      <a:pt x="68779" y="46175"/>
                      <a:pt x="69038" y="45356"/>
                      <a:pt x="69270" y="44537"/>
                    </a:cubicBezTo>
                    <a:lnTo>
                      <a:pt x="68615" y="44360"/>
                    </a:lnTo>
                    <a:close/>
                    <a:moveTo>
                      <a:pt x="2375" y="45957"/>
                    </a:moveTo>
                    <a:lnTo>
                      <a:pt x="1720" y="46162"/>
                    </a:lnTo>
                    <a:cubicBezTo>
                      <a:pt x="1993" y="46967"/>
                      <a:pt x="2280" y="47773"/>
                      <a:pt x="2608" y="48564"/>
                    </a:cubicBezTo>
                    <a:lnTo>
                      <a:pt x="3235" y="48304"/>
                    </a:lnTo>
                    <a:cubicBezTo>
                      <a:pt x="2921" y="47540"/>
                      <a:pt x="2621" y="46748"/>
                      <a:pt x="2375" y="45957"/>
                    </a:cubicBezTo>
                    <a:close/>
                    <a:moveTo>
                      <a:pt x="67673" y="47281"/>
                    </a:moveTo>
                    <a:cubicBezTo>
                      <a:pt x="67387" y="48059"/>
                      <a:pt x="67059" y="48837"/>
                      <a:pt x="66704" y="49602"/>
                    </a:cubicBezTo>
                    <a:lnTo>
                      <a:pt x="67332" y="49888"/>
                    </a:lnTo>
                    <a:cubicBezTo>
                      <a:pt x="67687" y="49110"/>
                      <a:pt x="68015" y="48319"/>
                      <a:pt x="68301" y="47513"/>
                    </a:cubicBezTo>
                    <a:lnTo>
                      <a:pt x="67673" y="47281"/>
                    </a:lnTo>
                    <a:close/>
                    <a:moveTo>
                      <a:pt x="3454" y="48823"/>
                    </a:moveTo>
                    <a:lnTo>
                      <a:pt x="2826" y="49083"/>
                    </a:lnTo>
                    <a:cubicBezTo>
                      <a:pt x="3154" y="49875"/>
                      <a:pt x="3522" y="50652"/>
                      <a:pt x="3918" y="51403"/>
                    </a:cubicBezTo>
                    <a:lnTo>
                      <a:pt x="4519" y="51089"/>
                    </a:lnTo>
                    <a:cubicBezTo>
                      <a:pt x="4136" y="50352"/>
                      <a:pt x="3781" y="49587"/>
                      <a:pt x="3454" y="48823"/>
                    </a:cubicBezTo>
                    <a:close/>
                    <a:moveTo>
                      <a:pt x="66472" y="50106"/>
                    </a:moveTo>
                    <a:cubicBezTo>
                      <a:pt x="66117" y="50870"/>
                      <a:pt x="65722" y="51622"/>
                      <a:pt x="65312" y="52345"/>
                    </a:cubicBezTo>
                    <a:lnTo>
                      <a:pt x="65898" y="52672"/>
                    </a:lnTo>
                    <a:cubicBezTo>
                      <a:pt x="66322" y="51935"/>
                      <a:pt x="66717" y="51171"/>
                      <a:pt x="67086" y="50406"/>
                    </a:cubicBezTo>
                    <a:lnTo>
                      <a:pt x="66472" y="50106"/>
                    </a:lnTo>
                    <a:close/>
                    <a:moveTo>
                      <a:pt x="4777" y="51580"/>
                    </a:moveTo>
                    <a:lnTo>
                      <a:pt x="4177" y="51908"/>
                    </a:lnTo>
                    <a:cubicBezTo>
                      <a:pt x="4586" y="52659"/>
                      <a:pt x="5023" y="53396"/>
                      <a:pt x="5474" y="54119"/>
                    </a:cubicBezTo>
                    <a:lnTo>
                      <a:pt x="6047" y="53751"/>
                    </a:lnTo>
                    <a:cubicBezTo>
                      <a:pt x="5596" y="53054"/>
                      <a:pt x="5174" y="52317"/>
                      <a:pt x="4777" y="51580"/>
                    </a:cubicBezTo>
                    <a:close/>
                    <a:moveTo>
                      <a:pt x="6347" y="54228"/>
                    </a:moveTo>
                    <a:lnTo>
                      <a:pt x="5787" y="54597"/>
                    </a:lnTo>
                    <a:cubicBezTo>
                      <a:pt x="5938" y="54829"/>
                      <a:pt x="6102" y="55074"/>
                      <a:pt x="6266" y="55307"/>
                    </a:cubicBezTo>
                    <a:lnTo>
                      <a:pt x="6825" y="54925"/>
                    </a:lnTo>
                    <a:cubicBezTo>
                      <a:pt x="6661" y="54692"/>
                      <a:pt x="6497" y="54461"/>
                      <a:pt x="6347" y="54228"/>
                    </a:cubicBezTo>
                    <a:close/>
                    <a:moveTo>
                      <a:pt x="65025" y="52823"/>
                    </a:moveTo>
                    <a:cubicBezTo>
                      <a:pt x="64602" y="53546"/>
                      <a:pt x="64151" y="54255"/>
                      <a:pt x="63674" y="54938"/>
                    </a:cubicBezTo>
                    <a:lnTo>
                      <a:pt x="64220" y="55320"/>
                    </a:lnTo>
                    <a:cubicBezTo>
                      <a:pt x="64712" y="54624"/>
                      <a:pt x="65176" y="53901"/>
                      <a:pt x="65612" y="53163"/>
                    </a:cubicBezTo>
                    <a:lnTo>
                      <a:pt x="65025" y="52823"/>
                    </a:lnTo>
                    <a:close/>
                    <a:moveTo>
                      <a:pt x="6975" y="55156"/>
                    </a:moveTo>
                    <a:lnTo>
                      <a:pt x="6429" y="55538"/>
                    </a:lnTo>
                    <a:cubicBezTo>
                      <a:pt x="6702" y="55921"/>
                      <a:pt x="6975" y="56303"/>
                      <a:pt x="7261" y="56685"/>
                    </a:cubicBezTo>
                    <a:lnTo>
                      <a:pt x="7807" y="56275"/>
                    </a:lnTo>
                    <a:cubicBezTo>
                      <a:pt x="7521" y="55907"/>
                      <a:pt x="7248" y="55525"/>
                      <a:pt x="6975" y="55156"/>
                    </a:cubicBezTo>
                    <a:close/>
                    <a:moveTo>
                      <a:pt x="63347" y="55402"/>
                    </a:moveTo>
                    <a:cubicBezTo>
                      <a:pt x="62855" y="56071"/>
                      <a:pt x="62350" y="56740"/>
                      <a:pt x="61804" y="57382"/>
                    </a:cubicBezTo>
                    <a:lnTo>
                      <a:pt x="62322" y="57818"/>
                    </a:lnTo>
                    <a:cubicBezTo>
                      <a:pt x="62868" y="57163"/>
                      <a:pt x="63401" y="56481"/>
                      <a:pt x="63893" y="55798"/>
                    </a:cubicBezTo>
                    <a:lnTo>
                      <a:pt x="63347" y="55402"/>
                    </a:lnTo>
                    <a:close/>
                    <a:moveTo>
                      <a:pt x="8149" y="56712"/>
                    </a:moveTo>
                    <a:lnTo>
                      <a:pt x="7616" y="57136"/>
                    </a:lnTo>
                    <a:cubicBezTo>
                      <a:pt x="8149" y="57791"/>
                      <a:pt x="8708" y="58446"/>
                      <a:pt x="9282" y="59074"/>
                    </a:cubicBezTo>
                    <a:lnTo>
                      <a:pt x="9773" y="58623"/>
                    </a:lnTo>
                    <a:cubicBezTo>
                      <a:pt x="9214" y="58009"/>
                      <a:pt x="8668" y="57367"/>
                      <a:pt x="8149" y="56712"/>
                    </a:cubicBezTo>
                    <a:close/>
                    <a:moveTo>
                      <a:pt x="61449" y="57804"/>
                    </a:moveTo>
                    <a:cubicBezTo>
                      <a:pt x="60903" y="58446"/>
                      <a:pt x="60330" y="59060"/>
                      <a:pt x="59743" y="59647"/>
                    </a:cubicBezTo>
                    <a:lnTo>
                      <a:pt x="60220" y="60125"/>
                    </a:lnTo>
                    <a:cubicBezTo>
                      <a:pt x="60821" y="59524"/>
                      <a:pt x="61408" y="58896"/>
                      <a:pt x="61954" y="58255"/>
                    </a:cubicBezTo>
                    <a:lnTo>
                      <a:pt x="61449" y="57804"/>
                    </a:lnTo>
                    <a:close/>
                    <a:moveTo>
                      <a:pt x="10155" y="59033"/>
                    </a:moveTo>
                    <a:lnTo>
                      <a:pt x="9664" y="59497"/>
                    </a:lnTo>
                    <a:cubicBezTo>
                      <a:pt x="10251" y="60111"/>
                      <a:pt x="10865" y="60712"/>
                      <a:pt x="11493" y="61285"/>
                    </a:cubicBezTo>
                    <a:lnTo>
                      <a:pt x="11957" y="60794"/>
                    </a:lnTo>
                    <a:cubicBezTo>
                      <a:pt x="11343" y="60234"/>
                      <a:pt x="10728" y="59633"/>
                      <a:pt x="10155" y="59033"/>
                    </a:cubicBezTo>
                    <a:close/>
                    <a:moveTo>
                      <a:pt x="59334" y="60043"/>
                    </a:moveTo>
                    <a:cubicBezTo>
                      <a:pt x="58746" y="60630"/>
                      <a:pt x="58118" y="61189"/>
                      <a:pt x="57477" y="61735"/>
                    </a:cubicBezTo>
                    <a:lnTo>
                      <a:pt x="57914" y="62254"/>
                    </a:lnTo>
                    <a:cubicBezTo>
                      <a:pt x="58555" y="61695"/>
                      <a:pt x="59197" y="61121"/>
                      <a:pt x="59811" y="60534"/>
                    </a:cubicBezTo>
                    <a:lnTo>
                      <a:pt x="59334" y="60043"/>
                    </a:lnTo>
                    <a:close/>
                    <a:moveTo>
                      <a:pt x="12366" y="61162"/>
                    </a:moveTo>
                    <a:lnTo>
                      <a:pt x="11916" y="61667"/>
                    </a:lnTo>
                    <a:cubicBezTo>
                      <a:pt x="12557" y="62226"/>
                      <a:pt x="13227" y="62787"/>
                      <a:pt x="13895" y="63291"/>
                    </a:cubicBezTo>
                    <a:lnTo>
                      <a:pt x="14304" y="62759"/>
                    </a:lnTo>
                    <a:cubicBezTo>
                      <a:pt x="13649" y="62254"/>
                      <a:pt x="12994" y="61722"/>
                      <a:pt x="12366" y="61162"/>
                    </a:cubicBezTo>
                    <a:close/>
                    <a:moveTo>
                      <a:pt x="57041" y="62090"/>
                    </a:moveTo>
                    <a:cubicBezTo>
                      <a:pt x="56440" y="62581"/>
                      <a:pt x="55798" y="63060"/>
                      <a:pt x="55157" y="63524"/>
                    </a:cubicBezTo>
                    <a:lnTo>
                      <a:pt x="55539" y="64070"/>
                    </a:lnTo>
                    <a:cubicBezTo>
                      <a:pt x="56194" y="63606"/>
                      <a:pt x="56850" y="63114"/>
                      <a:pt x="57477" y="62609"/>
                    </a:cubicBezTo>
                    <a:lnTo>
                      <a:pt x="57041" y="62090"/>
                    </a:lnTo>
                    <a:close/>
                    <a:moveTo>
                      <a:pt x="14755" y="63087"/>
                    </a:moveTo>
                    <a:lnTo>
                      <a:pt x="14359" y="63633"/>
                    </a:lnTo>
                    <a:cubicBezTo>
                      <a:pt x="15041" y="64137"/>
                      <a:pt x="15751" y="64629"/>
                      <a:pt x="16475" y="65080"/>
                    </a:cubicBezTo>
                    <a:lnTo>
                      <a:pt x="16830" y="64506"/>
                    </a:lnTo>
                    <a:cubicBezTo>
                      <a:pt x="16133" y="64070"/>
                      <a:pt x="15438" y="63591"/>
                      <a:pt x="14755" y="63087"/>
                    </a:cubicBezTo>
                    <a:close/>
                    <a:moveTo>
                      <a:pt x="54584" y="63919"/>
                    </a:moveTo>
                    <a:cubicBezTo>
                      <a:pt x="53887" y="64383"/>
                      <a:pt x="53177" y="64834"/>
                      <a:pt x="52455" y="65243"/>
                    </a:cubicBezTo>
                    <a:lnTo>
                      <a:pt x="52782" y="65830"/>
                    </a:lnTo>
                    <a:cubicBezTo>
                      <a:pt x="53519" y="65407"/>
                      <a:pt x="54256" y="64956"/>
                      <a:pt x="54966" y="64479"/>
                    </a:cubicBezTo>
                    <a:lnTo>
                      <a:pt x="54584" y="63919"/>
                    </a:lnTo>
                    <a:close/>
                    <a:moveTo>
                      <a:pt x="17307" y="64807"/>
                    </a:moveTo>
                    <a:lnTo>
                      <a:pt x="16952" y="65380"/>
                    </a:lnTo>
                    <a:cubicBezTo>
                      <a:pt x="17689" y="65830"/>
                      <a:pt x="18441" y="66254"/>
                      <a:pt x="19191" y="66636"/>
                    </a:cubicBezTo>
                    <a:lnTo>
                      <a:pt x="19505" y="66035"/>
                    </a:lnTo>
                    <a:cubicBezTo>
                      <a:pt x="18768" y="65653"/>
                      <a:pt x="18031" y="65243"/>
                      <a:pt x="17307" y="64807"/>
                    </a:cubicBezTo>
                    <a:close/>
                    <a:moveTo>
                      <a:pt x="51963" y="65516"/>
                    </a:moveTo>
                    <a:cubicBezTo>
                      <a:pt x="51239" y="65926"/>
                      <a:pt x="50475" y="66308"/>
                      <a:pt x="49725" y="66649"/>
                    </a:cubicBezTo>
                    <a:lnTo>
                      <a:pt x="50011" y="67264"/>
                    </a:lnTo>
                    <a:cubicBezTo>
                      <a:pt x="50775" y="66909"/>
                      <a:pt x="51554" y="66527"/>
                      <a:pt x="52291" y="66103"/>
                    </a:cubicBezTo>
                    <a:lnTo>
                      <a:pt x="51963" y="65516"/>
                    </a:lnTo>
                    <a:close/>
                    <a:moveTo>
                      <a:pt x="20010" y="66281"/>
                    </a:moveTo>
                    <a:lnTo>
                      <a:pt x="19710" y="66894"/>
                    </a:lnTo>
                    <a:cubicBezTo>
                      <a:pt x="20474" y="67264"/>
                      <a:pt x="21252" y="67618"/>
                      <a:pt x="22044" y="67932"/>
                    </a:cubicBezTo>
                    <a:lnTo>
                      <a:pt x="22303" y="67318"/>
                    </a:lnTo>
                    <a:cubicBezTo>
                      <a:pt x="21525" y="67004"/>
                      <a:pt x="20761" y="66649"/>
                      <a:pt x="20010" y="66281"/>
                    </a:cubicBezTo>
                    <a:close/>
                    <a:moveTo>
                      <a:pt x="49219" y="66881"/>
                    </a:moveTo>
                    <a:cubicBezTo>
                      <a:pt x="48455" y="67222"/>
                      <a:pt x="47677" y="67537"/>
                      <a:pt x="46886" y="67810"/>
                    </a:cubicBezTo>
                    <a:lnTo>
                      <a:pt x="47117" y="68450"/>
                    </a:lnTo>
                    <a:cubicBezTo>
                      <a:pt x="47909" y="68164"/>
                      <a:pt x="48715" y="67850"/>
                      <a:pt x="49492" y="67495"/>
                    </a:cubicBezTo>
                    <a:lnTo>
                      <a:pt x="49219" y="66881"/>
                    </a:lnTo>
                    <a:close/>
                    <a:moveTo>
                      <a:pt x="22822" y="67522"/>
                    </a:moveTo>
                    <a:lnTo>
                      <a:pt x="22576" y="68150"/>
                    </a:lnTo>
                    <a:cubicBezTo>
                      <a:pt x="23368" y="68450"/>
                      <a:pt x="24186" y="68738"/>
                      <a:pt x="25005" y="68983"/>
                    </a:cubicBezTo>
                    <a:lnTo>
                      <a:pt x="25197" y="68341"/>
                    </a:lnTo>
                    <a:cubicBezTo>
                      <a:pt x="24405" y="68096"/>
                      <a:pt x="23600" y="67823"/>
                      <a:pt x="22822" y="67522"/>
                    </a:cubicBezTo>
                    <a:close/>
                    <a:moveTo>
                      <a:pt x="46353" y="68001"/>
                    </a:moveTo>
                    <a:cubicBezTo>
                      <a:pt x="45575" y="68259"/>
                      <a:pt x="44756" y="68505"/>
                      <a:pt x="43951" y="68710"/>
                    </a:cubicBezTo>
                    <a:lnTo>
                      <a:pt x="44114" y="69366"/>
                    </a:lnTo>
                    <a:cubicBezTo>
                      <a:pt x="44947" y="69160"/>
                      <a:pt x="45766" y="68915"/>
                      <a:pt x="46571" y="68642"/>
                    </a:cubicBezTo>
                    <a:lnTo>
                      <a:pt x="46353" y="68001"/>
                    </a:lnTo>
                    <a:close/>
                    <a:moveTo>
                      <a:pt x="25742" y="68492"/>
                    </a:moveTo>
                    <a:lnTo>
                      <a:pt x="25551" y="69147"/>
                    </a:lnTo>
                    <a:cubicBezTo>
                      <a:pt x="26370" y="69379"/>
                      <a:pt x="27203" y="69584"/>
                      <a:pt x="28036" y="69761"/>
                    </a:cubicBezTo>
                    <a:lnTo>
                      <a:pt x="28172" y="69093"/>
                    </a:lnTo>
                    <a:cubicBezTo>
                      <a:pt x="27367" y="68929"/>
                      <a:pt x="26534" y="68723"/>
                      <a:pt x="25742" y="68492"/>
                    </a:cubicBezTo>
                    <a:close/>
                    <a:moveTo>
                      <a:pt x="43405" y="68847"/>
                    </a:moveTo>
                    <a:cubicBezTo>
                      <a:pt x="42600" y="69051"/>
                      <a:pt x="41767" y="69215"/>
                      <a:pt x="40948" y="69351"/>
                    </a:cubicBezTo>
                    <a:lnTo>
                      <a:pt x="41057" y="70021"/>
                    </a:lnTo>
                    <a:cubicBezTo>
                      <a:pt x="41903" y="69884"/>
                      <a:pt x="42749" y="69706"/>
                      <a:pt x="43568" y="69502"/>
                    </a:cubicBezTo>
                    <a:lnTo>
                      <a:pt x="43405" y="68847"/>
                    </a:lnTo>
                    <a:close/>
                    <a:moveTo>
                      <a:pt x="28718" y="69202"/>
                    </a:moveTo>
                    <a:lnTo>
                      <a:pt x="28596" y="69870"/>
                    </a:lnTo>
                    <a:cubicBezTo>
                      <a:pt x="29428" y="70021"/>
                      <a:pt x="30288" y="70157"/>
                      <a:pt x="31134" y="70252"/>
                    </a:cubicBezTo>
                    <a:lnTo>
                      <a:pt x="31202" y="69584"/>
                    </a:lnTo>
                    <a:cubicBezTo>
                      <a:pt x="30370" y="69488"/>
                      <a:pt x="29537" y="69366"/>
                      <a:pt x="28718" y="69202"/>
                    </a:cubicBezTo>
                    <a:close/>
                    <a:moveTo>
                      <a:pt x="40402" y="69433"/>
                    </a:moveTo>
                    <a:cubicBezTo>
                      <a:pt x="39570" y="69557"/>
                      <a:pt x="38737" y="69652"/>
                      <a:pt x="37904" y="69720"/>
                    </a:cubicBezTo>
                    <a:lnTo>
                      <a:pt x="37945" y="70389"/>
                    </a:lnTo>
                    <a:cubicBezTo>
                      <a:pt x="38805" y="70334"/>
                      <a:pt x="39652" y="70239"/>
                      <a:pt x="40498" y="70103"/>
                    </a:cubicBezTo>
                    <a:lnTo>
                      <a:pt x="40402" y="69433"/>
                    </a:lnTo>
                    <a:close/>
                    <a:moveTo>
                      <a:pt x="31762" y="69639"/>
                    </a:moveTo>
                    <a:lnTo>
                      <a:pt x="31694" y="70321"/>
                    </a:lnTo>
                    <a:cubicBezTo>
                      <a:pt x="32540" y="70403"/>
                      <a:pt x="33400" y="70457"/>
                      <a:pt x="34246" y="70485"/>
                    </a:cubicBezTo>
                    <a:lnTo>
                      <a:pt x="34274" y="69802"/>
                    </a:lnTo>
                    <a:cubicBezTo>
                      <a:pt x="33441" y="69788"/>
                      <a:pt x="32594" y="69734"/>
                      <a:pt x="31762" y="69639"/>
                    </a:cubicBezTo>
                    <a:close/>
                    <a:moveTo>
                      <a:pt x="37344" y="69761"/>
                    </a:moveTo>
                    <a:cubicBezTo>
                      <a:pt x="36649" y="69802"/>
                      <a:pt x="35952" y="69815"/>
                      <a:pt x="35270" y="69815"/>
                    </a:cubicBezTo>
                    <a:lnTo>
                      <a:pt x="34833" y="69815"/>
                    </a:lnTo>
                    <a:lnTo>
                      <a:pt x="34820" y="70498"/>
                    </a:lnTo>
                    <a:lnTo>
                      <a:pt x="35257" y="70498"/>
                    </a:lnTo>
                    <a:cubicBezTo>
                      <a:pt x="35966" y="70498"/>
                      <a:pt x="36676" y="70471"/>
                      <a:pt x="37386" y="70430"/>
                    </a:cubicBezTo>
                    <a:lnTo>
                      <a:pt x="37344" y="6976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1681;p42">
                <a:extLst>
                  <a:ext uri="{FF2B5EF4-FFF2-40B4-BE49-F238E27FC236}">
                    <a16:creationId xmlns:a16="http://schemas.microsoft.com/office/drawing/2014/main" id="{0E360B95-2498-A2CC-E625-B81066716144}"/>
                  </a:ext>
                </a:extLst>
              </p:cNvPr>
              <p:cNvSpPr/>
              <p:nvPr/>
            </p:nvSpPr>
            <p:spPr>
              <a:xfrm rot="-5400000">
                <a:off x="1201838" y="1887550"/>
                <a:ext cx="1965900" cy="1965900"/>
              </a:xfrm>
              <a:prstGeom prst="blockArc">
                <a:avLst>
                  <a:gd name="adj1" fmla="val 13560149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1682;p42">
                <a:extLst>
                  <a:ext uri="{FF2B5EF4-FFF2-40B4-BE49-F238E27FC236}">
                    <a16:creationId xmlns:a16="http://schemas.microsoft.com/office/drawing/2014/main" id="{6C9D0E91-B674-85A9-7112-4881F5C431FE}"/>
                  </a:ext>
                </a:extLst>
              </p:cNvPr>
              <p:cNvSpPr/>
              <p:nvPr/>
            </p:nvSpPr>
            <p:spPr>
              <a:xfrm rot="3949254">
                <a:off x="1201770" y="1887509"/>
                <a:ext cx="1965866" cy="1965866"/>
              </a:xfrm>
              <a:prstGeom prst="blockArc">
                <a:avLst>
                  <a:gd name="adj1" fmla="val 17246835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" name="Google Shape;1657;p42">
              <a:extLst>
                <a:ext uri="{FF2B5EF4-FFF2-40B4-BE49-F238E27FC236}">
                  <a16:creationId xmlns:a16="http://schemas.microsoft.com/office/drawing/2014/main" id="{C5B49E10-AD81-DF68-C77C-9D8D5F9B12D2}"/>
                </a:ext>
              </a:extLst>
            </p:cNvPr>
            <p:cNvGrpSpPr/>
            <p:nvPr/>
          </p:nvGrpSpPr>
          <p:grpSpPr>
            <a:xfrm>
              <a:off x="3017383" y="563884"/>
              <a:ext cx="635477" cy="633411"/>
              <a:chOff x="6039282" y="1042577"/>
              <a:chExt cx="734315" cy="731929"/>
            </a:xfrm>
          </p:grpSpPr>
          <p:sp>
            <p:nvSpPr>
              <p:cNvPr id="13" name="Google Shape;1658;p42">
                <a:extLst>
                  <a:ext uri="{FF2B5EF4-FFF2-40B4-BE49-F238E27FC236}">
                    <a16:creationId xmlns:a16="http://schemas.microsoft.com/office/drawing/2014/main" id="{75EEDFCF-A7C5-440B-0CE4-D4DBB246DCDB}"/>
                  </a:ext>
                </a:extLst>
              </p:cNvPr>
              <p:cNvSpPr/>
              <p:nvPr/>
            </p:nvSpPr>
            <p:spPr>
              <a:xfrm>
                <a:off x="6045348" y="1300071"/>
                <a:ext cx="131951" cy="65352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701" extrusionOk="0">
                    <a:moveTo>
                      <a:pt x="108" y="0"/>
                    </a:moveTo>
                    <a:lnTo>
                      <a:pt x="51" y="224"/>
                    </a:lnTo>
                    <a:cubicBezTo>
                      <a:pt x="29" y="303"/>
                      <a:pt x="7" y="375"/>
                      <a:pt x="0" y="455"/>
                    </a:cubicBezTo>
                    <a:lnTo>
                      <a:pt x="1342" y="700"/>
                    </a:lnTo>
                    <a:cubicBezTo>
                      <a:pt x="1349" y="650"/>
                      <a:pt x="1363" y="599"/>
                      <a:pt x="1378" y="549"/>
                    </a:cubicBezTo>
                    <a:lnTo>
                      <a:pt x="1414" y="397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659;p42">
                <a:extLst>
                  <a:ext uri="{FF2B5EF4-FFF2-40B4-BE49-F238E27FC236}">
                    <a16:creationId xmlns:a16="http://schemas.microsoft.com/office/drawing/2014/main" id="{6A261F5B-97EA-18C5-2BDB-E0D68CE84B00}"/>
                  </a:ext>
                </a:extLst>
              </p:cNvPr>
              <p:cNvSpPr/>
              <p:nvPr/>
            </p:nvSpPr>
            <p:spPr>
              <a:xfrm>
                <a:off x="6080342" y="1201250"/>
                <a:ext cx="127938" cy="96863"/>
              </a:xfrm>
              <a:custGeom>
                <a:avLst/>
                <a:gdLst/>
                <a:ahLst/>
                <a:cxnLst/>
                <a:rect l="l" t="t" r="r" b="b"/>
                <a:pathLst>
                  <a:path w="1371" h="1039" extrusionOk="0">
                    <a:moveTo>
                      <a:pt x="245" y="0"/>
                    </a:moveTo>
                    <a:cubicBezTo>
                      <a:pt x="159" y="137"/>
                      <a:pt x="72" y="267"/>
                      <a:pt x="0" y="404"/>
                    </a:cubicBezTo>
                    <a:lnTo>
                      <a:pt x="1219" y="1039"/>
                    </a:lnTo>
                    <a:cubicBezTo>
                      <a:pt x="1262" y="945"/>
                      <a:pt x="1320" y="866"/>
                      <a:pt x="1371" y="772"/>
                    </a:cubicBezTo>
                    <a:lnTo>
                      <a:pt x="245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660;p42">
                <a:extLst>
                  <a:ext uri="{FF2B5EF4-FFF2-40B4-BE49-F238E27FC236}">
                    <a16:creationId xmlns:a16="http://schemas.microsoft.com/office/drawing/2014/main" id="{745099AE-1D6C-979B-4351-5F18F31E3D52}"/>
                  </a:ext>
                </a:extLst>
              </p:cNvPr>
              <p:cNvSpPr/>
              <p:nvPr/>
            </p:nvSpPr>
            <p:spPr>
              <a:xfrm>
                <a:off x="6144918" y="1121167"/>
                <a:ext cx="112541" cy="119145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1278" extrusionOk="0">
                    <a:moveTo>
                      <a:pt x="347" y="1"/>
                    </a:moveTo>
                    <a:cubicBezTo>
                      <a:pt x="224" y="95"/>
                      <a:pt x="116" y="210"/>
                      <a:pt x="1" y="318"/>
                    </a:cubicBezTo>
                    <a:lnTo>
                      <a:pt x="974" y="1278"/>
                    </a:lnTo>
                    <a:cubicBezTo>
                      <a:pt x="1046" y="1205"/>
                      <a:pt x="1126" y="1133"/>
                      <a:pt x="1205" y="1068"/>
                    </a:cubicBezTo>
                    <a:lnTo>
                      <a:pt x="347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61;p42">
                <a:extLst>
                  <a:ext uri="{FF2B5EF4-FFF2-40B4-BE49-F238E27FC236}">
                    <a16:creationId xmlns:a16="http://schemas.microsoft.com/office/drawing/2014/main" id="{448E2F9E-26D1-7DAA-BA77-F428AC886AC4}"/>
                  </a:ext>
                </a:extLst>
              </p:cNvPr>
              <p:cNvSpPr/>
              <p:nvPr/>
            </p:nvSpPr>
            <p:spPr>
              <a:xfrm>
                <a:off x="6232449" y="1066723"/>
                <a:ext cx="86879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931" h="1400" extrusionOk="0">
                    <a:moveTo>
                      <a:pt x="426" y="1"/>
                    </a:moveTo>
                    <a:cubicBezTo>
                      <a:pt x="354" y="22"/>
                      <a:pt x="282" y="58"/>
                      <a:pt x="209" y="94"/>
                    </a:cubicBezTo>
                    <a:lnTo>
                      <a:pt x="0" y="195"/>
                    </a:lnTo>
                    <a:lnTo>
                      <a:pt x="649" y="1400"/>
                    </a:lnTo>
                    <a:lnTo>
                      <a:pt x="786" y="1335"/>
                    </a:lnTo>
                    <a:cubicBezTo>
                      <a:pt x="830" y="1306"/>
                      <a:pt x="880" y="1285"/>
                      <a:pt x="931" y="1270"/>
                    </a:cubicBezTo>
                    <a:lnTo>
                      <a:pt x="426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662;p42">
                <a:extLst>
                  <a:ext uri="{FF2B5EF4-FFF2-40B4-BE49-F238E27FC236}">
                    <a16:creationId xmlns:a16="http://schemas.microsoft.com/office/drawing/2014/main" id="{7B66DB20-AEDB-5C90-197E-3141400634B5}"/>
                  </a:ext>
                </a:extLst>
              </p:cNvPr>
              <p:cNvSpPr/>
              <p:nvPr/>
            </p:nvSpPr>
            <p:spPr>
              <a:xfrm>
                <a:off x="6335379" y="1042577"/>
                <a:ext cx="53284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571" h="1400" extrusionOk="0">
                    <a:moveTo>
                      <a:pt x="470" y="0"/>
                    </a:moveTo>
                    <a:cubicBezTo>
                      <a:pt x="390" y="0"/>
                      <a:pt x="311" y="7"/>
                      <a:pt x="239" y="22"/>
                    </a:cubicBezTo>
                    <a:lnTo>
                      <a:pt x="1" y="58"/>
                    </a:lnTo>
                    <a:lnTo>
                      <a:pt x="268" y="1399"/>
                    </a:lnTo>
                    <a:lnTo>
                      <a:pt x="419" y="1378"/>
                    </a:lnTo>
                    <a:cubicBezTo>
                      <a:pt x="470" y="1370"/>
                      <a:pt x="520" y="1363"/>
                      <a:pt x="571" y="1363"/>
                    </a:cubicBezTo>
                    <a:lnTo>
                      <a:pt x="470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663;p42">
                <a:extLst>
                  <a:ext uri="{FF2B5EF4-FFF2-40B4-BE49-F238E27FC236}">
                    <a16:creationId xmlns:a16="http://schemas.microsoft.com/office/drawing/2014/main" id="{F5DB2E66-A629-89BD-D35D-6BC53C61E7BD}"/>
                  </a:ext>
                </a:extLst>
              </p:cNvPr>
              <p:cNvSpPr/>
              <p:nvPr/>
            </p:nvSpPr>
            <p:spPr>
              <a:xfrm>
                <a:off x="6431682" y="1043229"/>
                <a:ext cx="56550" cy="131824"/>
              </a:xfrm>
              <a:custGeom>
                <a:avLst/>
                <a:gdLst/>
                <a:ahLst/>
                <a:cxnLst/>
                <a:rect l="l" t="t" r="r" b="b"/>
                <a:pathLst>
                  <a:path w="606" h="1414" extrusionOk="0">
                    <a:moveTo>
                      <a:pt x="144" y="0"/>
                    </a:moveTo>
                    <a:lnTo>
                      <a:pt x="0" y="1356"/>
                    </a:lnTo>
                    <a:cubicBezTo>
                      <a:pt x="101" y="1378"/>
                      <a:pt x="202" y="1385"/>
                      <a:pt x="303" y="1414"/>
                    </a:cubicBezTo>
                    <a:lnTo>
                      <a:pt x="606" y="80"/>
                    </a:lnTo>
                    <a:cubicBezTo>
                      <a:pt x="454" y="36"/>
                      <a:pt x="296" y="22"/>
                      <a:pt x="14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664;p42">
                <a:extLst>
                  <a:ext uri="{FF2B5EF4-FFF2-40B4-BE49-F238E27FC236}">
                    <a16:creationId xmlns:a16="http://schemas.microsoft.com/office/drawing/2014/main" id="{5F86CDE9-6B0B-4D0F-75C2-9B255BC40D10}"/>
                  </a:ext>
                </a:extLst>
              </p:cNvPr>
              <p:cNvSpPr/>
              <p:nvPr/>
            </p:nvSpPr>
            <p:spPr>
              <a:xfrm>
                <a:off x="6500924" y="1070731"/>
                <a:ext cx="89678" cy="130612"/>
              </a:xfrm>
              <a:custGeom>
                <a:avLst/>
                <a:gdLst/>
                <a:ahLst/>
                <a:cxnLst/>
                <a:rect l="l" t="t" r="r" b="b"/>
                <a:pathLst>
                  <a:path w="961" h="1401" extrusionOk="0">
                    <a:moveTo>
                      <a:pt x="542" y="1"/>
                    </a:moveTo>
                    <a:lnTo>
                      <a:pt x="1" y="1256"/>
                    </a:lnTo>
                    <a:lnTo>
                      <a:pt x="138" y="1321"/>
                    </a:lnTo>
                    <a:cubicBezTo>
                      <a:pt x="181" y="1343"/>
                      <a:pt x="232" y="1371"/>
                      <a:pt x="275" y="1400"/>
                    </a:cubicBezTo>
                    <a:lnTo>
                      <a:pt x="960" y="210"/>
                    </a:lnTo>
                    <a:cubicBezTo>
                      <a:pt x="895" y="174"/>
                      <a:pt x="823" y="131"/>
                      <a:pt x="751" y="102"/>
                    </a:cubicBezTo>
                    <a:lnTo>
                      <a:pt x="54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1665;p42">
                <a:extLst>
                  <a:ext uri="{FF2B5EF4-FFF2-40B4-BE49-F238E27FC236}">
                    <a16:creationId xmlns:a16="http://schemas.microsoft.com/office/drawing/2014/main" id="{A70BDECB-6B0A-3EEB-E31A-963F9A24E416}"/>
                  </a:ext>
                </a:extLst>
              </p:cNvPr>
              <p:cNvSpPr/>
              <p:nvPr/>
            </p:nvSpPr>
            <p:spPr>
              <a:xfrm>
                <a:off x="6561580" y="1127973"/>
                <a:ext cx="114501" cy="117746"/>
              </a:xfrm>
              <a:custGeom>
                <a:avLst/>
                <a:gdLst/>
                <a:ahLst/>
                <a:cxnLst/>
                <a:rect l="l" t="t" r="r" b="b"/>
                <a:pathLst>
                  <a:path w="1227" h="1263" extrusionOk="0">
                    <a:moveTo>
                      <a:pt x="887" y="0"/>
                    </a:moveTo>
                    <a:lnTo>
                      <a:pt x="0" y="1046"/>
                    </a:lnTo>
                    <a:cubicBezTo>
                      <a:pt x="79" y="1111"/>
                      <a:pt x="152" y="1183"/>
                      <a:pt x="224" y="1262"/>
                    </a:cubicBezTo>
                    <a:lnTo>
                      <a:pt x="1226" y="332"/>
                    </a:lnTo>
                    <a:cubicBezTo>
                      <a:pt x="1118" y="209"/>
                      <a:pt x="1003" y="101"/>
                      <a:pt x="88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1666;p42">
                <a:extLst>
                  <a:ext uri="{FF2B5EF4-FFF2-40B4-BE49-F238E27FC236}">
                    <a16:creationId xmlns:a16="http://schemas.microsoft.com/office/drawing/2014/main" id="{C14229C5-2872-B794-06D3-2FC6C4C8514A}"/>
                  </a:ext>
                </a:extLst>
              </p:cNvPr>
              <p:cNvSpPr/>
              <p:nvPr/>
            </p:nvSpPr>
            <p:spPr>
              <a:xfrm>
                <a:off x="6636887" y="1310792"/>
                <a:ext cx="132697" cy="61996"/>
              </a:xfrm>
              <a:custGeom>
                <a:avLst/>
                <a:gdLst/>
                <a:ahLst/>
                <a:cxnLst/>
                <a:rect l="l" t="t" r="r" b="b"/>
                <a:pathLst>
                  <a:path w="1422" h="665" extrusionOk="0">
                    <a:moveTo>
                      <a:pt x="1321" y="1"/>
                    </a:moveTo>
                    <a:lnTo>
                      <a:pt x="1" y="361"/>
                    </a:lnTo>
                    <a:lnTo>
                      <a:pt x="44" y="506"/>
                    </a:lnTo>
                    <a:cubicBezTo>
                      <a:pt x="51" y="556"/>
                      <a:pt x="59" y="614"/>
                      <a:pt x="66" y="664"/>
                    </a:cubicBezTo>
                    <a:lnTo>
                      <a:pt x="1422" y="462"/>
                    </a:lnTo>
                    <a:cubicBezTo>
                      <a:pt x="1407" y="383"/>
                      <a:pt x="1400" y="304"/>
                      <a:pt x="1378" y="232"/>
                    </a:cubicBezTo>
                    <a:lnTo>
                      <a:pt x="1321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1667;p42">
                <a:extLst>
                  <a:ext uri="{FF2B5EF4-FFF2-40B4-BE49-F238E27FC236}">
                    <a16:creationId xmlns:a16="http://schemas.microsoft.com/office/drawing/2014/main" id="{A234786A-AED8-DBCE-2315-095027D1EDA1}"/>
                  </a:ext>
                </a:extLst>
              </p:cNvPr>
              <p:cNvSpPr/>
              <p:nvPr/>
            </p:nvSpPr>
            <p:spPr>
              <a:xfrm>
                <a:off x="6642953" y="1415020"/>
                <a:ext cx="130645" cy="47826"/>
              </a:xfrm>
              <a:custGeom>
                <a:avLst/>
                <a:gdLst/>
                <a:ahLst/>
                <a:cxnLst/>
                <a:rect l="l" t="t" r="r" b="b"/>
                <a:pathLst>
                  <a:path w="1400" h="513" extrusionOk="0">
                    <a:moveTo>
                      <a:pt x="30" y="1"/>
                    </a:moveTo>
                    <a:cubicBezTo>
                      <a:pt x="30" y="109"/>
                      <a:pt x="15" y="210"/>
                      <a:pt x="1" y="311"/>
                    </a:cubicBezTo>
                    <a:lnTo>
                      <a:pt x="1357" y="513"/>
                    </a:lnTo>
                    <a:cubicBezTo>
                      <a:pt x="1378" y="354"/>
                      <a:pt x="1393" y="203"/>
                      <a:pt x="1400" y="44"/>
                    </a:cubicBezTo>
                    <a:lnTo>
                      <a:pt x="30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1668;p42">
                <a:extLst>
                  <a:ext uri="{FF2B5EF4-FFF2-40B4-BE49-F238E27FC236}">
                    <a16:creationId xmlns:a16="http://schemas.microsoft.com/office/drawing/2014/main" id="{97E094D3-DB16-8B81-9B73-20B2DC09435A}"/>
                  </a:ext>
                </a:extLst>
              </p:cNvPr>
              <p:cNvSpPr/>
              <p:nvPr/>
            </p:nvSpPr>
            <p:spPr>
              <a:xfrm>
                <a:off x="6622143" y="1485687"/>
                <a:ext cx="131951" cy="81388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73" extrusionOk="0">
                    <a:moveTo>
                      <a:pt x="123" y="0"/>
                    </a:moveTo>
                    <a:lnTo>
                      <a:pt x="65" y="144"/>
                    </a:lnTo>
                    <a:cubicBezTo>
                      <a:pt x="51" y="195"/>
                      <a:pt x="22" y="238"/>
                      <a:pt x="0" y="281"/>
                    </a:cubicBezTo>
                    <a:lnTo>
                      <a:pt x="1234" y="873"/>
                    </a:lnTo>
                    <a:cubicBezTo>
                      <a:pt x="1270" y="801"/>
                      <a:pt x="1306" y="736"/>
                      <a:pt x="1335" y="664"/>
                    </a:cubicBezTo>
                    <a:lnTo>
                      <a:pt x="1414" y="440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1669;p42">
                <a:extLst>
                  <a:ext uri="{FF2B5EF4-FFF2-40B4-BE49-F238E27FC236}">
                    <a16:creationId xmlns:a16="http://schemas.microsoft.com/office/drawing/2014/main" id="{ED244E5A-BC86-0E1A-2436-DF8762F3FB3A}"/>
                  </a:ext>
                </a:extLst>
              </p:cNvPr>
              <p:cNvSpPr/>
              <p:nvPr/>
            </p:nvSpPr>
            <p:spPr>
              <a:xfrm>
                <a:off x="6582390" y="1548895"/>
                <a:ext cx="121219" cy="108983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169" extrusionOk="0">
                    <a:moveTo>
                      <a:pt x="195" y="0"/>
                    </a:moveTo>
                    <a:lnTo>
                      <a:pt x="102" y="123"/>
                    </a:lnTo>
                    <a:lnTo>
                      <a:pt x="1" y="238"/>
                    </a:lnTo>
                    <a:lnTo>
                      <a:pt x="1003" y="1168"/>
                    </a:lnTo>
                    <a:lnTo>
                      <a:pt x="1155" y="988"/>
                    </a:lnTo>
                    <a:lnTo>
                      <a:pt x="1299" y="801"/>
                    </a:lnTo>
                    <a:lnTo>
                      <a:pt x="19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1670;p42">
                <a:extLst>
                  <a:ext uri="{FF2B5EF4-FFF2-40B4-BE49-F238E27FC236}">
                    <a16:creationId xmlns:a16="http://schemas.microsoft.com/office/drawing/2014/main" id="{F9409EB4-1C6A-27BA-D34F-A7129A5B9772}"/>
                  </a:ext>
                </a:extLst>
              </p:cNvPr>
              <p:cNvSpPr/>
              <p:nvPr/>
            </p:nvSpPr>
            <p:spPr>
              <a:xfrm>
                <a:off x="6526586" y="1599238"/>
                <a:ext cx="100316" cy="126510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1357" extrusionOk="0">
                    <a:moveTo>
                      <a:pt x="252" y="1"/>
                    </a:moveTo>
                    <a:cubicBezTo>
                      <a:pt x="209" y="37"/>
                      <a:pt x="173" y="66"/>
                      <a:pt x="130" y="95"/>
                    </a:cubicBezTo>
                    <a:lnTo>
                      <a:pt x="0" y="174"/>
                    </a:lnTo>
                    <a:lnTo>
                      <a:pt x="685" y="1357"/>
                    </a:lnTo>
                    <a:lnTo>
                      <a:pt x="880" y="1234"/>
                    </a:lnTo>
                    <a:cubicBezTo>
                      <a:pt x="952" y="1191"/>
                      <a:pt x="1010" y="1141"/>
                      <a:pt x="1075" y="1097"/>
                    </a:cubicBezTo>
                    <a:lnTo>
                      <a:pt x="25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1671;p42">
                <a:extLst>
                  <a:ext uri="{FF2B5EF4-FFF2-40B4-BE49-F238E27FC236}">
                    <a16:creationId xmlns:a16="http://schemas.microsoft.com/office/drawing/2014/main" id="{98FD5B80-6A6A-4224-724E-638B4A7A59D5}"/>
                  </a:ext>
                </a:extLst>
              </p:cNvPr>
              <p:cNvSpPr/>
              <p:nvPr/>
            </p:nvSpPr>
            <p:spPr>
              <a:xfrm>
                <a:off x="6459957" y="1632893"/>
                <a:ext cx="70735" cy="132570"/>
              </a:xfrm>
              <a:custGeom>
                <a:avLst/>
                <a:gdLst/>
                <a:ahLst/>
                <a:cxnLst/>
                <a:rect l="l" t="t" r="r" b="b"/>
                <a:pathLst>
                  <a:path w="758" h="1422" extrusionOk="0">
                    <a:moveTo>
                      <a:pt x="296" y="1"/>
                    </a:moveTo>
                    <a:cubicBezTo>
                      <a:pt x="195" y="37"/>
                      <a:pt x="101" y="73"/>
                      <a:pt x="0" y="94"/>
                    </a:cubicBezTo>
                    <a:lnTo>
                      <a:pt x="303" y="1421"/>
                    </a:lnTo>
                    <a:cubicBezTo>
                      <a:pt x="454" y="1393"/>
                      <a:pt x="606" y="1342"/>
                      <a:pt x="757" y="1292"/>
                    </a:cubicBezTo>
                    <a:lnTo>
                      <a:pt x="296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1672;p42">
                <a:extLst>
                  <a:ext uri="{FF2B5EF4-FFF2-40B4-BE49-F238E27FC236}">
                    <a16:creationId xmlns:a16="http://schemas.microsoft.com/office/drawing/2014/main" id="{C3C7906E-FCD7-2126-65D7-85F11813B65D}"/>
                  </a:ext>
                </a:extLst>
              </p:cNvPr>
              <p:cNvSpPr/>
              <p:nvPr/>
            </p:nvSpPr>
            <p:spPr>
              <a:xfrm>
                <a:off x="6379145" y="1646318"/>
                <a:ext cx="43859" cy="128188"/>
              </a:xfrm>
              <a:custGeom>
                <a:avLst/>
                <a:gdLst/>
                <a:ahLst/>
                <a:cxnLst/>
                <a:rect l="l" t="t" r="r" b="b"/>
                <a:pathLst>
                  <a:path w="470" h="1375" extrusionOk="0">
                    <a:moveTo>
                      <a:pt x="102" y="1"/>
                    </a:moveTo>
                    <a:lnTo>
                      <a:pt x="1" y="1364"/>
                    </a:lnTo>
                    <a:cubicBezTo>
                      <a:pt x="113" y="1369"/>
                      <a:pt x="221" y="1374"/>
                      <a:pt x="331" y="1374"/>
                    </a:cubicBezTo>
                    <a:cubicBezTo>
                      <a:pt x="377" y="1374"/>
                      <a:pt x="423" y="1373"/>
                      <a:pt x="469" y="1371"/>
                    </a:cubicBezTo>
                    <a:lnTo>
                      <a:pt x="412" y="1"/>
                    </a:lnTo>
                    <a:cubicBezTo>
                      <a:pt x="361" y="4"/>
                      <a:pt x="309" y="6"/>
                      <a:pt x="257" y="6"/>
                    </a:cubicBezTo>
                    <a:cubicBezTo>
                      <a:pt x="204" y="6"/>
                      <a:pt x="152" y="4"/>
                      <a:pt x="1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1673;p42">
                <a:extLst>
                  <a:ext uri="{FF2B5EF4-FFF2-40B4-BE49-F238E27FC236}">
                    <a16:creationId xmlns:a16="http://schemas.microsoft.com/office/drawing/2014/main" id="{F0A26782-A26B-3341-584A-E02EE57C5AE0}"/>
                  </a:ext>
                </a:extLst>
              </p:cNvPr>
              <p:cNvSpPr/>
              <p:nvPr/>
            </p:nvSpPr>
            <p:spPr>
              <a:xfrm>
                <a:off x="6272109" y="1630842"/>
                <a:ext cx="74187" cy="131917"/>
              </a:xfrm>
              <a:custGeom>
                <a:avLst/>
                <a:gdLst/>
                <a:ahLst/>
                <a:cxnLst/>
                <a:rect l="l" t="t" r="r" b="b"/>
                <a:pathLst>
                  <a:path w="795" h="1415" extrusionOk="0">
                    <a:moveTo>
                      <a:pt x="506" y="1"/>
                    </a:moveTo>
                    <a:lnTo>
                      <a:pt x="1" y="1270"/>
                    </a:lnTo>
                    <a:cubicBezTo>
                      <a:pt x="145" y="1328"/>
                      <a:pt x="296" y="1379"/>
                      <a:pt x="448" y="1415"/>
                    </a:cubicBezTo>
                    <a:lnTo>
                      <a:pt x="794" y="95"/>
                    </a:lnTo>
                    <a:cubicBezTo>
                      <a:pt x="693" y="66"/>
                      <a:pt x="599" y="37"/>
                      <a:pt x="5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1674;p42">
                <a:extLst>
                  <a:ext uri="{FF2B5EF4-FFF2-40B4-BE49-F238E27FC236}">
                    <a16:creationId xmlns:a16="http://schemas.microsoft.com/office/drawing/2014/main" id="{BB3EB39E-D26F-8B30-0DBD-B0AAC19DF993}"/>
                  </a:ext>
                </a:extLst>
              </p:cNvPr>
              <p:cNvSpPr/>
              <p:nvPr/>
            </p:nvSpPr>
            <p:spPr>
              <a:xfrm>
                <a:off x="6177205" y="1595229"/>
                <a:ext cx="103769" cy="125205"/>
              </a:xfrm>
              <a:custGeom>
                <a:avLst/>
                <a:gdLst/>
                <a:ahLst/>
                <a:cxnLst/>
                <a:rect l="l" t="t" r="r" b="b"/>
                <a:pathLst>
                  <a:path w="1112" h="1343" extrusionOk="0">
                    <a:moveTo>
                      <a:pt x="859" y="1"/>
                    </a:moveTo>
                    <a:lnTo>
                      <a:pt x="1" y="1068"/>
                    </a:lnTo>
                    <a:cubicBezTo>
                      <a:pt x="123" y="1169"/>
                      <a:pt x="253" y="1256"/>
                      <a:pt x="390" y="1342"/>
                    </a:cubicBezTo>
                    <a:lnTo>
                      <a:pt x="1112" y="174"/>
                    </a:lnTo>
                    <a:cubicBezTo>
                      <a:pt x="1018" y="123"/>
                      <a:pt x="938" y="66"/>
                      <a:pt x="85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1675;p42">
                <a:extLst>
                  <a:ext uri="{FF2B5EF4-FFF2-40B4-BE49-F238E27FC236}">
                    <a16:creationId xmlns:a16="http://schemas.microsoft.com/office/drawing/2014/main" id="{3FE5F6FC-D76B-C1FE-1532-63D2DFDAFBAB}"/>
                  </a:ext>
                </a:extLst>
              </p:cNvPr>
              <p:cNvSpPr/>
              <p:nvPr/>
            </p:nvSpPr>
            <p:spPr>
              <a:xfrm>
                <a:off x="6103205" y="1542835"/>
                <a:ext cx="123272" cy="106932"/>
              </a:xfrm>
              <a:custGeom>
                <a:avLst/>
                <a:gdLst/>
                <a:ahLst/>
                <a:cxnLst/>
                <a:rect l="l" t="t" r="r" b="b"/>
                <a:pathLst>
                  <a:path w="1321" h="1147" extrusionOk="0">
                    <a:moveTo>
                      <a:pt x="1126" y="0"/>
                    </a:moveTo>
                    <a:lnTo>
                      <a:pt x="0" y="772"/>
                    </a:lnTo>
                    <a:lnTo>
                      <a:pt x="137" y="959"/>
                    </a:lnTo>
                    <a:lnTo>
                      <a:pt x="210" y="1053"/>
                    </a:lnTo>
                    <a:lnTo>
                      <a:pt x="289" y="1147"/>
                    </a:lnTo>
                    <a:lnTo>
                      <a:pt x="1320" y="245"/>
                    </a:lnTo>
                    <a:lnTo>
                      <a:pt x="1263" y="188"/>
                    </a:lnTo>
                    <a:lnTo>
                      <a:pt x="1219" y="123"/>
                    </a:lnTo>
                    <a:lnTo>
                      <a:pt x="112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1676;p42">
                <a:extLst>
                  <a:ext uri="{FF2B5EF4-FFF2-40B4-BE49-F238E27FC236}">
                    <a16:creationId xmlns:a16="http://schemas.microsoft.com/office/drawing/2014/main" id="{5360F1D5-08F6-6F03-03B5-3A2D67B4B1D8}"/>
                  </a:ext>
                </a:extLst>
              </p:cNvPr>
              <p:cNvSpPr/>
              <p:nvPr/>
            </p:nvSpPr>
            <p:spPr>
              <a:xfrm>
                <a:off x="6055426" y="1478881"/>
                <a:ext cx="131951" cy="78777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45" extrusionOk="0">
                    <a:moveTo>
                      <a:pt x="1306" y="1"/>
                    </a:moveTo>
                    <a:lnTo>
                      <a:pt x="0" y="405"/>
                    </a:lnTo>
                    <a:cubicBezTo>
                      <a:pt x="51" y="549"/>
                      <a:pt x="101" y="701"/>
                      <a:pt x="166" y="845"/>
                    </a:cubicBezTo>
                    <a:lnTo>
                      <a:pt x="1414" y="282"/>
                    </a:lnTo>
                    <a:cubicBezTo>
                      <a:pt x="1371" y="196"/>
                      <a:pt x="1342" y="95"/>
                      <a:pt x="13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1677;p42">
                <a:extLst>
                  <a:ext uri="{FF2B5EF4-FFF2-40B4-BE49-F238E27FC236}">
                    <a16:creationId xmlns:a16="http://schemas.microsoft.com/office/drawing/2014/main" id="{A3AEEA9D-C1F8-F478-DF30-04B6EC1A484F}"/>
                  </a:ext>
                </a:extLst>
              </p:cNvPr>
              <p:cNvSpPr/>
              <p:nvPr/>
            </p:nvSpPr>
            <p:spPr>
              <a:xfrm>
                <a:off x="6039282" y="1408308"/>
                <a:ext cx="129338" cy="43817"/>
              </a:xfrm>
              <a:custGeom>
                <a:avLst/>
                <a:gdLst/>
                <a:ahLst/>
                <a:cxnLst/>
                <a:rect l="l" t="t" r="r" b="b"/>
                <a:pathLst>
                  <a:path w="1386" h="470" extrusionOk="0">
                    <a:moveTo>
                      <a:pt x="0" y="1"/>
                    </a:moveTo>
                    <a:cubicBezTo>
                      <a:pt x="7" y="152"/>
                      <a:pt x="7" y="311"/>
                      <a:pt x="29" y="469"/>
                    </a:cubicBezTo>
                    <a:lnTo>
                      <a:pt x="1385" y="304"/>
                    </a:lnTo>
                    <a:cubicBezTo>
                      <a:pt x="1371" y="203"/>
                      <a:pt x="1378" y="102"/>
                      <a:pt x="13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1678;p42">
                <a:extLst>
                  <a:ext uri="{FF2B5EF4-FFF2-40B4-BE49-F238E27FC236}">
                    <a16:creationId xmlns:a16="http://schemas.microsoft.com/office/drawing/2014/main" id="{816BF47D-4D42-D69E-7CE9-F0F29EE1345B}"/>
                  </a:ext>
                </a:extLst>
              </p:cNvPr>
              <p:cNvSpPr/>
              <p:nvPr/>
            </p:nvSpPr>
            <p:spPr>
              <a:xfrm>
                <a:off x="6608612" y="1210666"/>
                <a:ext cx="128685" cy="93507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003" extrusionOk="0">
                    <a:moveTo>
                      <a:pt x="1155" y="0"/>
                    </a:moveTo>
                    <a:lnTo>
                      <a:pt x="1" y="736"/>
                    </a:lnTo>
                    <a:lnTo>
                      <a:pt x="80" y="866"/>
                    </a:lnTo>
                    <a:cubicBezTo>
                      <a:pt x="102" y="909"/>
                      <a:pt x="131" y="959"/>
                      <a:pt x="145" y="1003"/>
                    </a:cubicBezTo>
                    <a:lnTo>
                      <a:pt x="1379" y="411"/>
                    </a:lnTo>
                    <a:cubicBezTo>
                      <a:pt x="1342" y="339"/>
                      <a:pt x="1314" y="267"/>
                      <a:pt x="1278" y="202"/>
                    </a:cubicBezTo>
                    <a:lnTo>
                      <a:pt x="115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" name="Google Shape;184;p31">
              <a:extLst>
                <a:ext uri="{FF2B5EF4-FFF2-40B4-BE49-F238E27FC236}">
                  <a16:creationId xmlns:a16="http://schemas.microsoft.com/office/drawing/2014/main" id="{9AB26D53-A50B-159A-8B20-CF85F4EEFE69}"/>
                </a:ext>
              </a:extLst>
            </p:cNvPr>
            <p:cNvSpPr txBox="1">
              <a:spLocks/>
            </p:cNvSpPr>
            <p:nvPr/>
          </p:nvSpPr>
          <p:spPr>
            <a:xfrm>
              <a:off x="4022116" y="539105"/>
              <a:ext cx="6612724" cy="7204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9pPr>
            </a:lstStyle>
            <a:p>
              <a:pPr marL="0" indent="0">
                <a:buSzPts val="3000"/>
              </a:pPr>
              <a:r>
                <a:rPr lang="zh-TW" altLang="en-US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影像循線演算法</a:t>
              </a:r>
              <a:r>
                <a:rPr lang="en-US" altLang="zh-TW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(</a:t>
              </a:r>
              <a:r>
                <a:rPr lang="zh-TW" altLang="en-US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模糊控制</a:t>
              </a:r>
              <a:r>
                <a:rPr lang="en-US" altLang="zh-TW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)</a:t>
              </a:r>
              <a:endParaRPr lang="zh-TW" altLang="en-US" sz="4400" dirty="0">
                <a:latin typeface="SoukouMincho" panose="02000600000000000000" pitchFamily="2" charset="-128"/>
                <a:ea typeface="SoukouMincho" panose="02000600000000000000" pitchFamily="2" charset="-128"/>
                <a:cs typeface="Rajdhani"/>
              </a:endParaRPr>
            </a:p>
          </p:txBody>
        </p:sp>
      </p:grp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3410E41F-AD49-1719-A4D5-FACCA76B76CC}"/>
              </a:ext>
            </a:extLst>
          </p:cNvPr>
          <p:cNvGraphicFramePr>
            <a:graphicFrameLocks noGrp="1"/>
          </p:cNvGraphicFramePr>
          <p:nvPr/>
        </p:nvGraphicFramePr>
        <p:xfrm>
          <a:off x="484269" y="1812976"/>
          <a:ext cx="8175456" cy="2238330"/>
        </p:xfrm>
        <a:graphic>
          <a:graphicData uri="http://schemas.openxmlformats.org/drawingml/2006/table">
            <a:tbl>
              <a:tblPr firstRow="1" bandRow="1">
                <a:tableStyleId>{42E02367-6310-4FDD-A0BC-0D42DE320BC0}</a:tableStyleId>
              </a:tblPr>
              <a:tblGrid>
                <a:gridCol w="1556696">
                  <a:extLst>
                    <a:ext uri="{9D8B030D-6E8A-4147-A177-3AD203B41FA5}">
                      <a16:colId xmlns:a16="http://schemas.microsoft.com/office/drawing/2014/main" val="3454975583"/>
                    </a:ext>
                  </a:extLst>
                </a:gridCol>
                <a:gridCol w="1323752">
                  <a:extLst>
                    <a:ext uri="{9D8B030D-6E8A-4147-A177-3AD203B41FA5}">
                      <a16:colId xmlns:a16="http://schemas.microsoft.com/office/drawing/2014/main" val="2380800416"/>
                    </a:ext>
                  </a:extLst>
                </a:gridCol>
                <a:gridCol w="1323752">
                  <a:extLst>
                    <a:ext uri="{9D8B030D-6E8A-4147-A177-3AD203B41FA5}">
                      <a16:colId xmlns:a16="http://schemas.microsoft.com/office/drawing/2014/main" val="3222465814"/>
                    </a:ext>
                  </a:extLst>
                </a:gridCol>
                <a:gridCol w="1323752">
                  <a:extLst>
                    <a:ext uri="{9D8B030D-6E8A-4147-A177-3AD203B41FA5}">
                      <a16:colId xmlns:a16="http://schemas.microsoft.com/office/drawing/2014/main" val="2056201173"/>
                    </a:ext>
                  </a:extLst>
                </a:gridCol>
                <a:gridCol w="1323752">
                  <a:extLst>
                    <a:ext uri="{9D8B030D-6E8A-4147-A177-3AD203B41FA5}">
                      <a16:colId xmlns:a16="http://schemas.microsoft.com/office/drawing/2014/main" val="3429987169"/>
                    </a:ext>
                  </a:extLst>
                </a:gridCol>
                <a:gridCol w="1323752">
                  <a:extLst>
                    <a:ext uri="{9D8B030D-6E8A-4147-A177-3AD203B41FA5}">
                      <a16:colId xmlns:a16="http://schemas.microsoft.com/office/drawing/2014/main" val="3875329019"/>
                    </a:ext>
                  </a:extLst>
                </a:gridCol>
              </a:tblGrid>
              <a:tr h="430055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altLang="zh-TW" sz="1400" b="1" i="0" u="none" strike="noStrike" cap="none" dirty="0">
                          <a:solidFill>
                            <a:schemeClr val="tx2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Arial"/>
                          <a:sym typeface="Arial"/>
                        </a:rPr>
                        <a:t>Position</a:t>
                      </a:r>
                      <a:endParaRPr lang="en" altLang="zh-TW" sz="1400" b="0" i="0" u="none" strike="noStrike" cap="none" dirty="0">
                        <a:solidFill>
                          <a:schemeClr val="tx2"/>
                        </a:solidFill>
                        <a:effectLst/>
                        <a:latin typeface="SoukouMincho" panose="02000600000000000000" pitchFamily="2" charset="-128"/>
                        <a:ea typeface="SoukouMincho" panose="02000600000000000000" pitchFamily="2" charset="-128"/>
                        <a:cs typeface="Arial"/>
                        <a:sym typeface="Arial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altLang="zh-TW" sz="1400" b="1" i="0" u="none" strike="noStrike" cap="none" dirty="0">
                          <a:solidFill>
                            <a:schemeClr val="tx2"/>
                          </a:solidFill>
                          <a:effectLst/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Arial"/>
                          <a:sym typeface="Arial"/>
                        </a:rPr>
                        <a:t>Angle</a:t>
                      </a:r>
                      <a:endParaRPr lang="en" altLang="zh-TW" sz="1400" b="0" i="0" u="none" strike="noStrike" cap="none" dirty="0">
                        <a:solidFill>
                          <a:schemeClr val="tx2"/>
                        </a:solidFill>
                        <a:effectLst/>
                        <a:latin typeface="SoukouMincho" panose="02000600000000000000" pitchFamily="2" charset="-128"/>
                        <a:ea typeface="SoukouMincho" panose="02000600000000000000" pitchFamily="2" charset="-128"/>
                        <a:cs typeface="Arial"/>
                        <a:sym typeface="Arial"/>
                      </a:endParaRP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</a:rPr>
                        <a:t>BL</a:t>
                      </a:r>
                      <a:endParaRPr lang="zh-TW" altLang="en-US" dirty="0">
                        <a:solidFill>
                          <a:schemeClr val="tx2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</a:rPr>
                        <a:t>SL</a:t>
                      </a:r>
                      <a:endParaRPr lang="zh-TW" altLang="en-US" dirty="0">
                        <a:solidFill>
                          <a:schemeClr val="tx2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</a:rPr>
                        <a:t>Z</a:t>
                      </a:r>
                      <a:endParaRPr lang="zh-TW" altLang="en-US" dirty="0">
                        <a:solidFill>
                          <a:schemeClr val="tx2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</a:rPr>
                        <a:t>SR</a:t>
                      </a:r>
                      <a:endParaRPr lang="zh-TW" altLang="en-US" dirty="0">
                        <a:solidFill>
                          <a:schemeClr val="tx2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</a:rPr>
                        <a:t>BR</a:t>
                      </a:r>
                      <a:endParaRPr lang="zh-TW" altLang="en-US" dirty="0">
                        <a:solidFill>
                          <a:schemeClr val="tx2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60524957"/>
                  </a:ext>
                </a:extLst>
              </a:tr>
              <a:tr h="34403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</a:rPr>
                        <a:t>BL</a:t>
                      </a:r>
                      <a:endParaRPr lang="zh-TW" altLang="en-US" dirty="0">
                        <a:solidFill>
                          <a:schemeClr val="tx2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</a:rPr>
                        <a:t>(S,RR,CW2)</a:t>
                      </a:r>
                      <a:endParaRPr lang="zh-TW" altLang="en-US" dirty="0">
                        <a:solidFill>
                          <a:schemeClr val="tx2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dirty="0"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</a:rPr>
                        <a:t>(S,R,CW2)</a:t>
                      </a:r>
                      <a:endParaRPr lang="zh-TW" altLang="en-US" dirty="0">
                        <a:solidFill>
                          <a:schemeClr val="tx2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dirty="0"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</a:rPr>
                        <a:t>(M,Z,CW2)</a:t>
                      </a:r>
                      <a:endParaRPr lang="zh-TW" altLang="en-US" dirty="0">
                        <a:solidFill>
                          <a:schemeClr val="tx2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dirty="0"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</a:rPr>
                        <a:t>(S,L,CW2)</a:t>
                      </a:r>
                      <a:endParaRPr lang="zh-TW" altLang="en-US" dirty="0">
                        <a:solidFill>
                          <a:schemeClr val="tx2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dirty="0"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</a:rPr>
                        <a:t>(S,LL,CW2)</a:t>
                      </a:r>
                      <a:endParaRPr lang="zh-TW" altLang="en-US" dirty="0">
                        <a:solidFill>
                          <a:schemeClr val="tx2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60922169"/>
                  </a:ext>
                </a:extLst>
              </a:tr>
              <a:tr h="34403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</a:rPr>
                        <a:t>SL</a:t>
                      </a:r>
                      <a:endParaRPr lang="zh-TW" altLang="en-US" dirty="0">
                        <a:solidFill>
                          <a:schemeClr val="tx2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dirty="0"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</a:rPr>
                        <a:t>(S,RR,CW)</a:t>
                      </a:r>
                      <a:endParaRPr lang="zh-TW" altLang="en-US" dirty="0">
                        <a:solidFill>
                          <a:schemeClr val="tx2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dirty="0"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</a:rPr>
                        <a:t>(M,R,CW)</a:t>
                      </a:r>
                      <a:endParaRPr lang="zh-TW" altLang="en-US" dirty="0">
                        <a:solidFill>
                          <a:schemeClr val="tx2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dirty="0"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</a:rPr>
                        <a:t>(F,Z,CW)</a:t>
                      </a:r>
                      <a:endParaRPr lang="zh-TW" altLang="en-US" dirty="0">
                        <a:solidFill>
                          <a:schemeClr val="tx2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dirty="0"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</a:rPr>
                        <a:t>(M,L,CW)</a:t>
                      </a:r>
                      <a:endParaRPr lang="zh-TW" altLang="en-US" dirty="0">
                        <a:solidFill>
                          <a:schemeClr val="tx2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dirty="0"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</a:rPr>
                        <a:t>(S,LL,CW)</a:t>
                      </a:r>
                      <a:endParaRPr lang="zh-TW" altLang="en-US" dirty="0">
                        <a:solidFill>
                          <a:schemeClr val="tx2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0142599"/>
                  </a:ext>
                </a:extLst>
              </a:tr>
              <a:tr h="34403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</a:rPr>
                        <a:t>Z</a:t>
                      </a:r>
                      <a:endParaRPr lang="zh-TW" altLang="en-US" dirty="0">
                        <a:solidFill>
                          <a:schemeClr val="tx2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dirty="0"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</a:rPr>
                        <a:t>(M,RR,Z)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dirty="0"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</a:rPr>
                        <a:t>(F,R,Z)</a:t>
                      </a:r>
                      <a:endParaRPr lang="zh-TW" altLang="en-US" dirty="0">
                        <a:solidFill>
                          <a:schemeClr val="tx2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dirty="0"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</a:rPr>
                        <a:t>(F,Z,Z)</a:t>
                      </a:r>
                      <a:endParaRPr lang="zh-TW" altLang="en-US" dirty="0">
                        <a:solidFill>
                          <a:schemeClr val="tx2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dirty="0"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</a:rPr>
                        <a:t>(F,L,Z)</a:t>
                      </a:r>
                      <a:endParaRPr lang="zh-TW" altLang="en-US" dirty="0">
                        <a:solidFill>
                          <a:schemeClr val="tx2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dirty="0"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</a:rPr>
                        <a:t>(M,LL,Z)</a:t>
                      </a:r>
                      <a:endParaRPr lang="zh-TW" altLang="en-US" dirty="0">
                        <a:solidFill>
                          <a:schemeClr val="tx2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09637233"/>
                  </a:ext>
                </a:extLst>
              </a:tr>
              <a:tr h="34403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</a:rPr>
                        <a:t>SR</a:t>
                      </a:r>
                      <a:endParaRPr lang="zh-TW" altLang="en-US" dirty="0">
                        <a:solidFill>
                          <a:schemeClr val="tx2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dirty="0"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</a:rPr>
                        <a:t>(S,RR,CCW)</a:t>
                      </a:r>
                      <a:endParaRPr lang="zh-TW" altLang="en-US" dirty="0">
                        <a:solidFill>
                          <a:schemeClr val="tx2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dirty="0"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</a:rPr>
                        <a:t>(M,R,CCW)</a:t>
                      </a:r>
                      <a:endParaRPr lang="zh-TW" altLang="en-US" dirty="0">
                        <a:solidFill>
                          <a:schemeClr val="tx2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dirty="0"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</a:rPr>
                        <a:t>(F,Z,CCW)</a:t>
                      </a:r>
                      <a:endParaRPr lang="zh-TW" altLang="en-US" dirty="0">
                        <a:solidFill>
                          <a:schemeClr val="tx2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dirty="0"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</a:rPr>
                        <a:t>(M,L,CCW)</a:t>
                      </a:r>
                      <a:endParaRPr lang="zh-TW" altLang="en-US" dirty="0">
                        <a:solidFill>
                          <a:schemeClr val="tx2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dirty="0"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</a:rPr>
                        <a:t>(S,LL,CCW)</a:t>
                      </a:r>
                      <a:endParaRPr lang="zh-TW" altLang="en-US" dirty="0">
                        <a:solidFill>
                          <a:schemeClr val="tx2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6111483"/>
                  </a:ext>
                </a:extLst>
              </a:tr>
              <a:tr h="34403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</a:rPr>
                        <a:t>BR</a:t>
                      </a:r>
                      <a:endParaRPr lang="zh-TW" altLang="en-US" dirty="0">
                        <a:solidFill>
                          <a:schemeClr val="tx2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dirty="0"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</a:rPr>
                        <a:t>(S,RR,CCW2)</a:t>
                      </a:r>
                      <a:endParaRPr lang="zh-TW" altLang="en-US" dirty="0">
                        <a:solidFill>
                          <a:schemeClr val="tx2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dirty="0"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</a:rPr>
                        <a:t>(S,R,CCW2)</a:t>
                      </a:r>
                      <a:endParaRPr lang="zh-TW" altLang="en-US" dirty="0">
                        <a:solidFill>
                          <a:schemeClr val="tx2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dirty="0"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</a:rPr>
                        <a:t>(M,Z,CCW2)</a:t>
                      </a:r>
                      <a:endParaRPr lang="zh-TW" altLang="en-US" dirty="0">
                        <a:solidFill>
                          <a:schemeClr val="tx2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dirty="0"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</a:rPr>
                        <a:t>(S,L,CCW2)</a:t>
                      </a:r>
                      <a:endParaRPr lang="zh-TW" altLang="en-US" dirty="0">
                        <a:solidFill>
                          <a:schemeClr val="tx2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dirty="0"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</a:rPr>
                        <a:t>(S,LL,CCW2)</a:t>
                      </a:r>
                      <a:endParaRPr lang="zh-TW" altLang="en-US" dirty="0">
                        <a:solidFill>
                          <a:schemeClr val="tx2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42125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29826E52-E012-D539-4C66-E5C5A2801BA3}"/>
                  </a:ext>
                </a:extLst>
              </p:cNvPr>
              <p:cNvSpPr txBox="1"/>
              <p:nvPr/>
            </p:nvSpPr>
            <p:spPr>
              <a:xfrm>
                <a:off x="2504070" y="1223659"/>
                <a:ext cx="4135855" cy="55720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TW" altLang="en-US" sz="2800" dirty="0">
                    <a:solidFill>
                      <a:schemeClr val="tx2"/>
                    </a:solidFill>
                    <a:latin typeface="SoukouMincho" panose="02000600000000000000" pitchFamily="2" charset="-128"/>
                    <a:ea typeface="SoukouMincho" panose="02000600000000000000" pitchFamily="2" charset="-128"/>
                    <a:cs typeface="Rajdhani"/>
                  </a:rPr>
                  <a:t>模糊控制規則表</a:t>
                </a:r>
                <a:r>
                  <a:rPr lang="en-US" altLang="zh-TW" sz="2800" dirty="0">
                    <a:solidFill>
                      <a:schemeClr val="tx2"/>
                    </a:solidFill>
                    <a:latin typeface="SoukouMincho" panose="02000600000000000000" pitchFamily="2" charset="-128"/>
                    <a:ea typeface="SoukouMincho" panose="02000600000000000000" pitchFamily="2" charset="-128"/>
                    <a:cs typeface="Rajdhani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80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SoukouMincho" panose="02000600000000000000" pitchFamily="2" charset="-128"/>
                          </a:rPr>
                        </m:ctrlPr>
                      </m:sSubPr>
                      <m:e>
                        <m:r>
                          <a:rPr lang="en-US" altLang="zh-TW" sz="28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SoukouMincho" panose="02000600000000000000" pitchFamily="2" charset="-128"/>
                          </a:rPr>
                          <m:t>𝑉</m:t>
                        </m:r>
                      </m:e>
                      <m:sub>
                        <m:r>
                          <a:rPr lang="en-US" altLang="zh-TW" sz="28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SoukouMincho" panose="02000600000000000000" pitchFamily="2" charset="-128"/>
                          </a:rPr>
                          <m:t>𝑥</m:t>
                        </m:r>
                      </m:sub>
                    </m:sSub>
                    <m:r>
                      <a:rPr lang="en-US" altLang="zh-TW" sz="2800" b="0" i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SoukouMincho" panose="02000600000000000000" pitchFamily="2" charset="-128"/>
                      </a:rPr>
                      <m:t>,</m:t>
                    </m:r>
                    <m:sSub>
                      <m:sSubPr>
                        <m:ctrlPr>
                          <a:rPr lang="en-US" altLang="zh-TW" sz="2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SoukouMincho" panose="02000600000000000000" pitchFamily="2" charset="-128"/>
                          </a:rPr>
                        </m:ctrlPr>
                      </m:sSubPr>
                      <m:e>
                        <m:r>
                          <a:rPr lang="en-US" altLang="zh-TW" sz="2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SoukouMincho" panose="02000600000000000000" pitchFamily="2" charset="-128"/>
                          </a:rPr>
                          <m:t>𝑉</m:t>
                        </m:r>
                      </m:e>
                      <m:sub>
                        <m:r>
                          <a:rPr lang="en-US" altLang="zh-TW" sz="28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SoukouMincho" panose="02000600000000000000" pitchFamily="2" charset="-128"/>
                          </a:rPr>
                          <m:t>𝑦</m:t>
                        </m:r>
                      </m:sub>
                    </m:sSub>
                    <m:r>
                      <a:rPr lang="en-US" altLang="zh-TW" sz="2800" b="0" i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SoukouMincho" panose="02000600000000000000" pitchFamily="2" charset="-128"/>
                      </a:rPr>
                      <m:t>,</m:t>
                    </m:r>
                    <m:r>
                      <m:rPr>
                        <m:sty m:val="p"/>
                      </m:rPr>
                      <a:rPr lang="en-US" altLang="zh-TW" sz="2800" dirty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SoukouMincho" panose="02000600000000000000" pitchFamily="2" charset="-128"/>
                      </a:rPr>
                      <m:t>ω</m:t>
                    </m:r>
                  </m:oMath>
                </a14:m>
                <a:r>
                  <a:rPr lang="en-US" altLang="zh-TW" sz="2800" dirty="0">
                    <a:solidFill>
                      <a:schemeClr val="tx2"/>
                    </a:solidFill>
                    <a:latin typeface="SoukouMincho" panose="02000600000000000000" pitchFamily="2" charset="-128"/>
                    <a:ea typeface="SoukouMincho" panose="02000600000000000000" pitchFamily="2" charset="-128"/>
                    <a:cs typeface="Rajdhani"/>
                  </a:rPr>
                  <a:t>)</a:t>
                </a:r>
                <a:endParaRPr lang="zh-TW" altLang="en-US" sz="28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29826E52-E012-D539-4C66-E5C5A2801B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4070" y="1223659"/>
                <a:ext cx="4135855" cy="557204"/>
              </a:xfrm>
              <a:prstGeom prst="rect">
                <a:avLst/>
              </a:prstGeom>
              <a:blipFill>
                <a:blip r:embed="rId3"/>
                <a:stretch>
                  <a:fillRect l="-3067" t="-6667" r="-6748" b="-2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字方塊 6">
            <a:extLst>
              <a:ext uri="{FF2B5EF4-FFF2-40B4-BE49-F238E27FC236}">
                <a16:creationId xmlns:a16="http://schemas.microsoft.com/office/drawing/2014/main" id="{FC3838D6-4B2D-E5FB-EDB7-A546E9155D07}"/>
              </a:ext>
            </a:extLst>
          </p:cNvPr>
          <p:cNvSpPr txBox="1"/>
          <p:nvPr/>
        </p:nvSpPr>
        <p:spPr>
          <a:xfrm>
            <a:off x="581701" y="4157507"/>
            <a:ext cx="994353" cy="938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1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  <a:cs typeface="Rajdhani"/>
              </a:rPr>
              <a:t>BL(</a:t>
            </a:r>
            <a:r>
              <a:rPr lang="zh-TW" altLang="en-US" sz="11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  <a:cs typeface="Rajdhani"/>
              </a:rPr>
              <a:t>大偏左</a:t>
            </a:r>
            <a:r>
              <a:rPr lang="en-US" altLang="zh-TW" sz="11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  <a:cs typeface="Rajdhani"/>
              </a:rPr>
              <a:t>)</a:t>
            </a:r>
            <a:endParaRPr lang="zh-TW" altLang="en-US" sz="1100" dirty="0">
              <a:solidFill>
                <a:schemeClr val="tx2"/>
              </a:solidFill>
            </a:endParaRPr>
          </a:p>
          <a:p>
            <a:r>
              <a:rPr lang="en-US" altLang="zh-TW" sz="11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  <a:cs typeface="Rajdhani"/>
              </a:rPr>
              <a:t>SL(</a:t>
            </a:r>
            <a:r>
              <a:rPr lang="zh-TW" altLang="en-US" sz="11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  <a:cs typeface="Rajdhani"/>
              </a:rPr>
              <a:t>小偏左</a:t>
            </a:r>
            <a:r>
              <a:rPr lang="en-US" altLang="zh-TW" sz="11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  <a:cs typeface="Rajdhani"/>
              </a:rPr>
              <a:t>)</a:t>
            </a:r>
            <a:endParaRPr lang="zh-TW" altLang="en-US" sz="1100" dirty="0">
              <a:solidFill>
                <a:schemeClr val="tx2"/>
              </a:solidFill>
            </a:endParaRPr>
          </a:p>
          <a:p>
            <a:r>
              <a:rPr lang="en-US" altLang="zh-TW" sz="11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  <a:cs typeface="Rajdhani"/>
              </a:rPr>
              <a:t>Z(</a:t>
            </a:r>
            <a:r>
              <a:rPr lang="zh-TW" altLang="en-US" sz="11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  <a:cs typeface="Rajdhani"/>
              </a:rPr>
              <a:t>置中</a:t>
            </a:r>
            <a:r>
              <a:rPr lang="en-US" altLang="zh-TW" sz="11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  <a:cs typeface="Rajdhani"/>
              </a:rPr>
              <a:t>)</a:t>
            </a:r>
            <a:endParaRPr lang="zh-TW" altLang="en-US" sz="1100" dirty="0">
              <a:solidFill>
                <a:schemeClr val="tx2"/>
              </a:solidFill>
            </a:endParaRPr>
          </a:p>
          <a:p>
            <a:r>
              <a:rPr lang="en-US" altLang="zh-TW" sz="11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  <a:cs typeface="Rajdhani"/>
              </a:rPr>
              <a:t>BR(</a:t>
            </a:r>
            <a:r>
              <a:rPr lang="zh-TW" altLang="en-US" sz="11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  <a:cs typeface="Rajdhani"/>
              </a:rPr>
              <a:t>小偏右</a:t>
            </a:r>
            <a:r>
              <a:rPr lang="en-US" altLang="zh-TW" sz="11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  <a:cs typeface="Rajdhani"/>
              </a:rPr>
              <a:t>)</a:t>
            </a:r>
            <a:endParaRPr lang="zh-TW" altLang="en-US" sz="1100" dirty="0">
              <a:solidFill>
                <a:schemeClr val="tx2"/>
              </a:solidFill>
            </a:endParaRPr>
          </a:p>
          <a:p>
            <a:r>
              <a:rPr lang="en-US" altLang="zh-TW" sz="11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  <a:cs typeface="Rajdhani"/>
              </a:rPr>
              <a:t>BR(</a:t>
            </a:r>
            <a:r>
              <a:rPr lang="zh-TW" altLang="en-US" sz="11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  <a:cs typeface="Rajdhani"/>
              </a:rPr>
              <a:t>大偏右</a:t>
            </a:r>
            <a:r>
              <a:rPr lang="en-US" altLang="zh-TW" sz="11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  <a:cs typeface="Rajdhani"/>
              </a:rPr>
              <a:t>)</a:t>
            </a:r>
            <a:endParaRPr lang="zh-TW" altLang="en-US" sz="1100" dirty="0">
              <a:solidFill>
                <a:schemeClr val="tx2"/>
              </a:solidFill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C7598E84-3960-7C76-4C45-0E9C4EE942F0}"/>
              </a:ext>
            </a:extLst>
          </p:cNvPr>
          <p:cNvSpPr txBox="1"/>
          <p:nvPr/>
        </p:nvSpPr>
        <p:spPr>
          <a:xfrm>
            <a:off x="2343963" y="4326782"/>
            <a:ext cx="994353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1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  <a:cs typeface="Rajdhani"/>
              </a:rPr>
              <a:t>S(</a:t>
            </a:r>
            <a:r>
              <a:rPr lang="zh-TW" altLang="en-US" sz="11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  <a:cs typeface="Rajdhani"/>
              </a:rPr>
              <a:t>慢速）</a:t>
            </a:r>
            <a:endParaRPr lang="zh-TW" altLang="en-US" sz="1100" dirty="0">
              <a:solidFill>
                <a:schemeClr val="tx2"/>
              </a:solidFill>
            </a:endParaRPr>
          </a:p>
          <a:p>
            <a:r>
              <a:rPr lang="zh-TW" altLang="en-US" sz="11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  <a:cs typeface="Rajdhani"/>
              </a:rPr>
              <a:t>Ｍ</a:t>
            </a:r>
            <a:r>
              <a:rPr lang="en-US" altLang="zh-TW" sz="11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  <a:cs typeface="Rajdhani"/>
              </a:rPr>
              <a:t>(</a:t>
            </a:r>
            <a:r>
              <a:rPr lang="zh-TW" altLang="en-US" sz="11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  <a:cs typeface="Rajdhani"/>
              </a:rPr>
              <a:t>中速</a:t>
            </a:r>
            <a:r>
              <a:rPr lang="en-US" altLang="zh-TW" sz="11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  <a:cs typeface="Rajdhani"/>
              </a:rPr>
              <a:t>)</a:t>
            </a:r>
            <a:endParaRPr lang="zh-TW" altLang="en-US" sz="1100" dirty="0">
              <a:solidFill>
                <a:schemeClr val="tx2"/>
              </a:solidFill>
            </a:endParaRPr>
          </a:p>
          <a:p>
            <a:r>
              <a:rPr lang="en-US" altLang="zh-TW" sz="11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  <a:cs typeface="Rajdhani"/>
              </a:rPr>
              <a:t>F(</a:t>
            </a:r>
            <a:r>
              <a:rPr lang="zh-TW" altLang="en-US" sz="11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  <a:cs typeface="Rajdhani"/>
              </a:rPr>
              <a:t>快速</a:t>
            </a:r>
            <a:r>
              <a:rPr lang="en-US" altLang="zh-TW" sz="11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  <a:cs typeface="Rajdhani"/>
              </a:rPr>
              <a:t>)</a:t>
            </a:r>
            <a:endParaRPr lang="zh-TW" altLang="en-US" sz="1100" dirty="0">
              <a:solidFill>
                <a:schemeClr val="tx2"/>
              </a:solidFill>
            </a:endParaRP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2D557FAA-A500-F38C-977A-F8474346F118}"/>
              </a:ext>
            </a:extLst>
          </p:cNvPr>
          <p:cNvSpPr txBox="1"/>
          <p:nvPr/>
        </p:nvSpPr>
        <p:spPr>
          <a:xfrm>
            <a:off x="3870751" y="4160322"/>
            <a:ext cx="875921" cy="938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1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  <a:cs typeface="Rajdhani"/>
              </a:rPr>
              <a:t>LL(</a:t>
            </a:r>
            <a:r>
              <a:rPr lang="zh-TW" altLang="en-US" sz="11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  <a:cs typeface="Rajdhani"/>
              </a:rPr>
              <a:t>最左）</a:t>
            </a:r>
            <a:endParaRPr lang="en-US" altLang="zh-TW" sz="1100" dirty="0">
              <a:solidFill>
                <a:schemeClr val="tx2"/>
              </a:solidFill>
              <a:latin typeface="SoukouMincho" panose="02000600000000000000" pitchFamily="2" charset="-128"/>
              <a:ea typeface="SoukouMincho" panose="02000600000000000000" pitchFamily="2" charset="-128"/>
              <a:cs typeface="Rajdhani"/>
            </a:endParaRPr>
          </a:p>
          <a:p>
            <a:r>
              <a:rPr lang="en-US" altLang="zh-TW" sz="11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  <a:cs typeface="Rajdhani"/>
              </a:rPr>
              <a:t>L(</a:t>
            </a:r>
            <a:r>
              <a:rPr lang="zh-TW" altLang="en-US" sz="11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  <a:cs typeface="Rajdhani"/>
              </a:rPr>
              <a:t>左</a:t>
            </a:r>
            <a:r>
              <a:rPr lang="en-US" altLang="zh-TW" sz="11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  <a:cs typeface="Rajdhani"/>
              </a:rPr>
              <a:t>)</a:t>
            </a:r>
            <a:endParaRPr lang="zh-TW" altLang="en-US" sz="1100" dirty="0">
              <a:solidFill>
                <a:schemeClr val="tx2"/>
              </a:solidFill>
            </a:endParaRPr>
          </a:p>
          <a:p>
            <a:r>
              <a:rPr lang="en-US" altLang="zh-TW" sz="11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  <a:cs typeface="Rajdhani"/>
              </a:rPr>
              <a:t>Z(</a:t>
            </a:r>
            <a:r>
              <a:rPr lang="zh-TW" altLang="en-US" sz="11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  <a:cs typeface="Rajdhani"/>
              </a:rPr>
              <a:t>中</a:t>
            </a:r>
            <a:r>
              <a:rPr lang="en-US" altLang="zh-TW" sz="11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  <a:cs typeface="Rajdhani"/>
              </a:rPr>
              <a:t>)</a:t>
            </a:r>
          </a:p>
          <a:p>
            <a:r>
              <a:rPr lang="en-US" altLang="zh-TW" sz="11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  <a:cs typeface="Rajdhani"/>
              </a:rPr>
              <a:t>R(</a:t>
            </a:r>
            <a:r>
              <a:rPr lang="zh-TW" altLang="en-US" sz="11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  <a:cs typeface="Rajdhani"/>
              </a:rPr>
              <a:t>右）</a:t>
            </a:r>
            <a:endParaRPr lang="en-US" altLang="zh-TW" sz="1100" dirty="0">
              <a:solidFill>
                <a:schemeClr val="tx2"/>
              </a:solidFill>
              <a:latin typeface="SoukouMincho" panose="02000600000000000000" pitchFamily="2" charset="-128"/>
              <a:ea typeface="SoukouMincho" panose="02000600000000000000" pitchFamily="2" charset="-128"/>
              <a:cs typeface="Rajdhani"/>
            </a:endParaRPr>
          </a:p>
          <a:p>
            <a:r>
              <a:rPr lang="en-US" altLang="zh-TW" sz="11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  <a:cs typeface="Rajdhani"/>
              </a:rPr>
              <a:t>RR(</a:t>
            </a:r>
            <a:r>
              <a:rPr lang="zh-TW" altLang="en-US" sz="11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  <a:cs typeface="Rajdhani"/>
              </a:rPr>
              <a:t>最右</a:t>
            </a:r>
            <a:r>
              <a:rPr lang="en-US" altLang="zh-TW" sz="11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  <a:cs typeface="Rajdhani"/>
              </a:rPr>
              <a:t>)</a:t>
            </a:r>
            <a:endParaRPr lang="zh-TW" altLang="en-US" sz="1100" dirty="0">
              <a:solidFill>
                <a:schemeClr val="tx2"/>
              </a:solidFill>
            </a:endParaRPr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BCAF0F86-8EB1-1ED5-78FB-DD440CFF45E6}"/>
              </a:ext>
            </a:extLst>
          </p:cNvPr>
          <p:cNvSpPr txBox="1"/>
          <p:nvPr/>
        </p:nvSpPr>
        <p:spPr>
          <a:xfrm>
            <a:off x="5637073" y="4157506"/>
            <a:ext cx="1536979" cy="938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1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  <a:cs typeface="Rajdhani"/>
              </a:rPr>
              <a:t>CCW2(</a:t>
            </a:r>
            <a:r>
              <a:rPr lang="zh-TW" altLang="en-US" sz="11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  <a:cs typeface="Rajdhani"/>
              </a:rPr>
              <a:t>強烈逆時針）</a:t>
            </a:r>
            <a:endParaRPr lang="en-US" altLang="zh-TW" sz="1100" dirty="0">
              <a:solidFill>
                <a:schemeClr val="tx2"/>
              </a:solidFill>
              <a:latin typeface="SoukouMincho" panose="02000600000000000000" pitchFamily="2" charset="-128"/>
              <a:ea typeface="SoukouMincho" panose="02000600000000000000" pitchFamily="2" charset="-128"/>
              <a:cs typeface="Rajdhani"/>
            </a:endParaRPr>
          </a:p>
          <a:p>
            <a:r>
              <a:rPr lang="en-US" altLang="zh-TW" sz="11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  <a:cs typeface="Rajdhani"/>
              </a:rPr>
              <a:t>CCW(</a:t>
            </a:r>
            <a:r>
              <a:rPr lang="zh-TW" altLang="en-US" sz="11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  <a:cs typeface="Rajdhani"/>
              </a:rPr>
              <a:t>逆時針</a:t>
            </a:r>
            <a:r>
              <a:rPr lang="en-US" altLang="zh-TW" sz="11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  <a:cs typeface="Rajdhani"/>
              </a:rPr>
              <a:t>)</a:t>
            </a:r>
            <a:endParaRPr lang="zh-TW" altLang="en-US" sz="1100" dirty="0">
              <a:solidFill>
                <a:schemeClr val="tx2"/>
              </a:solidFill>
            </a:endParaRPr>
          </a:p>
          <a:p>
            <a:r>
              <a:rPr lang="en-US" altLang="zh-TW" sz="11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  <a:cs typeface="Rajdhani"/>
              </a:rPr>
              <a:t>Z(</a:t>
            </a:r>
            <a:r>
              <a:rPr lang="zh-TW" altLang="en-US" sz="11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  <a:cs typeface="Rajdhani"/>
              </a:rPr>
              <a:t>無旋轉</a:t>
            </a:r>
            <a:r>
              <a:rPr lang="en-US" altLang="zh-TW" sz="11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  <a:cs typeface="Rajdhani"/>
              </a:rPr>
              <a:t>)</a:t>
            </a:r>
          </a:p>
          <a:p>
            <a:r>
              <a:rPr lang="en-US" altLang="zh-TW" sz="11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  <a:cs typeface="Rajdhani"/>
              </a:rPr>
              <a:t>CW(</a:t>
            </a:r>
            <a:r>
              <a:rPr lang="zh-TW" altLang="en-US" sz="11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  <a:cs typeface="Rajdhani"/>
              </a:rPr>
              <a:t>順時針）</a:t>
            </a:r>
            <a:endParaRPr lang="en-US" altLang="zh-TW" sz="1100" dirty="0">
              <a:solidFill>
                <a:schemeClr val="tx2"/>
              </a:solidFill>
              <a:latin typeface="SoukouMincho" panose="02000600000000000000" pitchFamily="2" charset="-128"/>
              <a:ea typeface="SoukouMincho" panose="02000600000000000000" pitchFamily="2" charset="-128"/>
              <a:cs typeface="Rajdhani"/>
            </a:endParaRPr>
          </a:p>
          <a:p>
            <a:r>
              <a:rPr lang="en-US" altLang="zh-TW" sz="11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  <a:cs typeface="Rajdhani"/>
              </a:rPr>
              <a:t>CW2(</a:t>
            </a:r>
            <a:r>
              <a:rPr lang="zh-TW" altLang="en-US" sz="11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  <a:cs typeface="Rajdhani"/>
              </a:rPr>
              <a:t>強烈順時針</a:t>
            </a:r>
            <a:r>
              <a:rPr lang="en-US" altLang="zh-TW" sz="11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  <a:cs typeface="Rajdhani"/>
              </a:rPr>
              <a:t>)</a:t>
            </a:r>
            <a:endParaRPr lang="zh-TW" altLang="en-US" sz="1100" dirty="0">
              <a:solidFill>
                <a:schemeClr val="tx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字方塊 41">
                <a:extLst>
                  <a:ext uri="{FF2B5EF4-FFF2-40B4-BE49-F238E27FC236}">
                    <a16:creationId xmlns:a16="http://schemas.microsoft.com/office/drawing/2014/main" id="{E98C57DC-8E96-02AA-4F98-E485EC657E37}"/>
                  </a:ext>
                </a:extLst>
              </p:cNvPr>
              <p:cNvSpPr txBox="1"/>
              <p:nvPr/>
            </p:nvSpPr>
            <p:spPr>
              <a:xfrm>
                <a:off x="1781073" y="4472976"/>
                <a:ext cx="855048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40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SoukouMincho" panose="02000600000000000000" pitchFamily="2" charset="-128"/>
                            </a:rPr>
                          </m:ctrlPr>
                        </m:sSubPr>
                        <m:e>
                          <m:r>
                            <a:rPr lang="en-US" altLang="zh-TW" sz="1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SoukouMincho" panose="02000600000000000000" pitchFamily="2" charset="-128"/>
                            </a:rPr>
                            <m:t>𝑉</m:t>
                          </m:r>
                        </m:e>
                        <m:sub>
                          <m:r>
                            <a:rPr lang="en-US" altLang="zh-TW" sz="1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SoukouMincho" panose="02000600000000000000" pitchFamily="2" charset="-128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42" name="文字方塊 41">
                <a:extLst>
                  <a:ext uri="{FF2B5EF4-FFF2-40B4-BE49-F238E27FC236}">
                    <a16:creationId xmlns:a16="http://schemas.microsoft.com/office/drawing/2014/main" id="{E98C57DC-8E96-02AA-4F98-E485EC657E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1073" y="4472976"/>
                <a:ext cx="855048" cy="3077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字方塊 42">
                <a:extLst>
                  <a:ext uri="{FF2B5EF4-FFF2-40B4-BE49-F238E27FC236}">
                    <a16:creationId xmlns:a16="http://schemas.microsoft.com/office/drawing/2014/main" id="{4ECFC2AF-62C2-BCA5-3BEA-994659A463D8}"/>
                  </a:ext>
                </a:extLst>
              </p:cNvPr>
              <p:cNvSpPr txBox="1"/>
              <p:nvPr/>
            </p:nvSpPr>
            <p:spPr>
              <a:xfrm>
                <a:off x="3268896" y="4472976"/>
                <a:ext cx="855048" cy="3247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40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SoukouMincho" panose="02000600000000000000" pitchFamily="2" charset="-128"/>
                            </a:rPr>
                          </m:ctrlPr>
                        </m:sSubPr>
                        <m:e>
                          <m:r>
                            <a:rPr lang="en-US" altLang="zh-TW" sz="1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SoukouMincho" panose="02000600000000000000" pitchFamily="2" charset="-128"/>
                            </a:rPr>
                            <m:t>𝑉</m:t>
                          </m:r>
                        </m:e>
                        <m:sub>
                          <m:r>
                            <a:rPr lang="en-US" altLang="zh-TW" sz="1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SoukouMincho" panose="02000600000000000000" pitchFamily="2" charset="-128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43" name="文字方塊 42">
                <a:extLst>
                  <a:ext uri="{FF2B5EF4-FFF2-40B4-BE49-F238E27FC236}">
                    <a16:creationId xmlns:a16="http://schemas.microsoft.com/office/drawing/2014/main" id="{4ECFC2AF-62C2-BCA5-3BEA-994659A463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8896" y="4472976"/>
                <a:ext cx="855048" cy="32476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文字方塊 44">
                <a:extLst>
                  <a:ext uri="{FF2B5EF4-FFF2-40B4-BE49-F238E27FC236}">
                    <a16:creationId xmlns:a16="http://schemas.microsoft.com/office/drawing/2014/main" id="{D93EEE3F-E71C-871F-54E1-FEB97E123F02}"/>
                  </a:ext>
                </a:extLst>
              </p:cNvPr>
              <p:cNvSpPr txBox="1"/>
              <p:nvPr/>
            </p:nvSpPr>
            <p:spPr>
              <a:xfrm>
                <a:off x="5279107" y="4466937"/>
                <a:ext cx="353906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1400" dirty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SoukouMincho" panose="02000600000000000000" pitchFamily="2" charset="-128"/>
                        </a:rPr>
                        <m:t>ω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45" name="文字方塊 44">
                <a:extLst>
                  <a:ext uri="{FF2B5EF4-FFF2-40B4-BE49-F238E27FC236}">
                    <a16:creationId xmlns:a16="http://schemas.microsoft.com/office/drawing/2014/main" id="{D93EEE3F-E71C-871F-54E1-FEB97E123F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9107" y="4466937"/>
                <a:ext cx="353906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4173434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>
          <a:extLst>
            <a:ext uri="{FF2B5EF4-FFF2-40B4-BE49-F238E27FC236}">
              <a16:creationId xmlns:a16="http://schemas.microsoft.com/office/drawing/2014/main" id="{8FE7D249-6E98-0A0D-4391-32B03B035E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15;p26">
            <a:extLst>
              <a:ext uri="{FF2B5EF4-FFF2-40B4-BE49-F238E27FC236}">
                <a16:creationId xmlns:a16="http://schemas.microsoft.com/office/drawing/2014/main" id="{95073BFE-AEFA-F916-0F56-CE27045C82C9}"/>
              </a:ext>
            </a:extLst>
          </p:cNvPr>
          <p:cNvSpPr txBox="1">
            <a:spLocks/>
          </p:cNvSpPr>
          <p:nvPr/>
        </p:nvSpPr>
        <p:spPr>
          <a:xfrm>
            <a:off x="3698469" y="1802800"/>
            <a:ext cx="5145494" cy="15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zh-TW" altLang="en-US" sz="72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自動跟隨</a:t>
            </a:r>
            <a:endParaRPr lang="en-US" altLang="zh-TW" sz="7200" dirty="0">
              <a:solidFill>
                <a:schemeClr val="tx2"/>
              </a:solidFill>
              <a:latin typeface="SoukouMincho" panose="02000600000000000000" pitchFamily="2" charset="-128"/>
              <a:ea typeface="SoukouMincho" panose="02000600000000000000" pitchFamily="2" charset="-128"/>
            </a:endParaRPr>
          </a:p>
          <a:p>
            <a:r>
              <a:rPr lang="zh-TW" altLang="en-US" sz="72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演算法</a:t>
            </a:r>
          </a:p>
        </p:txBody>
      </p:sp>
      <p:sp>
        <p:nvSpPr>
          <p:cNvPr id="7" name="Google Shape;124;p26">
            <a:extLst>
              <a:ext uri="{FF2B5EF4-FFF2-40B4-BE49-F238E27FC236}">
                <a16:creationId xmlns:a16="http://schemas.microsoft.com/office/drawing/2014/main" id="{8AF7E819-BC05-38C1-17A2-F001515F28DD}"/>
              </a:ext>
            </a:extLst>
          </p:cNvPr>
          <p:cNvSpPr txBox="1">
            <a:spLocks/>
          </p:cNvSpPr>
          <p:nvPr/>
        </p:nvSpPr>
        <p:spPr>
          <a:xfrm>
            <a:off x="478901" y="1802800"/>
            <a:ext cx="2940936" cy="153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1400"/>
            </a:pPr>
            <a:r>
              <a:rPr lang="en" sz="72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10-05</a:t>
            </a:r>
          </a:p>
        </p:txBody>
      </p:sp>
      <p:cxnSp>
        <p:nvCxnSpPr>
          <p:cNvPr id="8" name="Google Shape;130;p26">
            <a:extLst>
              <a:ext uri="{FF2B5EF4-FFF2-40B4-BE49-F238E27FC236}">
                <a16:creationId xmlns:a16="http://schemas.microsoft.com/office/drawing/2014/main" id="{0181035B-30C4-F46F-27E4-A384BC461129}"/>
              </a:ext>
            </a:extLst>
          </p:cNvPr>
          <p:cNvCxnSpPr>
            <a:cxnSpLocks/>
          </p:cNvCxnSpPr>
          <p:nvPr/>
        </p:nvCxnSpPr>
        <p:spPr>
          <a:xfrm>
            <a:off x="3578171" y="1802800"/>
            <a:ext cx="0" cy="1439333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30913270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>
          <a:extLst>
            <a:ext uri="{FF2B5EF4-FFF2-40B4-BE49-F238E27FC236}">
              <a16:creationId xmlns:a16="http://schemas.microsoft.com/office/drawing/2014/main" id="{7DDD8A2F-7E64-5F13-B05D-1E236BE665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B915DA7C-23CC-93B0-846A-AF07BBA18A68}"/>
              </a:ext>
            </a:extLst>
          </p:cNvPr>
          <p:cNvGrpSpPr/>
          <p:nvPr/>
        </p:nvGrpSpPr>
        <p:grpSpPr>
          <a:xfrm>
            <a:off x="908758" y="314661"/>
            <a:ext cx="7326482" cy="1359428"/>
            <a:chOff x="2655826" y="205510"/>
            <a:chExt cx="7326482" cy="1359428"/>
          </a:xfrm>
        </p:grpSpPr>
        <p:grpSp>
          <p:nvGrpSpPr>
            <p:cNvPr id="3" name="Google Shape;1679;p42">
              <a:extLst>
                <a:ext uri="{FF2B5EF4-FFF2-40B4-BE49-F238E27FC236}">
                  <a16:creationId xmlns:a16="http://schemas.microsoft.com/office/drawing/2014/main" id="{C4E9FC09-A25C-662F-C4FB-60AB9B0CEB8A}"/>
                </a:ext>
              </a:extLst>
            </p:cNvPr>
            <p:cNvGrpSpPr/>
            <p:nvPr/>
          </p:nvGrpSpPr>
          <p:grpSpPr>
            <a:xfrm rot="3938964">
              <a:off x="2655826" y="205510"/>
              <a:ext cx="1359428" cy="1359428"/>
              <a:chOff x="885403" y="1571142"/>
              <a:chExt cx="2598600" cy="2598600"/>
            </a:xfrm>
          </p:grpSpPr>
          <p:sp>
            <p:nvSpPr>
              <p:cNvPr id="56" name="Google Shape;1680;p42">
                <a:extLst>
                  <a:ext uri="{FF2B5EF4-FFF2-40B4-BE49-F238E27FC236}">
                    <a16:creationId xmlns:a16="http://schemas.microsoft.com/office/drawing/2014/main" id="{16BB21D3-5E9A-486D-5BA8-7D3FDDDBEFF9}"/>
                  </a:ext>
                </a:extLst>
              </p:cNvPr>
              <p:cNvSpPr/>
              <p:nvPr/>
            </p:nvSpPr>
            <p:spPr>
              <a:xfrm>
                <a:off x="1303550" y="1980350"/>
                <a:ext cx="1762475" cy="1762450"/>
              </a:xfrm>
              <a:custGeom>
                <a:avLst/>
                <a:gdLst/>
                <a:ahLst/>
                <a:cxnLst/>
                <a:rect l="l" t="t" r="r" b="b"/>
                <a:pathLst>
                  <a:path w="70499" h="70498" extrusionOk="0">
                    <a:moveTo>
                      <a:pt x="35133" y="1"/>
                    </a:moveTo>
                    <a:lnTo>
                      <a:pt x="35133" y="683"/>
                    </a:lnTo>
                    <a:lnTo>
                      <a:pt x="35257" y="683"/>
                    </a:lnTo>
                    <a:cubicBezTo>
                      <a:pt x="36048" y="683"/>
                      <a:pt x="36853" y="710"/>
                      <a:pt x="37645" y="751"/>
                    </a:cubicBezTo>
                    <a:lnTo>
                      <a:pt x="37686" y="82"/>
                    </a:lnTo>
                    <a:cubicBezTo>
                      <a:pt x="36880" y="28"/>
                      <a:pt x="36061" y="1"/>
                      <a:pt x="35257" y="1"/>
                    </a:cubicBezTo>
                    <a:close/>
                    <a:moveTo>
                      <a:pt x="34560" y="1"/>
                    </a:moveTo>
                    <a:cubicBezTo>
                      <a:pt x="33714" y="28"/>
                      <a:pt x="32840" y="68"/>
                      <a:pt x="32008" y="150"/>
                    </a:cubicBezTo>
                    <a:lnTo>
                      <a:pt x="32063" y="820"/>
                    </a:lnTo>
                    <a:cubicBezTo>
                      <a:pt x="32895" y="751"/>
                      <a:pt x="33741" y="696"/>
                      <a:pt x="34574" y="683"/>
                    </a:cubicBezTo>
                    <a:lnTo>
                      <a:pt x="34560" y="1"/>
                    </a:lnTo>
                    <a:close/>
                    <a:moveTo>
                      <a:pt x="38259" y="123"/>
                    </a:moveTo>
                    <a:lnTo>
                      <a:pt x="38205" y="805"/>
                    </a:lnTo>
                    <a:cubicBezTo>
                      <a:pt x="39037" y="874"/>
                      <a:pt x="39870" y="969"/>
                      <a:pt x="40689" y="1106"/>
                    </a:cubicBezTo>
                    <a:lnTo>
                      <a:pt x="40798" y="437"/>
                    </a:lnTo>
                    <a:cubicBezTo>
                      <a:pt x="39965" y="301"/>
                      <a:pt x="39106" y="192"/>
                      <a:pt x="38259" y="123"/>
                    </a:cubicBezTo>
                    <a:close/>
                    <a:moveTo>
                      <a:pt x="31435" y="205"/>
                    </a:moveTo>
                    <a:cubicBezTo>
                      <a:pt x="30588" y="301"/>
                      <a:pt x="29742" y="423"/>
                      <a:pt x="28896" y="574"/>
                    </a:cubicBezTo>
                    <a:lnTo>
                      <a:pt x="29018" y="1242"/>
                    </a:lnTo>
                    <a:cubicBezTo>
                      <a:pt x="29837" y="1093"/>
                      <a:pt x="30683" y="969"/>
                      <a:pt x="31502" y="874"/>
                    </a:cubicBezTo>
                    <a:lnTo>
                      <a:pt x="31435" y="205"/>
                    </a:lnTo>
                    <a:close/>
                    <a:moveTo>
                      <a:pt x="41357" y="532"/>
                    </a:moveTo>
                    <a:lnTo>
                      <a:pt x="41248" y="1188"/>
                    </a:lnTo>
                    <a:cubicBezTo>
                      <a:pt x="42067" y="1338"/>
                      <a:pt x="42900" y="1515"/>
                      <a:pt x="43705" y="1720"/>
                    </a:cubicBezTo>
                    <a:lnTo>
                      <a:pt x="43869" y="1065"/>
                    </a:lnTo>
                    <a:cubicBezTo>
                      <a:pt x="43037" y="847"/>
                      <a:pt x="42203" y="669"/>
                      <a:pt x="41357" y="532"/>
                    </a:cubicBezTo>
                    <a:close/>
                    <a:moveTo>
                      <a:pt x="28336" y="683"/>
                    </a:moveTo>
                    <a:cubicBezTo>
                      <a:pt x="27504" y="847"/>
                      <a:pt x="26671" y="1038"/>
                      <a:pt x="25852" y="1269"/>
                    </a:cubicBezTo>
                    <a:lnTo>
                      <a:pt x="26030" y="1925"/>
                    </a:lnTo>
                    <a:cubicBezTo>
                      <a:pt x="26834" y="1693"/>
                      <a:pt x="27653" y="1502"/>
                      <a:pt x="28472" y="1338"/>
                    </a:cubicBezTo>
                    <a:lnTo>
                      <a:pt x="28336" y="683"/>
                    </a:lnTo>
                    <a:close/>
                    <a:moveTo>
                      <a:pt x="44415" y="1202"/>
                    </a:moveTo>
                    <a:lnTo>
                      <a:pt x="44238" y="1857"/>
                    </a:lnTo>
                    <a:cubicBezTo>
                      <a:pt x="45042" y="2075"/>
                      <a:pt x="45848" y="2321"/>
                      <a:pt x="46640" y="2594"/>
                    </a:cubicBezTo>
                    <a:lnTo>
                      <a:pt x="46871" y="1952"/>
                    </a:lnTo>
                    <a:cubicBezTo>
                      <a:pt x="46067" y="1679"/>
                      <a:pt x="45234" y="1420"/>
                      <a:pt x="44415" y="1202"/>
                    </a:cubicBezTo>
                    <a:close/>
                    <a:moveTo>
                      <a:pt x="25306" y="1420"/>
                    </a:moveTo>
                    <a:cubicBezTo>
                      <a:pt x="24487" y="1666"/>
                      <a:pt x="23668" y="1939"/>
                      <a:pt x="22863" y="2239"/>
                    </a:cubicBezTo>
                    <a:lnTo>
                      <a:pt x="23109" y="2867"/>
                    </a:lnTo>
                    <a:cubicBezTo>
                      <a:pt x="23886" y="2580"/>
                      <a:pt x="24692" y="2307"/>
                      <a:pt x="25484" y="2075"/>
                    </a:cubicBezTo>
                    <a:lnTo>
                      <a:pt x="25306" y="1420"/>
                    </a:lnTo>
                    <a:close/>
                    <a:moveTo>
                      <a:pt x="47404" y="2157"/>
                    </a:moveTo>
                    <a:lnTo>
                      <a:pt x="47172" y="2785"/>
                    </a:lnTo>
                    <a:cubicBezTo>
                      <a:pt x="47950" y="3071"/>
                      <a:pt x="48742" y="3399"/>
                      <a:pt x="49492" y="3740"/>
                    </a:cubicBezTo>
                    <a:lnTo>
                      <a:pt x="49779" y="3126"/>
                    </a:lnTo>
                    <a:cubicBezTo>
                      <a:pt x="49001" y="2771"/>
                      <a:pt x="48209" y="2443"/>
                      <a:pt x="47404" y="2157"/>
                    </a:cubicBezTo>
                    <a:close/>
                    <a:moveTo>
                      <a:pt x="22344" y="2443"/>
                    </a:moveTo>
                    <a:cubicBezTo>
                      <a:pt x="21553" y="2758"/>
                      <a:pt x="20761" y="3098"/>
                      <a:pt x="19997" y="3467"/>
                    </a:cubicBezTo>
                    <a:lnTo>
                      <a:pt x="20283" y="4068"/>
                    </a:lnTo>
                    <a:cubicBezTo>
                      <a:pt x="21034" y="3713"/>
                      <a:pt x="21812" y="3371"/>
                      <a:pt x="22590" y="3071"/>
                    </a:cubicBezTo>
                    <a:lnTo>
                      <a:pt x="22344" y="2443"/>
                    </a:lnTo>
                    <a:close/>
                    <a:moveTo>
                      <a:pt x="50298" y="3358"/>
                    </a:moveTo>
                    <a:lnTo>
                      <a:pt x="50011" y="3972"/>
                    </a:lnTo>
                    <a:cubicBezTo>
                      <a:pt x="50762" y="4327"/>
                      <a:pt x="51512" y="4723"/>
                      <a:pt x="52236" y="5133"/>
                    </a:cubicBezTo>
                    <a:lnTo>
                      <a:pt x="52577" y="4545"/>
                    </a:lnTo>
                    <a:cubicBezTo>
                      <a:pt x="51827" y="4123"/>
                      <a:pt x="51062" y="3726"/>
                      <a:pt x="50298" y="3358"/>
                    </a:cubicBezTo>
                    <a:close/>
                    <a:moveTo>
                      <a:pt x="19478" y="3713"/>
                    </a:moveTo>
                    <a:cubicBezTo>
                      <a:pt x="18727" y="4095"/>
                      <a:pt x="17962" y="4505"/>
                      <a:pt x="17240" y="4942"/>
                    </a:cubicBezTo>
                    <a:lnTo>
                      <a:pt x="17580" y="5528"/>
                    </a:lnTo>
                    <a:cubicBezTo>
                      <a:pt x="18304" y="5105"/>
                      <a:pt x="19041" y="4696"/>
                      <a:pt x="19791" y="4314"/>
                    </a:cubicBezTo>
                    <a:lnTo>
                      <a:pt x="19478" y="3713"/>
                    </a:lnTo>
                    <a:close/>
                    <a:moveTo>
                      <a:pt x="53068" y="4832"/>
                    </a:moveTo>
                    <a:lnTo>
                      <a:pt x="52728" y="5406"/>
                    </a:lnTo>
                    <a:cubicBezTo>
                      <a:pt x="53450" y="5828"/>
                      <a:pt x="54160" y="6292"/>
                      <a:pt x="54843" y="6756"/>
                    </a:cubicBezTo>
                    <a:lnTo>
                      <a:pt x="55225" y="6210"/>
                    </a:lnTo>
                    <a:cubicBezTo>
                      <a:pt x="54529" y="5719"/>
                      <a:pt x="53805" y="5255"/>
                      <a:pt x="53068" y="4832"/>
                    </a:cubicBezTo>
                    <a:close/>
                    <a:moveTo>
                      <a:pt x="16748" y="5242"/>
                    </a:moveTo>
                    <a:cubicBezTo>
                      <a:pt x="16230" y="5569"/>
                      <a:pt x="15697" y="5910"/>
                      <a:pt x="15192" y="6265"/>
                    </a:cubicBezTo>
                    <a:lnTo>
                      <a:pt x="15574" y="6811"/>
                    </a:lnTo>
                    <a:cubicBezTo>
                      <a:pt x="16079" y="6470"/>
                      <a:pt x="16598" y="6129"/>
                      <a:pt x="17103" y="5815"/>
                    </a:cubicBezTo>
                    <a:lnTo>
                      <a:pt x="16748" y="5242"/>
                    </a:lnTo>
                    <a:close/>
                    <a:moveTo>
                      <a:pt x="14960" y="6429"/>
                    </a:moveTo>
                    <a:cubicBezTo>
                      <a:pt x="14850" y="6498"/>
                      <a:pt x="14728" y="6579"/>
                      <a:pt x="14619" y="6661"/>
                    </a:cubicBezTo>
                    <a:lnTo>
                      <a:pt x="15014" y="7207"/>
                    </a:lnTo>
                    <a:cubicBezTo>
                      <a:pt x="15123" y="7139"/>
                      <a:pt x="15233" y="7057"/>
                      <a:pt x="15342" y="6975"/>
                    </a:cubicBezTo>
                    <a:lnTo>
                      <a:pt x="14960" y="6429"/>
                    </a:lnTo>
                    <a:close/>
                    <a:moveTo>
                      <a:pt x="55703" y="6525"/>
                    </a:moveTo>
                    <a:lnTo>
                      <a:pt x="55307" y="7084"/>
                    </a:lnTo>
                    <a:cubicBezTo>
                      <a:pt x="55989" y="7562"/>
                      <a:pt x="56658" y="8081"/>
                      <a:pt x="57299" y="8613"/>
                    </a:cubicBezTo>
                    <a:lnTo>
                      <a:pt x="57723" y="8094"/>
                    </a:lnTo>
                    <a:cubicBezTo>
                      <a:pt x="57068" y="7548"/>
                      <a:pt x="56386" y="7029"/>
                      <a:pt x="55703" y="6525"/>
                    </a:cubicBezTo>
                    <a:close/>
                    <a:moveTo>
                      <a:pt x="14168" y="7002"/>
                    </a:moveTo>
                    <a:cubicBezTo>
                      <a:pt x="13485" y="7508"/>
                      <a:pt x="12817" y="8054"/>
                      <a:pt x="12175" y="8613"/>
                    </a:cubicBezTo>
                    <a:lnTo>
                      <a:pt x="12612" y="9118"/>
                    </a:lnTo>
                    <a:cubicBezTo>
                      <a:pt x="13240" y="8572"/>
                      <a:pt x="13895" y="8039"/>
                      <a:pt x="14564" y="7548"/>
                    </a:cubicBezTo>
                    <a:lnTo>
                      <a:pt x="14168" y="7002"/>
                    </a:lnTo>
                    <a:close/>
                    <a:moveTo>
                      <a:pt x="58160" y="8463"/>
                    </a:moveTo>
                    <a:lnTo>
                      <a:pt x="57723" y="8968"/>
                    </a:lnTo>
                    <a:cubicBezTo>
                      <a:pt x="58351" y="9514"/>
                      <a:pt x="58979" y="10087"/>
                      <a:pt x="59565" y="10674"/>
                    </a:cubicBezTo>
                    <a:lnTo>
                      <a:pt x="60043" y="10196"/>
                    </a:lnTo>
                    <a:cubicBezTo>
                      <a:pt x="59443" y="9595"/>
                      <a:pt x="58815" y="9009"/>
                      <a:pt x="58160" y="8463"/>
                    </a:cubicBezTo>
                    <a:close/>
                    <a:moveTo>
                      <a:pt x="11738" y="8982"/>
                    </a:moveTo>
                    <a:cubicBezTo>
                      <a:pt x="11111" y="9555"/>
                      <a:pt x="10483" y="10156"/>
                      <a:pt x="9896" y="10756"/>
                    </a:cubicBezTo>
                    <a:lnTo>
                      <a:pt x="10388" y="11233"/>
                    </a:lnTo>
                    <a:cubicBezTo>
                      <a:pt x="10961" y="10633"/>
                      <a:pt x="11575" y="10046"/>
                      <a:pt x="12189" y="9486"/>
                    </a:cubicBezTo>
                    <a:lnTo>
                      <a:pt x="11738" y="8982"/>
                    </a:lnTo>
                    <a:close/>
                    <a:moveTo>
                      <a:pt x="60453" y="10605"/>
                    </a:moveTo>
                    <a:lnTo>
                      <a:pt x="59962" y="11070"/>
                    </a:lnTo>
                    <a:cubicBezTo>
                      <a:pt x="60548" y="11670"/>
                      <a:pt x="61121" y="12298"/>
                      <a:pt x="61654" y="12926"/>
                    </a:cubicBezTo>
                    <a:lnTo>
                      <a:pt x="62173" y="12489"/>
                    </a:lnTo>
                    <a:cubicBezTo>
                      <a:pt x="61627" y="11848"/>
                      <a:pt x="61039" y="11206"/>
                      <a:pt x="60453" y="10605"/>
                    </a:cubicBezTo>
                    <a:close/>
                    <a:moveTo>
                      <a:pt x="9500" y="11179"/>
                    </a:moveTo>
                    <a:cubicBezTo>
                      <a:pt x="8927" y="11793"/>
                      <a:pt x="8353" y="12449"/>
                      <a:pt x="7822" y="13104"/>
                    </a:cubicBezTo>
                    <a:lnTo>
                      <a:pt x="8353" y="13526"/>
                    </a:lnTo>
                    <a:cubicBezTo>
                      <a:pt x="8872" y="12885"/>
                      <a:pt x="9432" y="12243"/>
                      <a:pt x="10005" y="11630"/>
                    </a:cubicBezTo>
                    <a:lnTo>
                      <a:pt x="9500" y="11179"/>
                    </a:lnTo>
                    <a:close/>
                    <a:moveTo>
                      <a:pt x="62541" y="12926"/>
                    </a:moveTo>
                    <a:lnTo>
                      <a:pt x="62009" y="13363"/>
                    </a:lnTo>
                    <a:cubicBezTo>
                      <a:pt x="62541" y="14005"/>
                      <a:pt x="63046" y="14673"/>
                      <a:pt x="63523" y="15342"/>
                    </a:cubicBezTo>
                    <a:lnTo>
                      <a:pt x="64069" y="14960"/>
                    </a:lnTo>
                    <a:cubicBezTo>
                      <a:pt x="63592" y="14263"/>
                      <a:pt x="63074" y="13581"/>
                      <a:pt x="62541" y="12926"/>
                    </a:cubicBezTo>
                    <a:close/>
                    <a:moveTo>
                      <a:pt x="7467" y="13554"/>
                    </a:moveTo>
                    <a:cubicBezTo>
                      <a:pt x="6948" y="14223"/>
                      <a:pt x="6442" y="14919"/>
                      <a:pt x="5965" y="15628"/>
                    </a:cubicBezTo>
                    <a:lnTo>
                      <a:pt x="6524" y="16010"/>
                    </a:lnTo>
                    <a:cubicBezTo>
                      <a:pt x="6988" y="15315"/>
                      <a:pt x="7494" y="14632"/>
                      <a:pt x="7999" y="13963"/>
                    </a:cubicBezTo>
                    <a:lnTo>
                      <a:pt x="7467" y="13554"/>
                    </a:lnTo>
                    <a:close/>
                    <a:moveTo>
                      <a:pt x="64411" y="15437"/>
                    </a:moveTo>
                    <a:lnTo>
                      <a:pt x="63851" y="15819"/>
                    </a:lnTo>
                    <a:cubicBezTo>
                      <a:pt x="64315" y="16516"/>
                      <a:pt x="64766" y="17226"/>
                      <a:pt x="65189" y="17949"/>
                    </a:cubicBezTo>
                    <a:lnTo>
                      <a:pt x="65776" y="17608"/>
                    </a:lnTo>
                    <a:cubicBezTo>
                      <a:pt x="65352" y="16871"/>
                      <a:pt x="64888" y="16147"/>
                      <a:pt x="64411" y="15437"/>
                    </a:cubicBezTo>
                    <a:close/>
                    <a:moveTo>
                      <a:pt x="5651" y="16107"/>
                    </a:moveTo>
                    <a:cubicBezTo>
                      <a:pt x="5187" y="16816"/>
                      <a:pt x="4750" y="17553"/>
                      <a:pt x="4341" y="18304"/>
                    </a:cubicBezTo>
                    <a:lnTo>
                      <a:pt x="4928" y="18631"/>
                    </a:lnTo>
                    <a:cubicBezTo>
                      <a:pt x="5323" y="17894"/>
                      <a:pt x="5760" y="17171"/>
                      <a:pt x="6224" y="16475"/>
                    </a:cubicBezTo>
                    <a:lnTo>
                      <a:pt x="5651" y="16107"/>
                    </a:lnTo>
                    <a:close/>
                    <a:moveTo>
                      <a:pt x="66049" y="18099"/>
                    </a:moveTo>
                    <a:lnTo>
                      <a:pt x="65462" y="18427"/>
                    </a:lnTo>
                    <a:cubicBezTo>
                      <a:pt x="65871" y="19164"/>
                      <a:pt x="66253" y="19914"/>
                      <a:pt x="66608" y="20665"/>
                    </a:cubicBezTo>
                    <a:lnTo>
                      <a:pt x="67223" y="20378"/>
                    </a:lnTo>
                    <a:cubicBezTo>
                      <a:pt x="66868" y="19614"/>
                      <a:pt x="66472" y="18850"/>
                      <a:pt x="66049" y="18099"/>
                    </a:cubicBezTo>
                    <a:close/>
                    <a:moveTo>
                      <a:pt x="4068" y="18809"/>
                    </a:moveTo>
                    <a:cubicBezTo>
                      <a:pt x="3672" y="19559"/>
                      <a:pt x="3290" y="20338"/>
                      <a:pt x="2948" y="21115"/>
                    </a:cubicBezTo>
                    <a:lnTo>
                      <a:pt x="3576" y="21388"/>
                    </a:lnTo>
                    <a:cubicBezTo>
                      <a:pt x="3904" y="20624"/>
                      <a:pt x="4273" y="19860"/>
                      <a:pt x="4668" y="19123"/>
                    </a:cubicBezTo>
                    <a:lnTo>
                      <a:pt x="4068" y="18809"/>
                    </a:lnTo>
                    <a:close/>
                    <a:moveTo>
                      <a:pt x="67454" y="20897"/>
                    </a:moveTo>
                    <a:lnTo>
                      <a:pt x="66841" y="21170"/>
                    </a:lnTo>
                    <a:cubicBezTo>
                      <a:pt x="67181" y="21934"/>
                      <a:pt x="67496" y="22713"/>
                      <a:pt x="67782" y="23504"/>
                    </a:cubicBezTo>
                    <a:lnTo>
                      <a:pt x="68410" y="23272"/>
                    </a:lnTo>
                    <a:cubicBezTo>
                      <a:pt x="68124" y="22467"/>
                      <a:pt x="67796" y="21675"/>
                      <a:pt x="67454" y="20897"/>
                    </a:cubicBezTo>
                    <a:close/>
                    <a:moveTo>
                      <a:pt x="2730" y="21648"/>
                    </a:moveTo>
                    <a:cubicBezTo>
                      <a:pt x="2402" y="22426"/>
                      <a:pt x="2089" y="23231"/>
                      <a:pt x="1816" y="24036"/>
                    </a:cubicBezTo>
                    <a:lnTo>
                      <a:pt x="2457" y="24255"/>
                    </a:lnTo>
                    <a:cubicBezTo>
                      <a:pt x="2730" y="23463"/>
                      <a:pt x="3030" y="22671"/>
                      <a:pt x="3345" y="21907"/>
                    </a:cubicBezTo>
                    <a:lnTo>
                      <a:pt x="2730" y="21648"/>
                    </a:lnTo>
                    <a:close/>
                    <a:moveTo>
                      <a:pt x="68601" y="23805"/>
                    </a:moveTo>
                    <a:lnTo>
                      <a:pt x="67960" y="24023"/>
                    </a:lnTo>
                    <a:cubicBezTo>
                      <a:pt x="68233" y="24815"/>
                      <a:pt x="68479" y="25619"/>
                      <a:pt x="68683" y="26425"/>
                    </a:cubicBezTo>
                    <a:lnTo>
                      <a:pt x="69338" y="26262"/>
                    </a:lnTo>
                    <a:cubicBezTo>
                      <a:pt x="69134" y="25443"/>
                      <a:pt x="68874" y="24609"/>
                      <a:pt x="68601" y="23805"/>
                    </a:cubicBezTo>
                    <a:close/>
                    <a:moveTo>
                      <a:pt x="1638" y="24582"/>
                    </a:moveTo>
                    <a:cubicBezTo>
                      <a:pt x="1392" y="25401"/>
                      <a:pt x="1161" y="26234"/>
                      <a:pt x="956" y="27053"/>
                    </a:cubicBezTo>
                    <a:lnTo>
                      <a:pt x="1625" y="27217"/>
                    </a:lnTo>
                    <a:cubicBezTo>
                      <a:pt x="1816" y="26398"/>
                      <a:pt x="2034" y="25592"/>
                      <a:pt x="2293" y="24787"/>
                    </a:cubicBezTo>
                    <a:lnTo>
                      <a:pt x="1638" y="24582"/>
                    </a:lnTo>
                    <a:close/>
                    <a:moveTo>
                      <a:pt x="69489" y="26808"/>
                    </a:moveTo>
                    <a:lnTo>
                      <a:pt x="68834" y="26971"/>
                    </a:lnTo>
                    <a:cubicBezTo>
                      <a:pt x="69025" y="27776"/>
                      <a:pt x="69202" y="28609"/>
                      <a:pt x="69338" y="29428"/>
                    </a:cubicBezTo>
                    <a:lnTo>
                      <a:pt x="70007" y="29319"/>
                    </a:lnTo>
                    <a:cubicBezTo>
                      <a:pt x="69857" y="28486"/>
                      <a:pt x="69693" y="27640"/>
                      <a:pt x="69489" y="26808"/>
                    </a:cubicBezTo>
                    <a:close/>
                    <a:moveTo>
                      <a:pt x="833" y="27612"/>
                    </a:moveTo>
                    <a:cubicBezTo>
                      <a:pt x="655" y="28445"/>
                      <a:pt x="491" y="29292"/>
                      <a:pt x="369" y="30124"/>
                    </a:cubicBezTo>
                    <a:lnTo>
                      <a:pt x="1037" y="30233"/>
                    </a:lnTo>
                    <a:cubicBezTo>
                      <a:pt x="1161" y="29401"/>
                      <a:pt x="1310" y="28568"/>
                      <a:pt x="1488" y="27763"/>
                    </a:cubicBezTo>
                    <a:lnTo>
                      <a:pt x="833" y="27612"/>
                    </a:lnTo>
                    <a:close/>
                    <a:moveTo>
                      <a:pt x="70089" y="29878"/>
                    </a:moveTo>
                    <a:lnTo>
                      <a:pt x="69420" y="29987"/>
                    </a:lnTo>
                    <a:cubicBezTo>
                      <a:pt x="69556" y="30806"/>
                      <a:pt x="69653" y="31652"/>
                      <a:pt x="69720" y="32486"/>
                    </a:cubicBezTo>
                    <a:lnTo>
                      <a:pt x="70390" y="32431"/>
                    </a:lnTo>
                    <a:cubicBezTo>
                      <a:pt x="70321" y="31571"/>
                      <a:pt x="70226" y="30724"/>
                      <a:pt x="70089" y="29878"/>
                    </a:cubicBezTo>
                    <a:close/>
                    <a:moveTo>
                      <a:pt x="300" y="30697"/>
                    </a:moveTo>
                    <a:cubicBezTo>
                      <a:pt x="191" y="31530"/>
                      <a:pt x="109" y="32389"/>
                      <a:pt x="55" y="33250"/>
                    </a:cubicBezTo>
                    <a:lnTo>
                      <a:pt x="737" y="33277"/>
                    </a:lnTo>
                    <a:cubicBezTo>
                      <a:pt x="779" y="32444"/>
                      <a:pt x="861" y="31612"/>
                      <a:pt x="970" y="30779"/>
                    </a:cubicBezTo>
                    <a:lnTo>
                      <a:pt x="300" y="30697"/>
                    </a:lnTo>
                    <a:close/>
                    <a:moveTo>
                      <a:pt x="27" y="33809"/>
                    </a:moveTo>
                    <a:cubicBezTo>
                      <a:pt x="14" y="34287"/>
                      <a:pt x="0" y="34764"/>
                      <a:pt x="0" y="35243"/>
                    </a:cubicBezTo>
                    <a:cubicBezTo>
                      <a:pt x="0" y="35625"/>
                      <a:pt x="14" y="36007"/>
                      <a:pt x="27" y="36375"/>
                    </a:cubicBezTo>
                    <a:lnTo>
                      <a:pt x="697" y="36348"/>
                    </a:lnTo>
                    <a:cubicBezTo>
                      <a:pt x="683" y="35993"/>
                      <a:pt x="683" y="35611"/>
                      <a:pt x="683" y="35243"/>
                    </a:cubicBezTo>
                    <a:cubicBezTo>
                      <a:pt x="683" y="34779"/>
                      <a:pt x="697" y="34300"/>
                      <a:pt x="710" y="33836"/>
                    </a:cubicBezTo>
                    <a:lnTo>
                      <a:pt x="27" y="33809"/>
                    </a:lnTo>
                    <a:close/>
                    <a:moveTo>
                      <a:pt x="70430" y="32990"/>
                    </a:moveTo>
                    <a:lnTo>
                      <a:pt x="69748" y="33032"/>
                    </a:lnTo>
                    <a:cubicBezTo>
                      <a:pt x="69802" y="33769"/>
                      <a:pt x="69829" y="34506"/>
                      <a:pt x="69829" y="35243"/>
                    </a:cubicBezTo>
                    <a:cubicBezTo>
                      <a:pt x="69829" y="36075"/>
                      <a:pt x="69789" y="36921"/>
                      <a:pt x="69734" y="37754"/>
                    </a:cubicBezTo>
                    <a:lnTo>
                      <a:pt x="70403" y="37809"/>
                    </a:lnTo>
                    <a:cubicBezTo>
                      <a:pt x="70471" y="36962"/>
                      <a:pt x="70499" y="36102"/>
                      <a:pt x="70499" y="35243"/>
                    </a:cubicBezTo>
                    <a:cubicBezTo>
                      <a:pt x="70499" y="34491"/>
                      <a:pt x="70471" y="33741"/>
                      <a:pt x="70430" y="32990"/>
                    </a:cubicBezTo>
                    <a:close/>
                    <a:moveTo>
                      <a:pt x="724" y="36908"/>
                    </a:moveTo>
                    <a:lnTo>
                      <a:pt x="42" y="36948"/>
                    </a:lnTo>
                    <a:cubicBezTo>
                      <a:pt x="82" y="37795"/>
                      <a:pt x="151" y="38655"/>
                      <a:pt x="260" y="39501"/>
                    </a:cubicBezTo>
                    <a:lnTo>
                      <a:pt x="928" y="39419"/>
                    </a:lnTo>
                    <a:cubicBezTo>
                      <a:pt x="833" y="38586"/>
                      <a:pt x="764" y="37754"/>
                      <a:pt x="724" y="36908"/>
                    </a:cubicBezTo>
                    <a:close/>
                    <a:moveTo>
                      <a:pt x="69693" y="38313"/>
                    </a:moveTo>
                    <a:cubicBezTo>
                      <a:pt x="69611" y="39146"/>
                      <a:pt x="69516" y="39978"/>
                      <a:pt x="69380" y="40812"/>
                    </a:cubicBezTo>
                    <a:lnTo>
                      <a:pt x="70048" y="40921"/>
                    </a:lnTo>
                    <a:cubicBezTo>
                      <a:pt x="70184" y="40074"/>
                      <a:pt x="70293" y="39214"/>
                      <a:pt x="70362" y="38368"/>
                    </a:cubicBezTo>
                    <a:lnTo>
                      <a:pt x="69693" y="38313"/>
                    </a:lnTo>
                    <a:close/>
                    <a:moveTo>
                      <a:pt x="997" y="39965"/>
                    </a:moveTo>
                    <a:lnTo>
                      <a:pt x="328" y="40060"/>
                    </a:lnTo>
                    <a:cubicBezTo>
                      <a:pt x="451" y="40907"/>
                      <a:pt x="588" y="41753"/>
                      <a:pt x="764" y="42586"/>
                    </a:cubicBezTo>
                    <a:lnTo>
                      <a:pt x="1434" y="42449"/>
                    </a:lnTo>
                    <a:cubicBezTo>
                      <a:pt x="1256" y="41630"/>
                      <a:pt x="1119" y="40797"/>
                      <a:pt x="997" y="39965"/>
                    </a:cubicBezTo>
                    <a:close/>
                    <a:moveTo>
                      <a:pt x="69283" y="41357"/>
                    </a:moveTo>
                    <a:cubicBezTo>
                      <a:pt x="69134" y="42176"/>
                      <a:pt x="68956" y="43008"/>
                      <a:pt x="68752" y="43814"/>
                    </a:cubicBezTo>
                    <a:lnTo>
                      <a:pt x="69407" y="43978"/>
                    </a:lnTo>
                    <a:cubicBezTo>
                      <a:pt x="69625" y="43159"/>
                      <a:pt x="69802" y="42313"/>
                      <a:pt x="69953" y="41480"/>
                    </a:cubicBezTo>
                    <a:lnTo>
                      <a:pt x="69283" y="41357"/>
                    </a:lnTo>
                    <a:close/>
                    <a:moveTo>
                      <a:pt x="1556" y="42995"/>
                    </a:moveTo>
                    <a:lnTo>
                      <a:pt x="888" y="43145"/>
                    </a:lnTo>
                    <a:cubicBezTo>
                      <a:pt x="1079" y="43964"/>
                      <a:pt x="1297" y="44797"/>
                      <a:pt x="1556" y="45616"/>
                    </a:cubicBezTo>
                    <a:lnTo>
                      <a:pt x="2198" y="45411"/>
                    </a:lnTo>
                    <a:cubicBezTo>
                      <a:pt x="1952" y="44619"/>
                      <a:pt x="1734" y="43800"/>
                      <a:pt x="1556" y="42995"/>
                    </a:cubicBezTo>
                    <a:close/>
                    <a:moveTo>
                      <a:pt x="68615" y="44360"/>
                    </a:moveTo>
                    <a:cubicBezTo>
                      <a:pt x="68397" y="45165"/>
                      <a:pt x="68137" y="45971"/>
                      <a:pt x="67864" y="46748"/>
                    </a:cubicBezTo>
                    <a:lnTo>
                      <a:pt x="68506" y="46981"/>
                    </a:lnTo>
                    <a:cubicBezTo>
                      <a:pt x="68779" y="46175"/>
                      <a:pt x="69038" y="45356"/>
                      <a:pt x="69270" y="44537"/>
                    </a:cubicBezTo>
                    <a:lnTo>
                      <a:pt x="68615" y="44360"/>
                    </a:lnTo>
                    <a:close/>
                    <a:moveTo>
                      <a:pt x="2375" y="45957"/>
                    </a:moveTo>
                    <a:lnTo>
                      <a:pt x="1720" y="46162"/>
                    </a:lnTo>
                    <a:cubicBezTo>
                      <a:pt x="1993" y="46967"/>
                      <a:pt x="2280" y="47773"/>
                      <a:pt x="2608" y="48564"/>
                    </a:cubicBezTo>
                    <a:lnTo>
                      <a:pt x="3235" y="48304"/>
                    </a:lnTo>
                    <a:cubicBezTo>
                      <a:pt x="2921" y="47540"/>
                      <a:pt x="2621" y="46748"/>
                      <a:pt x="2375" y="45957"/>
                    </a:cubicBezTo>
                    <a:close/>
                    <a:moveTo>
                      <a:pt x="67673" y="47281"/>
                    </a:moveTo>
                    <a:cubicBezTo>
                      <a:pt x="67387" y="48059"/>
                      <a:pt x="67059" y="48837"/>
                      <a:pt x="66704" y="49602"/>
                    </a:cubicBezTo>
                    <a:lnTo>
                      <a:pt x="67332" y="49888"/>
                    </a:lnTo>
                    <a:cubicBezTo>
                      <a:pt x="67687" y="49110"/>
                      <a:pt x="68015" y="48319"/>
                      <a:pt x="68301" y="47513"/>
                    </a:cubicBezTo>
                    <a:lnTo>
                      <a:pt x="67673" y="47281"/>
                    </a:lnTo>
                    <a:close/>
                    <a:moveTo>
                      <a:pt x="3454" y="48823"/>
                    </a:moveTo>
                    <a:lnTo>
                      <a:pt x="2826" y="49083"/>
                    </a:lnTo>
                    <a:cubicBezTo>
                      <a:pt x="3154" y="49875"/>
                      <a:pt x="3522" y="50652"/>
                      <a:pt x="3918" y="51403"/>
                    </a:cubicBezTo>
                    <a:lnTo>
                      <a:pt x="4519" y="51089"/>
                    </a:lnTo>
                    <a:cubicBezTo>
                      <a:pt x="4136" y="50352"/>
                      <a:pt x="3781" y="49587"/>
                      <a:pt x="3454" y="48823"/>
                    </a:cubicBezTo>
                    <a:close/>
                    <a:moveTo>
                      <a:pt x="66472" y="50106"/>
                    </a:moveTo>
                    <a:cubicBezTo>
                      <a:pt x="66117" y="50870"/>
                      <a:pt x="65722" y="51622"/>
                      <a:pt x="65312" y="52345"/>
                    </a:cubicBezTo>
                    <a:lnTo>
                      <a:pt x="65898" y="52672"/>
                    </a:lnTo>
                    <a:cubicBezTo>
                      <a:pt x="66322" y="51935"/>
                      <a:pt x="66717" y="51171"/>
                      <a:pt x="67086" y="50406"/>
                    </a:cubicBezTo>
                    <a:lnTo>
                      <a:pt x="66472" y="50106"/>
                    </a:lnTo>
                    <a:close/>
                    <a:moveTo>
                      <a:pt x="4777" y="51580"/>
                    </a:moveTo>
                    <a:lnTo>
                      <a:pt x="4177" y="51908"/>
                    </a:lnTo>
                    <a:cubicBezTo>
                      <a:pt x="4586" y="52659"/>
                      <a:pt x="5023" y="53396"/>
                      <a:pt x="5474" y="54119"/>
                    </a:cubicBezTo>
                    <a:lnTo>
                      <a:pt x="6047" y="53751"/>
                    </a:lnTo>
                    <a:cubicBezTo>
                      <a:pt x="5596" y="53054"/>
                      <a:pt x="5174" y="52317"/>
                      <a:pt x="4777" y="51580"/>
                    </a:cubicBezTo>
                    <a:close/>
                    <a:moveTo>
                      <a:pt x="6347" y="54228"/>
                    </a:moveTo>
                    <a:lnTo>
                      <a:pt x="5787" y="54597"/>
                    </a:lnTo>
                    <a:cubicBezTo>
                      <a:pt x="5938" y="54829"/>
                      <a:pt x="6102" y="55074"/>
                      <a:pt x="6266" y="55307"/>
                    </a:cubicBezTo>
                    <a:lnTo>
                      <a:pt x="6825" y="54925"/>
                    </a:lnTo>
                    <a:cubicBezTo>
                      <a:pt x="6661" y="54692"/>
                      <a:pt x="6497" y="54461"/>
                      <a:pt x="6347" y="54228"/>
                    </a:cubicBezTo>
                    <a:close/>
                    <a:moveTo>
                      <a:pt x="65025" y="52823"/>
                    </a:moveTo>
                    <a:cubicBezTo>
                      <a:pt x="64602" y="53546"/>
                      <a:pt x="64151" y="54255"/>
                      <a:pt x="63674" y="54938"/>
                    </a:cubicBezTo>
                    <a:lnTo>
                      <a:pt x="64220" y="55320"/>
                    </a:lnTo>
                    <a:cubicBezTo>
                      <a:pt x="64712" y="54624"/>
                      <a:pt x="65176" y="53901"/>
                      <a:pt x="65612" y="53163"/>
                    </a:cubicBezTo>
                    <a:lnTo>
                      <a:pt x="65025" y="52823"/>
                    </a:lnTo>
                    <a:close/>
                    <a:moveTo>
                      <a:pt x="6975" y="55156"/>
                    </a:moveTo>
                    <a:lnTo>
                      <a:pt x="6429" y="55538"/>
                    </a:lnTo>
                    <a:cubicBezTo>
                      <a:pt x="6702" y="55921"/>
                      <a:pt x="6975" y="56303"/>
                      <a:pt x="7261" y="56685"/>
                    </a:cubicBezTo>
                    <a:lnTo>
                      <a:pt x="7807" y="56275"/>
                    </a:lnTo>
                    <a:cubicBezTo>
                      <a:pt x="7521" y="55907"/>
                      <a:pt x="7248" y="55525"/>
                      <a:pt x="6975" y="55156"/>
                    </a:cubicBezTo>
                    <a:close/>
                    <a:moveTo>
                      <a:pt x="63347" y="55402"/>
                    </a:moveTo>
                    <a:cubicBezTo>
                      <a:pt x="62855" y="56071"/>
                      <a:pt x="62350" y="56740"/>
                      <a:pt x="61804" y="57382"/>
                    </a:cubicBezTo>
                    <a:lnTo>
                      <a:pt x="62322" y="57818"/>
                    </a:lnTo>
                    <a:cubicBezTo>
                      <a:pt x="62868" y="57163"/>
                      <a:pt x="63401" y="56481"/>
                      <a:pt x="63893" y="55798"/>
                    </a:cubicBezTo>
                    <a:lnTo>
                      <a:pt x="63347" y="55402"/>
                    </a:lnTo>
                    <a:close/>
                    <a:moveTo>
                      <a:pt x="8149" y="56712"/>
                    </a:moveTo>
                    <a:lnTo>
                      <a:pt x="7616" y="57136"/>
                    </a:lnTo>
                    <a:cubicBezTo>
                      <a:pt x="8149" y="57791"/>
                      <a:pt x="8708" y="58446"/>
                      <a:pt x="9282" y="59074"/>
                    </a:cubicBezTo>
                    <a:lnTo>
                      <a:pt x="9773" y="58623"/>
                    </a:lnTo>
                    <a:cubicBezTo>
                      <a:pt x="9214" y="58009"/>
                      <a:pt x="8668" y="57367"/>
                      <a:pt x="8149" y="56712"/>
                    </a:cubicBezTo>
                    <a:close/>
                    <a:moveTo>
                      <a:pt x="61449" y="57804"/>
                    </a:moveTo>
                    <a:cubicBezTo>
                      <a:pt x="60903" y="58446"/>
                      <a:pt x="60330" y="59060"/>
                      <a:pt x="59743" y="59647"/>
                    </a:cubicBezTo>
                    <a:lnTo>
                      <a:pt x="60220" y="60125"/>
                    </a:lnTo>
                    <a:cubicBezTo>
                      <a:pt x="60821" y="59524"/>
                      <a:pt x="61408" y="58896"/>
                      <a:pt x="61954" y="58255"/>
                    </a:cubicBezTo>
                    <a:lnTo>
                      <a:pt x="61449" y="57804"/>
                    </a:lnTo>
                    <a:close/>
                    <a:moveTo>
                      <a:pt x="10155" y="59033"/>
                    </a:moveTo>
                    <a:lnTo>
                      <a:pt x="9664" y="59497"/>
                    </a:lnTo>
                    <a:cubicBezTo>
                      <a:pt x="10251" y="60111"/>
                      <a:pt x="10865" y="60712"/>
                      <a:pt x="11493" y="61285"/>
                    </a:cubicBezTo>
                    <a:lnTo>
                      <a:pt x="11957" y="60794"/>
                    </a:lnTo>
                    <a:cubicBezTo>
                      <a:pt x="11343" y="60234"/>
                      <a:pt x="10728" y="59633"/>
                      <a:pt x="10155" y="59033"/>
                    </a:cubicBezTo>
                    <a:close/>
                    <a:moveTo>
                      <a:pt x="59334" y="60043"/>
                    </a:moveTo>
                    <a:cubicBezTo>
                      <a:pt x="58746" y="60630"/>
                      <a:pt x="58118" y="61189"/>
                      <a:pt x="57477" y="61735"/>
                    </a:cubicBezTo>
                    <a:lnTo>
                      <a:pt x="57914" y="62254"/>
                    </a:lnTo>
                    <a:cubicBezTo>
                      <a:pt x="58555" y="61695"/>
                      <a:pt x="59197" y="61121"/>
                      <a:pt x="59811" y="60534"/>
                    </a:cubicBezTo>
                    <a:lnTo>
                      <a:pt x="59334" y="60043"/>
                    </a:lnTo>
                    <a:close/>
                    <a:moveTo>
                      <a:pt x="12366" y="61162"/>
                    </a:moveTo>
                    <a:lnTo>
                      <a:pt x="11916" y="61667"/>
                    </a:lnTo>
                    <a:cubicBezTo>
                      <a:pt x="12557" y="62226"/>
                      <a:pt x="13227" y="62787"/>
                      <a:pt x="13895" y="63291"/>
                    </a:cubicBezTo>
                    <a:lnTo>
                      <a:pt x="14304" y="62759"/>
                    </a:lnTo>
                    <a:cubicBezTo>
                      <a:pt x="13649" y="62254"/>
                      <a:pt x="12994" y="61722"/>
                      <a:pt x="12366" y="61162"/>
                    </a:cubicBezTo>
                    <a:close/>
                    <a:moveTo>
                      <a:pt x="57041" y="62090"/>
                    </a:moveTo>
                    <a:cubicBezTo>
                      <a:pt x="56440" y="62581"/>
                      <a:pt x="55798" y="63060"/>
                      <a:pt x="55157" y="63524"/>
                    </a:cubicBezTo>
                    <a:lnTo>
                      <a:pt x="55539" y="64070"/>
                    </a:lnTo>
                    <a:cubicBezTo>
                      <a:pt x="56194" y="63606"/>
                      <a:pt x="56850" y="63114"/>
                      <a:pt x="57477" y="62609"/>
                    </a:cubicBezTo>
                    <a:lnTo>
                      <a:pt x="57041" y="62090"/>
                    </a:lnTo>
                    <a:close/>
                    <a:moveTo>
                      <a:pt x="14755" y="63087"/>
                    </a:moveTo>
                    <a:lnTo>
                      <a:pt x="14359" y="63633"/>
                    </a:lnTo>
                    <a:cubicBezTo>
                      <a:pt x="15041" y="64137"/>
                      <a:pt x="15751" y="64629"/>
                      <a:pt x="16475" y="65080"/>
                    </a:cubicBezTo>
                    <a:lnTo>
                      <a:pt x="16830" y="64506"/>
                    </a:lnTo>
                    <a:cubicBezTo>
                      <a:pt x="16133" y="64070"/>
                      <a:pt x="15438" y="63591"/>
                      <a:pt x="14755" y="63087"/>
                    </a:cubicBezTo>
                    <a:close/>
                    <a:moveTo>
                      <a:pt x="54584" y="63919"/>
                    </a:moveTo>
                    <a:cubicBezTo>
                      <a:pt x="53887" y="64383"/>
                      <a:pt x="53177" y="64834"/>
                      <a:pt x="52455" y="65243"/>
                    </a:cubicBezTo>
                    <a:lnTo>
                      <a:pt x="52782" y="65830"/>
                    </a:lnTo>
                    <a:cubicBezTo>
                      <a:pt x="53519" y="65407"/>
                      <a:pt x="54256" y="64956"/>
                      <a:pt x="54966" y="64479"/>
                    </a:cubicBezTo>
                    <a:lnTo>
                      <a:pt x="54584" y="63919"/>
                    </a:lnTo>
                    <a:close/>
                    <a:moveTo>
                      <a:pt x="17307" y="64807"/>
                    </a:moveTo>
                    <a:lnTo>
                      <a:pt x="16952" y="65380"/>
                    </a:lnTo>
                    <a:cubicBezTo>
                      <a:pt x="17689" y="65830"/>
                      <a:pt x="18441" y="66254"/>
                      <a:pt x="19191" y="66636"/>
                    </a:cubicBezTo>
                    <a:lnTo>
                      <a:pt x="19505" y="66035"/>
                    </a:lnTo>
                    <a:cubicBezTo>
                      <a:pt x="18768" y="65653"/>
                      <a:pt x="18031" y="65243"/>
                      <a:pt x="17307" y="64807"/>
                    </a:cubicBezTo>
                    <a:close/>
                    <a:moveTo>
                      <a:pt x="51963" y="65516"/>
                    </a:moveTo>
                    <a:cubicBezTo>
                      <a:pt x="51239" y="65926"/>
                      <a:pt x="50475" y="66308"/>
                      <a:pt x="49725" y="66649"/>
                    </a:cubicBezTo>
                    <a:lnTo>
                      <a:pt x="50011" y="67264"/>
                    </a:lnTo>
                    <a:cubicBezTo>
                      <a:pt x="50775" y="66909"/>
                      <a:pt x="51554" y="66527"/>
                      <a:pt x="52291" y="66103"/>
                    </a:cubicBezTo>
                    <a:lnTo>
                      <a:pt x="51963" y="65516"/>
                    </a:lnTo>
                    <a:close/>
                    <a:moveTo>
                      <a:pt x="20010" y="66281"/>
                    </a:moveTo>
                    <a:lnTo>
                      <a:pt x="19710" y="66894"/>
                    </a:lnTo>
                    <a:cubicBezTo>
                      <a:pt x="20474" y="67264"/>
                      <a:pt x="21252" y="67618"/>
                      <a:pt x="22044" y="67932"/>
                    </a:cubicBezTo>
                    <a:lnTo>
                      <a:pt x="22303" y="67318"/>
                    </a:lnTo>
                    <a:cubicBezTo>
                      <a:pt x="21525" y="67004"/>
                      <a:pt x="20761" y="66649"/>
                      <a:pt x="20010" y="66281"/>
                    </a:cubicBezTo>
                    <a:close/>
                    <a:moveTo>
                      <a:pt x="49219" y="66881"/>
                    </a:moveTo>
                    <a:cubicBezTo>
                      <a:pt x="48455" y="67222"/>
                      <a:pt x="47677" y="67537"/>
                      <a:pt x="46886" y="67810"/>
                    </a:cubicBezTo>
                    <a:lnTo>
                      <a:pt x="47117" y="68450"/>
                    </a:lnTo>
                    <a:cubicBezTo>
                      <a:pt x="47909" y="68164"/>
                      <a:pt x="48715" y="67850"/>
                      <a:pt x="49492" y="67495"/>
                    </a:cubicBezTo>
                    <a:lnTo>
                      <a:pt x="49219" y="66881"/>
                    </a:lnTo>
                    <a:close/>
                    <a:moveTo>
                      <a:pt x="22822" y="67522"/>
                    </a:moveTo>
                    <a:lnTo>
                      <a:pt x="22576" y="68150"/>
                    </a:lnTo>
                    <a:cubicBezTo>
                      <a:pt x="23368" y="68450"/>
                      <a:pt x="24186" y="68738"/>
                      <a:pt x="25005" y="68983"/>
                    </a:cubicBezTo>
                    <a:lnTo>
                      <a:pt x="25197" y="68341"/>
                    </a:lnTo>
                    <a:cubicBezTo>
                      <a:pt x="24405" y="68096"/>
                      <a:pt x="23600" y="67823"/>
                      <a:pt x="22822" y="67522"/>
                    </a:cubicBezTo>
                    <a:close/>
                    <a:moveTo>
                      <a:pt x="46353" y="68001"/>
                    </a:moveTo>
                    <a:cubicBezTo>
                      <a:pt x="45575" y="68259"/>
                      <a:pt x="44756" y="68505"/>
                      <a:pt x="43951" y="68710"/>
                    </a:cubicBezTo>
                    <a:lnTo>
                      <a:pt x="44114" y="69366"/>
                    </a:lnTo>
                    <a:cubicBezTo>
                      <a:pt x="44947" y="69160"/>
                      <a:pt x="45766" y="68915"/>
                      <a:pt x="46571" y="68642"/>
                    </a:cubicBezTo>
                    <a:lnTo>
                      <a:pt x="46353" y="68001"/>
                    </a:lnTo>
                    <a:close/>
                    <a:moveTo>
                      <a:pt x="25742" y="68492"/>
                    </a:moveTo>
                    <a:lnTo>
                      <a:pt x="25551" y="69147"/>
                    </a:lnTo>
                    <a:cubicBezTo>
                      <a:pt x="26370" y="69379"/>
                      <a:pt x="27203" y="69584"/>
                      <a:pt x="28036" y="69761"/>
                    </a:cubicBezTo>
                    <a:lnTo>
                      <a:pt x="28172" y="69093"/>
                    </a:lnTo>
                    <a:cubicBezTo>
                      <a:pt x="27367" y="68929"/>
                      <a:pt x="26534" y="68723"/>
                      <a:pt x="25742" y="68492"/>
                    </a:cubicBezTo>
                    <a:close/>
                    <a:moveTo>
                      <a:pt x="43405" y="68847"/>
                    </a:moveTo>
                    <a:cubicBezTo>
                      <a:pt x="42600" y="69051"/>
                      <a:pt x="41767" y="69215"/>
                      <a:pt x="40948" y="69351"/>
                    </a:cubicBezTo>
                    <a:lnTo>
                      <a:pt x="41057" y="70021"/>
                    </a:lnTo>
                    <a:cubicBezTo>
                      <a:pt x="41903" y="69884"/>
                      <a:pt x="42749" y="69706"/>
                      <a:pt x="43568" y="69502"/>
                    </a:cubicBezTo>
                    <a:lnTo>
                      <a:pt x="43405" y="68847"/>
                    </a:lnTo>
                    <a:close/>
                    <a:moveTo>
                      <a:pt x="28718" y="69202"/>
                    </a:moveTo>
                    <a:lnTo>
                      <a:pt x="28596" y="69870"/>
                    </a:lnTo>
                    <a:cubicBezTo>
                      <a:pt x="29428" y="70021"/>
                      <a:pt x="30288" y="70157"/>
                      <a:pt x="31134" y="70252"/>
                    </a:cubicBezTo>
                    <a:lnTo>
                      <a:pt x="31202" y="69584"/>
                    </a:lnTo>
                    <a:cubicBezTo>
                      <a:pt x="30370" y="69488"/>
                      <a:pt x="29537" y="69366"/>
                      <a:pt x="28718" y="69202"/>
                    </a:cubicBezTo>
                    <a:close/>
                    <a:moveTo>
                      <a:pt x="40402" y="69433"/>
                    </a:moveTo>
                    <a:cubicBezTo>
                      <a:pt x="39570" y="69557"/>
                      <a:pt x="38737" y="69652"/>
                      <a:pt x="37904" y="69720"/>
                    </a:cubicBezTo>
                    <a:lnTo>
                      <a:pt x="37945" y="70389"/>
                    </a:lnTo>
                    <a:cubicBezTo>
                      <a:pt x="38805" y="70334"/>
                      <a:pt x="39652" y="70239"/>
                      <a:pt x="40498" y="70103"/>
                    </a:cubicBezTo>
                    <a:lnTo>
                      <a:pt x="40402" y="69433"/>
                    </a:lnTo>
                    <a:close/>
                    <a:moveTo>
                      <a:pt x="31762" y="69639"/>
                    </a:moveTo>
                    <a:lnTo>
                      <a:pt x="31694" y="70321"/>
                    </a:lnTo>
                    <a:cubicBezTo>
                      <a:pt x="32540" y="70403"/>
                      <a:pt x="33400" y="70457"/>
                      <a:pt x="34246" y="70485"/>
                    </a:cubicBezTo>
                    <a:lnTo>
                      <a:pt x="34274" y="69802"/>
                    </a:lnTo>
                    <a:cubicBezTo>
                      <a:pt x="33441" y="69788"/>
                      <a:pt x="32594" y="69734"/>
                      <a:pt x="31762" y="69639"/>
                    </a:cubicBezTo>
                    <a:close/>
                    <a:moveTo>
                      <a:pt x="37344" y="69761"/>
                    </a:moveTo>
                    <a:cubicBezTo>
                      <a:pt x="36649" y="69802"/>
                      <a:pt x="35952" y="69815"/>
                      <a:pt x="35270" y="69815"/>
                    </a:cubicBezTo>
                    <a:lnTo>
                      <a:pt x="34833" y="69815"/>
                    </a:lnTo>
                    <a:lnTo>
                      <a:pt x="34820" y="70498"/>
                    </a:lnTo>
                    <a:lnTo>
                      <a:pt x="35257" y="70498"/>
                    </a:lnTo>
                    <a:cubicBezTo>
                      <a:pt x="35966" y="70498"/>
                      <a:pt x="36676" y="70471"/>
                      <a:pt x="37386" y="70430"/>
                    </a:cubicBezTo>
                    <a:lnTo>
                      <a:pt x="37344" y="6976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1681;p42">
                <a:extLst>
                  <a:ext uri="{FF2B5EF4-FFF2-40B4-BE49-F238E27FC236}">
                    <a16:creationId xmlns:a16="http://schemas.microsoft.com/office/drawing/2014/main" id="{FD0590B8-6751-3617-C886-B35FBCF5E411}"/>
                  </a:ext>
                </a:extLst>
              </p:cNvPr>
              <p:cNvSpPr/>
              <p:nvPr/>
            </p:nvSpPr>
            <p:spPr>
              <a:xfrm rot="-5400000">
                <a:off x="1201838" y="1887550"/>
                <a:ext cx="1965900" cy="1965900"/>
              </a:xfrm>
              <a:prstGeom prst="blockArc">
                <a:avLst>
                  <a:gd name="adj1" fmla="val 13560149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1682;p42">
                <a:extLst>
                  <a:ext uri="{FF2B5EF4-FFF2-40B4-BE49-F238E27FC236}">
                    <a16:creationId xmlns:a16="http://schemas.microsoft.com/office/drawing/2014/main" id="{694A230A-1760-636C-217B-F8C11EA1211D}"/>
                  </a:ext>
                </a:extLst>
              </p:cNvPr>
              <p:cNvSpPr/>
              <p:nvPr/>
            </p:nvSpPr>
            <p:spPr>
              <a:xfrm rot="3949254">
                <a:off x="1201770" y="1887509"/>
                <a:ext cx="1965866" cy="1965866"/>
              </a:xfrm>
              <a:prstGeom prst="blockArc">
                <a:avLst>
                  <a:gd name="adj1" fmla="val 17246835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" name="Google Shape;1657;p42">
              <a:extLst>
                <a:ext uri="{FF2B5EF4-FFF2-40B4-BE49-F238E27FC236}">
                  <a16:creationId xmlns:a16="http://schemas.microsoft.com/office/drawing/2014/main" id="{F8E06C3D-027C-A7F0-F620-F8FE2A88EA4A}"/>
                </a:ext>
              </a:extLst>
            </p:cNvPr>
            <p:cNvGrpSpPr/>
            <p:nvPr/>
          </p:nvGrpSpPr>
          <p:grpSpPr>
            <a:xfrm>
              <a:off x="3017383" y="563884"/>
              <a:ext cx="635477" cy="633411"/>
              <a:chOff x="6039282" y="1042577"/>
              <a:chExt cx="734315" cy="731929"/>
            </a:xfrm>
          </p:grpSpPr>
          <p:sp>
            <p:nvSpPr>
              <p:cNvPr id="7" name="Google Shape;1658;p42">
                <a:extLst>
                  <a:ext uri="{FF2B5EF4-FFF2-40B4-BE49-F238E27FC236}">
                    <a16:creationId xmlns:a16="http://schemas.microsoft.com/office/drawing/2014/main" id="{48820D09-B500-FFA3-283A-0B3CB98870F7}"/>
                  </a:ext>
                </a:extLst>
              </p:cNvPr>
              <p:cNvSpPr/>
              <p:nvPr/>
            </p:nvSpPr>
            <p:spPr>
              <a:xfrm>
                <a:off x="6045348" y="1300071"/>
                <a:ext cx="131951" cy="65352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701" extrusionOk="0">
                    <a:moveTo>
                      <a:pt x="108" y="0"/>
                    </a:moveTo>
                    <a:lnTo>
                      <a:pt x="51" y="224"/>
                    </a:lnTo>
                    <a:cubicBezTo>
                      <a:pt x="29" y="303"/>
                      <a:pt x="7" y="375"/>
                      <a:pt x="0" y="455"/>
                    </a:cubicBezTo>
                    <a:lnTo>
                      <a:pt x="1342" y="700"/>
                    </a:lnTo>
                    <a:cubicBezTo>
                      <a:pt x="1349" y="650"/>
                      <a:pt x="1363" y="599"/>
                      <a:pt x="1378" y="549"/>
                    </a:cubicBezTo>
                    <a:lnTo>
                      <a:pt x="1414" y="397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1659;p42">
                <a:extLst>
                  <a:ext uri="{FF2B5EF4-FFF2-40B4-BE49-F238E27FC236}">
                    <a16:creationId xmlns:a16="http://schemas.microsoft.com/office/drawing/2014/main" id="{3FEEAE26-7FF7-A758-C2C4-70B482A99302}"/>
                  </a:ext>
                </a:extLst>
              </p:cNvPr>
              <p:cNvSpPr/>
              <p:nvPr/>
            </p:nvSpPr>
            <p:spPr>
              <a:xfrm>
                <a:off x="6080342" y="1201250"/>
                <a:ext cx="127938" cy="96863"/>
              </a:xfrm>
              <a:custGeom>
                <a:avLst/>
                <a:gdLst/>
                <a:ahLst/>
                <a:cxnLst/>
                <a:rect l="l" t="t" r="r" b="b"/>
                <a:pathLst>
                  <a:path w="1371" h="1039" extrusionOk="0">
                    <a:moveTo>
                      <a:pt x="245" y="0"/>
                    </a:moveTo>
                    <a:cubicBezTo>
                      <a:pt x="159" y="137"/>
                      <a:pt x="72" y="267"/>
                      <a:pt x="0" y="404"/>
                    </a:cubicBezTo>
                    <a:lnTo>
                      <a:pt x="1219" y="1039"/>
                    </a:lnTo>
                    <a:cubicBezTo>
                      <a:pt x="1262" y="945"/>
                      <a:pt x="1320" y="866"/>
                      <a:pt x="1371" y="772"/>
                    </a:cubicBezTo>
                    <a:lnTo>
                      <a:pt x="245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1660;p42">
                <a:extLst>
                  <a:ext uri="{FF2B5EF4-FFF2-40B4-BE49-F238E27FC236}">
                    <a16:creationId xmlns:a16="http://schemas.microsoft.com/office/drawing/2014/main" id="{5A34E7D0-3377-8C94-B4AD-BB68F06AEDBB}"/>
                  </a:ext>
                </a:extLst>
              </p:cNvPr>
              <p:cNvSpPr/>
              <p:nvPr/>
            </p:nvSpPr>
            <p:spPr>
              <a:xfrm>
                <a:off x="6144918" y="1121167"/>
                <a:ext cx="112541" cy="119145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1278" extrusionOk="0">
                    <a:moveTo>
                      <a:pt x="347" y="1"/>
                    </a:moveTo>
                    <a:cubicBezTo>
                      <a:pt x="224" y="95"/>
                      <a:pt x="116" y="210"/>
                      <a:pt x="1" y="318"/>
                    </a:cubicBezTo>
                    <a:lnTo>
                      <a:pt x="974" y="1278"/>
                    </a:lnTo>
                    <a:cubicBezTo>
                      <a:pt x="1046" y="1205"/>
                      <a:pt x="1126" y="1133"/>
                      <a:pt x="1205" y="1068"/>
                    </a:cubicBezTo>
                    <a:lnTo>
                      <a:pt x="347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1661;p42">
                <a:extLst>
                  <a:ext uri="{FF2B5EF4-FFF2-40B4-BE49-F238E27FC236}">
                    <a16:creationId xmlns:a16="http://schemas.microsoft.com/office/drawing/2014/main" id="{4F75C967-35D6-4E22-DF11-1FE804F08664}"/>
                  </a:ext>
                </a:extLst>
              </p:cNvPr>
              <p:cNvSpPr/>
              <p:nvPr/>
            </p:nvSpPr>
            <p:spPr>
              <a:xfrm>
                <a:off x="6232449" y="1066723"/>
                <a:ext cx="86879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931" h="1400" extrusionOk="0">
                    <a:moveTo>
                      <a:pt x="426" y="1"/>
                    </a:moveTo>
                    <a:cubicBezTo>
                      <a:pt x="354" y="22"/>
                      <a:pt x="282" y="58"/>
                      <a:pt x="209" y="94"/>
                    </a:cubicBezTo>
                    <a:lnTo>
                      <a:pt x="0" y="195"/>
                    </a:lnTo>
                    <a:lnTo>
                      <a:pt x="649" y="1400"/>
                    </a:lnTo>
                    <a:lnTo>
                      <a:pt x="786" y="1335"/>
                    </a:lnTo>
                    <a:cubicBezTo>
                      <a:pt x="830" y="1306"/>
                      <a:pt x="880" y="1285"/>
                      <a:pt x="931" y="1270"/>
                    </a:cubicBezTo>
                    <a:lnTo>
                      <a:pt x="426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1662;p42">
                <a:extLst>
                  <a:ext uri="{FF2B5EF4-FFF2-40B4-BE49-F238E27FC236}">
                    <a16:creationId xmlns:a16="http://schemas.microsoft.com/office/drawing/2014/main" id="{CF3CC607-A783-4F32-B4FA-D4B01C59C771}"/>
                  </a:ext>
                </a:extLst>
              </p:cNvPr>
              <p:cNvSpPr/>
              <p:nvPr/>
            </p:nvSpPr>
            <p:spPr>
              <a:xfrm>
                <a:off x="6335379" y="1042577"/>
                <a:ext cx="53284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571" h="1400" extrusionOk="0">
                    <a:moveTo>
                      <a:pt x="470" y="0"/>
                    </a:moveTo>
                    <a:cubicBezTo>
                      <a:pt x="390" y="0"/>
                      <a:pt x="311" y="7"/>
                      <a:pt x="239" y="22"/>
                    </a:cubicBezTo>
                    <a:lnTo>
                      <a:pt x="1" y="58"/>
                    </a:lnTo>
                    <a:lnTo>
                      <a:pt x="268" y="1399"/>
                    </a:lnTo>
                    <a:lnTo>
                      <a:pt x="419" y="1378"/>
                    </a:lnTo>
                    <a:cubicBezTo>
                      <a:pt x="470" y="1370"/>
                      <a:pt x="520" y="1363"/>
                      <a:pt x="571" y="1363"/>
                    </a:cubicBezTo>
                    <a:lnTo>
                      <a:pt x="470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1663;p42">
                <a:extLst>
                  <a:ext uri="{FF2B5EF4-FFF2-40B4-BE49-F238E27FC236}">
                    <a16:creationId xmlns:a16="http://schemas.microsoft.com/office/drawing/2014/main" id="{7C113988-E618-235C-69B3-B69B98E3A95E}"/>
                  </a:ext>
                </a:extLst>
              </p:cNvPr>
              <p:cNvSpPr/>
              <p:nvPr/>
            </p:nvSpPr>
            <p:spPr>
              <a:xfrm>
                <a:off x="6431682" y="1043229"/>
                <a:ext cx="56550" cy="131824"/>
              </a:xfrm>
              <a:custGeom>
                <a:avLst/>
                <a:gdLst/>
                <a:ahLst/>
                <a:cxnLst/>
                <a:rect l="l" t="t" r="r" b="b"/>
                <a:pathLst>
                  <a:path w="606" h="1414" extrusionOk="0">
                    <a:moveTo>
                      <a:pt x="144" y="0"/>
                    </a:moveTo>
                    <a:lnTo>
                      <a:pt x="0" y="1356"/>
                    </a:lnTo>
                    <a:cubicBezTo>
                      <a:pt x="101" y="1378"/>
                      <a:pt x="202" y="1385"/>
                      <a:pt x="303" y="1414"/>
                    </a:cubicBezTo>
                    <a:lnTo>
                      <a:pt x="606" y="80"/>
                    </a:lnTo>
                    <a:cubicBezTo>
                      <a:pt x="454" y="36"/>
                      <a:pt x="296" y="22"/>
                      <a:pt x="14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1664;p42">
                <a:extLst>
                  <a:ext uri="{FF2B5EF4-FFF2-40B4-BE49-F238E27FC236}">
                    <a16:creationId xmlns:a16="http://schemas.microsoft.com/office/drawing/2014/main" id="{7E78C0FF-0547-0732-4548-C2482433D8D7}"/>
                  </a:ext>
                </a:extLst>
              </p:cNvPr>
              <p:cNvSpPr/>
              <p:nvPr/>
            </p:nvSpPr>
            <p:spPr>
              <a:xfrm>
                <a:off x="6500924" y="1070731"/>
                <a:ext cx="89678" cy="130612"/>
              </a:xfrm>
              <a:custGeom>
                <a:avLst/>
                <a:gdLst/>
                <a:ahLst/>
                <a:cxnLst/>
                <a:rect l="l" t="t" r="r" b="b"/>
                <a:pathLst>
                  <a:path w="961" h="1401" extrusionOk="0">
                    <a:moveTo>
                      <a:pt x="542" y="1"/>
                    </a:moveTo>
                    <a:lnTo>
                      <a:pt x="1" y="1256"/>
                    </a:lnTo>
                    <a:lnTo>
                      <a:pt x="138" y="1321"/>
                    </a:lnTo>
                    <a:cubicBezTo>
                      <a:pt x="181" y="1343"/>
                      <a:pt x="232" y="1371"/>
                      <a:pt x="275" y="1400"/>
                    </a:cubicBezTo>
                    <a:lnTo>
                      <a:pt x="960" y="210"/>
                    </a:lnTo>
                    <a:cubicBezTo>
                      <a:pt x="895" y="174"/>
                      <a:pt x="823" y="131"/>
                      <a:pt x="751" y="102"/>
                    </a:cubicBezTo>
                    <a:lnTo>
                      <a:pt x="54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1665;p42">
                <a:extLst>
                  <a:ext uri="{FF2B5EF4-FFF2-40B4-BE49-F238E27FC236}">
                    <a16:creationId xmlns:a16="http://schemas.microsoft.com/office/drawing/2014/main" id="{66578500-F97D-CFBF-F324-E81C12B16AFF}"/>
                  </a:ext>
                </a:extLst>
              </p:cNvPr>
              <p:cNvSpPr/>
              <p:nvPr/>
            </p:nvSpPr>
            <p:spPr>
              <a:xfrm>
                <a:off x="6561580" y="1127973"/>
                <a:ext cx="114501" cy="117746"/>
              </a:xfrm>
              <a:custGeom>
                <a:avLst/>
                <a:gdLst/>
                <a:ahLst/>
                <a:cxnLst/>
                <a:rect l="l" t="t" r="r" b="b"/>
                <a:pathLst>
                  <a:path w="1227" h="1263" extrusionOk="0">
                    <a:moveTo>
                      <a:pt x="887" y="0"/>
                    </a:moveTo>
                    <a:lnTo>
                      <a:pt x="0" y="1046"/>
                    </a:lnTo>
                    <a:cubicBezTo>
                      <a:pt x="79" y="1111"/>
                      <a:pt x="152" y="1183"/>
                      <a:pt x="224" y="1262"/>
                    </a:cubicBezTo>
                    <a:lnTo>
                      <a:pt x="1226" y="332"/>
                    </a:lnTo>
                    <a:cubicBezTo>
                      <a:pt x="1118" y="209"/>
                      <a:pt x="1003" y="101"/>
                      <a:pt x="88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1666;p42">
                <a:extLst>
                  <a:ext uri="{FF2B5EF4-FFF2-40B4-BE49-F238E27FC236}">
                    <a16:creationId xmlns:a16="http://schemas.microsoft.com/office/drawing/2014/main" id="{675BC492-023D-2279-8A85-7BE9CD6AFEBD}"/>
                  </a:ext>
                </a:extLst>
              </p:cNvPr>
              <p:cNvSpPr/>
              <p:nvPr/>
            </p:nvSpPr>
            <p:spPr>
              <a:xfrm>
                <a:off x="6636887" y="1310792"/>
                <a:ext cx="132697" cy="61996"/>
              </a:xfrm>
              <a:custGeom>
                <a:avLst/>
                <a:gdLst/>
                <a:ahLst/>
                <a:cxnLst/>
                <a:rect l="l" t="t" r="r" b="b"/>
                <a:pathLst>
                  <a:path w="1422" h="665" extrusionOk="0">
                    <a:moveTo>
                      <a:pt x="1321" y="1"/>
                    </a:moveTo>
                    <a:lnTo>
                      <a:pt x="1" y="361"/>
                    </a:lnTo>
                    <a:lnTo>
                      <a:pt x="44" y="506"/>
                    </a:lnTo>
                    <a:cubicBezTo>
                      <a:pt x="51" y="556"/>
                      <a:pt x="59" y="614"/>
                      <a:pt x="66" y="664"/>
                    </a:cubicBezTo>
                    <a:lnTo>
                      <a:pt x="1422" y="462"/>
                    </a:lnTo>
                    <a:cubicBezTo>
                      <a:pt x="1407" y="383"/>
                      <a:pt x="1400" y="304"/>
                      <a:pt x="1378" y="232"/>
                    </a:cubicBezTo>
                    <a:lnTo>
                      <a:pt x="1321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1667;p42">
                <a:extLst>
                  <a:ext uri="{FF2B5EF4-FFF2-40B4-BE49-F238E27FC236}">
                    <a16:creationId xmlns:a16="http://schemas.microsoft.com/office/drawing/2014/main" id="{79C0BE9B-230E-2A5C-401A-6C59F4C623F3}"/>
                  </a:ext>
                </a:extLst>
              </p:cNvPr>
              <p:cNvSpPr/>
              <p:nvPr/>
            </p:nvSpPr>
            <p:spPr>
              <a:xfrm>
                <a:off x="6642953" y="1415020"/>
                <a:ext cx="130645" cy="47826"/>
              </a:xfrm>
              <a:custGeom>
                <a:avLst/>
                <a:gdLst/>
                <a:ahLst/>
                <a:cxnLst/>
                <a:rect l="l" t="t" r="r" b="b"/>
                <a:pathLst>
                  <a:path w="1400" h="513" extrusionOk="0">
                    <a:moveTo>
                      <a:pt x="30" y="1"/>
                    </a:moveTo>
                    <a:cubicBezTo>
                      <a:pt x="30" y="109"/>
                      <a:pt x="15" y="210"/>
                      <a:pt x="1" y="311"/>
                    </a:cubicBezTo>
                    <a:lnTo>
                      <a:pt x="1357" y="513"/>
                    </a:lnTo>
                    <a:cubicBezTo>
                      <a:pt x="1378" y="354"/>
                      <a:pt x="1393" y="203"/>
                      <a:pt x="1400" y="44"/>
                    </a:cubicBezTo>
                    <a:lnTo>
                      <a:pt x="30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1668;p42">
                <a:extLst>
                  <a:ext uri="{FF2B5EF4-FFF2-40B4-BE49-F238E27FC236}">
                    <a16:creationId xmlns:a16="http://schemas.microsoft.com/office/drawing/2014/main" id="{CCB8F6F1-A12F-615E-50E7-B429B3520A9C}"/>
                  </a:ext>
                </a:extLst>
              </p:cNvPr>
              <p:cNvSpPr/>
              <p:nvPr/>
            </p:nvSpPr>
            <p:spPr>
              <a:xfrm>
                <a:off x="6622143" y="1485687"/>
                <a:ext cx="131951" cy="81388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73" extrusionOk="0">
                    <a:moveTo>
                      <a:pt x="123" y="0"/>
                    </a:moveTo>
                    <a:lnTo>
                      <a:pt x="65" y="144"/>
                    </a:lnTo>
                    <a:cubicBezTo>
                      <a:pt x="51" y="195"/>
                      <a:pt x="22" y="238"/>
                      <a:pt x="0" y="281"/>
                    </a:cubicBezTo>
                    <a:lnTo>
                      <a:pt x="1234" y="873"/>
                    </a:lnTo>
                    <a:cubicBezTo>
                      <a:pt x="1270" y="801"/>
                      <a:pt x="1306" y="736"/>
                      <a:pt x="1335" y="664"/>
                    </a:cubicBezTo>
                    <a:lnTo>
                      <a:pt x="1414" y="440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1669;p42">
                <a:extLst>
                  <a:ext uri="{FF2B5EF4-FFF2-40B4-BE49-F238E27FC236}">
                    <a16:creationId xmlns:a16="http://schemas.microsoft.com/office/drawing/2014/main" id="{D5CF72BA-9003-72B7-2C42-557FECD46170}"/>
                  </a:ext>
                </a:extLst>
              </p:cNvPr>
              <p:cNvSpPr/>
              <p:nvPr/>
            </p:nvSpPr>
            <p:spPr>
              <a:xfrm>
                <a:off x="6582390" y="1548895"/>
                <a:ext cx="121219" cy="108983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169" extrusionOk="0">
                    <a:moveTo>
                      <a:pt x="195" y="0"/>
                    </a:moveTo>
                    <a:lnTo>
                      <a:pt x="102" y="123"/>
                    </a:lnTo>
                    <a:lnTo>
                      <a:pt x="1" y="238"/>
                    </a:lnTo>
                    <a:lnTo>
                      <a:pt x="1003" y="1168"/>
                    </a:lnTo>
                    <a:lnTo>
                      <a:pt x="1155" y="988"/>
                    </a:lnTo>
                    <a:lnTo>
                      <a:pt x="1299" y="801"/>
                    </a:lnTo>
                    <a:lnTo>
                      <a:pt x="19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1670;p42">
                <a:extLst>
                  <a:ext uri="{FF2B5EF4-FFF2-40B4-BE49-F238E27FC236}">
                    <a16:creationId xmlns:a16="http://schemas.microsoft.com/office/drawing/2014/main" id="{B504BA8B-A27D-CCBC-12BA-D604F3E11BD0}"/>
                  </a:ext>
                </a:extLst>
              </p:cNvPr>
              <p:cNvSpPr/>
              <p:nvPr/>
            </p:nvSpPr>
            <p:spPr>
              <a:xfrm>
                <a:off x="6526586" y="1599238"/>
                <a:ext cx="100316" cy="126510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1357" extrusionOk="0">
                    <a:moveTo>
                      <a:pt x="252" y="1"/>
                    </a:moveTo>
                    <a:cubicBezTo>
                      <a:pt x="209" y="37"/>
                      <a:pt x="173" y="66"/>
                      <a:pt x="130" y="95"/>
                    </a:cubicBezTo>
                    <a:lnTo>
                      <a:pt x="0" y="174"/>
                    </a:lnTo>
                    <a:lnTo>
                      <a:pt x="685" y="1357"/>
                    </a:lnTo>
                    <a:lnTo>
                      <a:pt x="880" y="1234"/>
                    </a:lnTo>
                    <a:cubicBezTo>
                      <a:pt x="952" y="1191"/>
                      <a:pt x="1010" y="1141"/>
                      <a:pt x="1075" y="1097"/>
                    </a:cubicBezTo>
                    <a:lnTo>
                      <a:pt x="25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1671;p42">
                <a:extLst>
                  <a:ext uri="{FF2B5EF4-FFF2-40B4-BE49-F238E27FC236}">
                    <a16:creationId xmlns:a16="http://schemas.microsoft.com/office/drawing/2014/main" id="{32164BE3-57B1-0F54-0917-D7530E927BE3}"/>
                  </a:ext>
                </a:extLst>
              </p:cNvPr>
              <p:cNvSpPr/>
              <p:nvPr/>
            </p:nvSpPr>
            <p:spPr>
              <a:xfrm>
                <a:off x="6459957" y="1632893"/>
                <a:ext cx="70735" cy="132570"/>
              </a:xfrm>
              <a:custGeom>
                <a:avLst/>
                <a:gdLst/>
                <a:ahLst/>
                <a:cxnLst/>
                <a:rect l="l" t="t" r="r" b="b"/>
                <a:pathLst>
                  <a:path w="758" h="1422" extrusionOk="0">
                    <a:moveTo>
                      <a:pt x="296" y="1"/>
                    </a:moveTo>
                    <a:cubicBezTo>
                      <a:pt x="195" y="37"/>
                      <a:pt x="101" y="73"/>
                      <a:pt x="0" y="94"/>
                    </a:cubicBezTo>
                    <a:lnTo>
                      <a:pt x="303" y="1421"/>
                    </a:lnTo>
                    <a:cubicBezTo>
                      <a:pt x="454" y="1393"/>
                      <a:pt x="606" y="1342"/>
                      <a:pt x="757" y="1292"/>
                    </a:cubicBezTo>
                    <a:lnTo>
                      <a:pt x="296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1672;p42">
                <a:extLst>
                  <a:ext uri="{FF2B5EF4-FFF2-40B4-BE49-F238E27FC236}">
                    <a16:creationId xmlns:a16="http://schemas.microsoft.com/office/drawing/2014/main" id="{3887A32B-709C-0AB8-C21D-2E284A81918B}"/>
                  </a:ext>
                </a:extLst>
              </p:cNvPr>
              <p:cNvSpPr/>
              <p:nvPr/>
            </p:nvSpPr>
            <p:spPr>
              <a:xfrm>
                <a:off x="6379145" y="1646318"/>
                <a:ext cx="43859" cy="128188"/>
              </a:xfrm>
              <a:custGeom>
                <a:avLst/>
                <a:gdLst/>
                <a:ahLst/>
                <a:cxnLst/>
                <a:rect l="l" t="t" r="r" b="b"/>
                <a:pathLst>
                  <a:path w="470" h="1375" extrusionOk="0">
                    <a:moveTo>
                      <a:pt x="102" y="1"/>
                    </a:moveTo>
                    <a:lnTo>
                      <a:pt x="1" y="1364"/>
                    </a:lnTo>
                    <a:cubicBezTo>
                      <a:pt x="113" y="1369"/>
                      <a:pt x="221" y="1374"/>
                      <a:pt x="331" y="1374"/>
                    </a:cubicBezTo>
                    <a:cubicBezTo>
                      <a:pt x="377" y="1374"/>
                      <a:pt x="423" y="1373"/>
                      <a:pt x="469" y="1371"/>
                    </a:cubicBezTo>
                    <a:lnTo>
                      <a:pt x="412" y="1"/>
                    </a:lnTo>
                    <a:cubicBezTo>
                      <a:pt x="361" y="4"/>
                      <a:pt x="309" y="6"/>
                      <a:pt x="257" y="6"/>
                    </a:cubicBezTo>
                    <a:cubicBezTo>
                      <a:pt x="204" y="6"/>
                      <a:pt x="152" y="4"/>
                      <a:pt x="1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1673;p42">
                <a:extLst>
                  <a:ext uri="{FF2B5EF4-FFF2-40B4-BE49-F238E27FC236}">
                    <a16:creationId xmlns:a16="http://schemas.microsoft.com/office/drawing/2014/main" id="{48E0567E-70EE-3DFF-D0A1-C17494F3868A}"/>
                  </a:ext>
                </a:extLst>
              </p:cNvPr>
              <p:cNvSpPr/>
              <p:nvPr/>
            </p:nvSpPr>
            <p:spPr>
              <a:xfrm>
                <a:off x="6272109" y="1630842"/>
                <a:ext cx="74187" cy="131917"/>
              </a:xfrm>
              <a:custGeom>
                <a:avLst/>
                <a:gdLst/>
                <a:ahLst/>
                <a:cxnLst/>
                <a:rect l="l" t="t" r="r" b="b"/>
                <a:pathLst>
                  <a:path w="795" h="1415" extrusionOk="0">
                    <a:moveTo>
                      <a:pt x="506" y="1"/>
                    </a:moveTo>
                    <a:lnTo>
                      <a:pt x="1" y="1270"/>
                    </a:lnTo>
                    <a:cubicBezTo>
                      <a:pt x="145" y="1328"/>
                      <a:pt x="296" y="1379"/>
                      <a:pt x="448" y="1415"/>
                    </a:cubicBezTo>
                    <a:lnTo>
                      <a:pt x="794" y="95"/>
                    </a:lnTo>
                    <a:cubicBezTo>
                      <a:pt x="693" y="66"/>
                      <a:pt x="599" y="37"/>
                      <a:pt x="5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1674;p42">
                <a:extLst>
                  <a:ext uri="{FF2B5EF4-FFF2-40B4-BE49-F238E27FC236}">
                    <a16:creationId xmlns:a16="http://schemas.microsoft.com/office/drawing/2014/main" id="{C17DF7A9-75C7-BEBC-8E03-C1B3D91B978C}"/>
                  </a:ext>
                </a:extLst>
              </p:cNvPr>
              <p:cNvSpPr/>
              <p:nvPr/>
            </p:nvSpPr>
            <p:spPr>
              <a:xfrm>
                <a:off x="6177205" y="1595229"/>
                <a:ext cx="103769" cy="125205"/>
              </a:xfrm>
              <a:custGeom>
                <a:avLst/>
                <a:gdLst/>
                <a:ahLst/>
                <a:cxnLst/>
                <a:rect l="l" t="t" r="r" b="b"/>
                <a:pathLst>
                  <a:path w="1112" h="1343" extrusionOk="0">
                    <a:moveTo>
                      <a:pt x="859" y="1"/>
                    </a:moveTo>
                    <a:lnTo>
                      <a:pt x="1" y="1068"/>
                    </a:lnTo>
                    <a:cubicBezTo>
                      <a:pt x="123" y="1169"/>
                      <a:pt x="253" y="1256"/>
                      <a:pt x="390" y="1342"/>
                    </a:cubicBezTo>
                    <a:lnTo>
                      <a:pt x="1112" y="174"/>
                    </a:lnTo>
                    <a:cubicBezTo>
                      <a:pt x="1018" y="123"/>
                      <a:pt x="938" y="66"/>
                      <a:pt x="85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1675;p42">
                <a:extLst>
                  <a:ext uri="{FF2B5EF4-FFF2-40B4-BE49-F238E27FC236}">
                    <a16:creationId xmlns:a16="http://schemas.microsoft.com/office/drawing/2014/main" id="{A151A737-D918-45D6-2AD2-1B1D59B363E4}"/>
                  </a:ext>
                </a:extLst>
              </p:cNvPr>
              <p:cNvSpPr/>
              <p:nvPr/>
            </p:nvSpPr>
            <p:spPr>
              <a:xfrm>
                <a:off x="6103205" y="1542835"/>
                <a:ext cx="123272" cy="106932"/>
              </a:xfrm>
              <a:custGeom>
                <a:avLst/>
                <a:gdLst/>
                <a:ahLst/>
                <a:cxnLst/>
                <a:rect l="l" t="t" r="r" b="b"/>
                <a:pathLst>
                  <a:path w="1321" h="1147" extrusionOk="0">
                    <a:moveTo>
                      <a:pt x="1126" y="0"/>
                    </a:moveTo>
                    <a:lnTo>
                      <a:pt x="0" y="772"/>
                    </a:lnTo>
                    <a:lnTo>
                      <a:pt x="137" y="959"/>
                    </a:lnTo>
                    <a:lnTo>
                      <a:pt x="210" y="1053"/>
                    </a:lnTo>
                    <a:lnTo>
                      <a:pt x="289" y="1147"/>
                    </a:lnTo>
                    <a:lnTo>
                      <a:pt x="1320" y="245"/>
                    </a:lnTo>
                    <a:lnTo>
                      <a:pt x="1263" y="188"/>
                    </a:lnTo>
                    <a:lnTo>
                      <a:pt x="1219" y="123"/>
                    </a:lnTo>
                    <a:lnTo>
                      <a:pt x="112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1676;p42">
                <a:extLst>
                  <a:ext uri="{FF2B5EF4-FFF2-40B4-BE49-F238E27FC236}">
                    <a16:creationId xmlns:a16="http://schemas.microsoft.com/office/drawing/2014/main" id="{12FD28DD-ABE0-B2C3-5C5E-3C7D02B49A21}"/>
                  </a:ext>
                </a:extLst>
              </p:cNvPr>
              <p:cNvSpPr/>
              <p:nvPr/>
            </p:nvSpPr>
            <p:spPr>
              <a:xfrm>
                <a:off x="6055426" y="1478881"/>
                <a:ext cx="131951" cy="78777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45" extrusionOk="0">
                    <a:moveTo>
                      <a:pt x="1306" y="1"/>
                    </a:moveTo>
                    <a:lnTo>
                      <a:pt x="0" y="405"/>
                    </a:lnTo>
                    <a:cubicBezTo>
                      <a:pt x="51" y="549"/>
                      <a:pt x="101" y="701"/>
                      <a:pt x="166" y="845"/>
                    </a:cubicBezTo>
                    <a:lnTo>
                      <a:pt x="1414" y="282"/>
                    </a:lnTo>
                    <a:cubicBezTo>
                      <a:pt x="1371" y="196"/>
                      <a:pt x="1342" y="95"/>
                      <a:pt x="13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1677;p42">
                <a:extLst>
                  <a:ext uri="{FF2B5EF4-FFF2-40B4-BE49-F238E27FC236}">
                    <a16:creationId xmlns:a16="http://schemas.microsoft.com/office/drawing/2014/main" id="{1F0C6A73-ACF8-8987-FBDE-2035E9562D50}"/>
                  </a:ext>
                </a:extLst>
              </p:cNvPr>
              <p:cNvSpPr/>
              <p:nvPr/>
            </p:nvSpPr>
            <p:spPr>
              <a:xfrm>
                <a:off x="6039282" y="1408308"/>
                <a:ext cx="129338" cy="43817"/>
              </a:xfrm>
              <a:custGeom>
                <a:avLst/>
                <a:gdLst/>
                <a:ahLst/>
                <a:cxnLst/>
                <a:rect l="l" t="t" r="r" b="b"/>
                <a:pathLst>
                  <a:path w="1386" h="470" extrusionOk="0">
                    <a:moveTo>
                      <a:pt x="0" y="1"/>
                    </a:moveTo>
                    <a:cubicBezTo>
                      <a:pt x="7" y="152"/>
                      <a:pt x="7" y="311"/>
                      <a:pt x="29" y="469"/>
                    </a:cubicBezTo>
                    <a:lnTo>
                      <a:pt x="1385" y="304"/>
                    </a:lnTo>
                    <a:cubicBezTo>
                      <a:pt x="1371" y="203"/>
                      <a:pt x="1378" y="102"/>
                      <a:pt x="13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1678;p42">
                <a:extLst>
                  <a:ext uri="{FF2B5EF4-FFF2-40B4-BE49-F238E27FC236}">
                    <a16:creationId xmlns:a16="http://schemas.microsoft.com/office/drawing/2014/main" id="{548F2972-23E1-0C88-0D41-5DB40FC7ACC6}"/>
                  </a:ext>
                </a:extLst>
              </p:cNvPr>
              <p:cNvSpPr/>
              <p:nvPr/>
            </p:nvSpPr>
            <p:spPr>
              <a:xfrm>
                <a:off x="6608612" y="1210666"/>
                <a:ext cx="128685" cy="93507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003" extrusionOk="0">
                    <a:moveTo>
                      <a:pt x="1155" y="0"/>
                    </a:moveTo>
                    <a:lnTo>
                      <a:pt x="1" y="736"/>
                    </a:lnTo>
                    <a:lnTo>
                      <a:pt x="80" y="866"/>
                    </a:lnTo>
                    <a:cubicBezTo>
                      <a:pt x="102" y="909"/>
                      <a:pt x="131" y="959"/>
                      <a:pt x="145" y="1003"/>
                    </a:cubicBezTo>
                    <a:lnTo>
                      <a:pt x="1379" y="411"/>
                    </a:lnTo>
                    <a:cubicBezTo>
                      <a:pt x="1342" y="339"/>
                      <a:pt x="1314" y="267"/>
                      <a:pt x="1278" y="202"/>
                    </a:cubicBezTo>
                    <a:lnTo>
                      <a:pt x="115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" name="Google Shape;184;p31">
              <a:extLst>
                <a:ext uri="{FF2B5EF4-FFF2-40B4-BE49-F238E27FC236}">
                  <a16:creationId xmlns:a16="http://schemas.microsoft.com/office/drawing/2014/main" id="{978B7ED0-9065-76E1-23D3-3E49961F5509}"/>
                </a:ext>
              </a:extLst>
            </p:cNvPr>
            <p:cNvSpPr txBox="1">
              <a:spLocks/>
            </p:cNvSpPr>
            <p:nvPr/>
          </p:nvSpPr>
          <p:spPr>
            <a:xfrm>
              <a:off x="4022115" y="539105"/>
              <a:ext cx="5960193" cy="7204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9pPr>
            </a:lstStyle>
            <a:p>
              <a:pPr marL="0" indent="0">
                <a:buSzPts val="3000"/>
              </a:pPr>
              <a:r>
                <a:rPr lang="zh-TW" altLang="en-US" sz="4400" dirty="0">
                  <a:solidFill>
                    <a:schemeClr val="tx2"/>
                  </a:solidFill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影像循線模式設計目標</a:t>
              </a:r>
              <a:endParaRPr lang="zh-TW" altLang="en-US" sz="4400" dirty="0">
                <a:latin typeface="SoukouMincho" panose="02000600000000000000" pitchFamily="2" charset="-128"/>
                <a:ea typeface="SoukouMincho" panose="02000600000000000000" pitchFamily="2" charset="-128"/>
                <a:cs typeface="Rajdhani"/>
              </a:endParaRPr>
            </a:p>
          </p:txBody>
        </p:sp>
      </p:grp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9D5F48BC-FF02-E4BC-0564-092B133DE2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3264040"/>
              </p:ext>
            </p:extLst>
          </p:nvPr>
        </p:nvGraphicFramePr>
        <p:xfrm>
          <a:off x="1369840" y="2166675"/>
          <a:ext cx="6404319" cy="1810893"/>
        </p:xfrm>
        <a:graphic>
          <a:graphicData uri="http://schemas.openxmlformats.org/drawingml/2006/table">
            <a:tbl>
              <a:tblPr firstRow="1" bandRow="1">
                <a:tableStyleId>{42E02367-6310-4FDD-A0BC-0D42DE320BC0}</a:tableStyleId>
              </a:tblPr>
              <a:tblGrid>
                <a:gridCol w="3115074">
                  <a:extLst>
                    <a:ext uri="{9D8B030D-6E8A-4147-A177-3AD203B41FA5}">
                      <a16:colId xmlns:a16="http://schemas.microsoft.com/office/drawing/2014/main" val="1761040538"/>
                    </a:ext>
                  </a:extLst>
                </a:gridCol>
                <a:gridCol w="3289245">
                  <a:extLst>
                    <a:ext uri="{9D8B030D-6E8A-4147-A177-3AD203B41FA5}">
                      <a16:colId xmlns:a16="http://schemas.microsoft.com/office/drawing/2014/main" val="303493426"/>
                    </a:ext>
                  </a:extLst>
                </a:gridCol>
              </a:tblGrid>
              <a:tr h="603631">
                <a:tc>
                  <a:txBody>
                    <a:bodyPr/>
                    <a:lstStyle/>
                    <a:p>
                      <a:pPr marL="0" marR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3000"/>
                        <a:buFont typeface="Josefin Slab"/>
                        <a:buNone/>
                      </a:pPr>
                      <a:r>
                        <a:rPr lang="zh-TW" altLang="en-US" sz="3200" b="0" i="0" u="none" strike="noStrike" cap="none" dirty="0">
                          <a:ln>
                            <a:solidFill>
                              <a:schemeClr val="tx2"/>
                            </a:solidFill>
                          </a:ln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Rajdhani"/>
                          <a:sym typeface="Fira Sans Condensed Light"/>
                        </a:rPr>
                        <a:t>演算法運算效率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3000"/>
                        <a:buFont typeface="Josefin Slab"/>
                        <a:buNone/>
                      </a:pPr>
                      <a:r>
                        <a:rPr lang="en-US" altLang="zh-TW" sz="3200" b="0" i="0" u="none" strike="noStrike" cap="none" dirty="0">
                          <a:ln>
                            <a:solidFill>
                              <a:schemeClr val="tx2"/>
                            </a:solidFill>
                          </a:ln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Rajdhani"/>
                          <a:sym typeface="Fira Sans Condensed Light"/>
                        </a:rPr>
                        <a:t>0.25(s)</a:t>
                      </a:r>
                      <a:endParaRPr lang="zh-TW" altLang="en-US" sz="3200" b="0" i="0" u="none" strike="noStrike" cap="none" dirty="0">
                        <a:ln>
                          <a:solidFill>
                            <a:schemeClr val="tx2"/>
                          </a:solidFill>
                        </a:ln>
                        <a:solidFill>
                          <a:schemeClr val="tx2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  <a:cs typeface="Rajdhani"/>
                        <a:sym typeface="Fira Sans Condensed Ligh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5822641"/>
                  </a:ext>
                </a:extLst>
              </a:tr>
              <a:tr h="603631">
                <a:tc>
                  <a:txBody>
                    <a:bodyPr/>
                    <a:lstStyle/>
                    <a:p>
                      <a:pPr marL="0" marR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3000"/>
                        <a:buFont typeface="Josefin Slab"/>
                        <a:buNone/>
                      </a:pPr>
                      <a:r>
                        <a:rPr lang="zh-TW" altLang="en-US" sz="3200" b="0" i="0" u="none" strike="noStrike" cap="none" dirty="0">
                          <a:ln>
                            <a:solidFill>
                              <a:schemeClr val="tx2"/>
                            </a:solidFill>
                          </a:ln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Rajdhani"/>
                          <a:sym typeface="Fira Sans Condensed Light"/>
                        </a:rPr>
                        <a:t>影像偵測效率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3000"/>
                        <a:buFont typeface="Josefin Slab"/>
                        <a:buNone/>
                      </a:pPr>
                      <a:r>
                        <a:rPr lang="en-US" altLang="zh-TW" sz="3200" b="0" i="0" u="none" strike="noStrike" cap="none" dirty="0">
                          <a:ln>
                            <a:solidFill>
                              <a:schemeClr val="tx2"/>
                            </a:solidFill>
                          </a:ln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Rajdhani"/>
                          <a:sym typeface="Fira Sans Condensed Light"/>
                        </a:rPr>
                        <a:t>4(fps)</a:t>
                      </a:r>
                      <a:endParaRPr lang="zh-TW" altLang="en-US" sz="3200" b="0" i="0" u="none" strike="noStrike" cap="none" dirty="0">
                        <a:ln>
                          <a:solidFill>
                            <a:schemeClr val="tx2"/>
                          </a:solidFill>
                        </a:ln>
                        <a:solidFill>
                          <a:schemeClr val="tx2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  <a:cs typeface="Rajdhani"/>
                        <a:sym typeface="Fira Sans Condensed Ligh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9837395"/>
                  </a:ext>
                </a:extLst>
              </a:tr>
              <a:tr h="60363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3000"/>
                        <a:buFont typeface="Josefin Slab"/>
                        <a:buNone/>
                        <a:tabLst/>
                        <a:defRPr/>
                      </a:pPr>
                      <a:r>
                        <a:rPr lang="zh-TW" altLang="en-US" sz="3200" b="0" i="0" u="none" strike="noStrike" cap="none" dirty="0">
                          <a:ln>
                            <a:solidFill>
                              <a:schemeClr val="tx2"/>
                            </a:solidFill>
                          </a:ln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Rajdhani"/>
                          <a:sym typeface="Fira Sans Condensed Light"/>
                        </a:rPr>
                        <a:t>車輛移動速度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3000"/>
                        <a:buFont typeface="Josefin Slab"/>
                        <a:buNone/>
                      </a:pPr>
                      <a:r>
                        <a:rPr lang="en-US" altLang="zh-TW" sz="3200" b="0" i="0" u="none" strike="noStrike" cap="none" dirty="0">
                          <a:ln>
                            <a:solidFill>
                              <a:schemeClr val="tx2"/>
                            </a:solidFill>
                          </a:ln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Rajdhani"/>
                          <a:sym typeface="Fira Sans Condensed Light"/>
                        </a:rPr>
                        <a:t>0.1(m/s)</a:t>
                      </a:r>
                      <a:endParaRPr lang="zh-TW" altLang="en-US" sz="3200" b="0" i="0" u="none" strike="noStrike" cap="none" dirty="0">
                        <a:ln>
                          <a:solidFill>
                            <a:schemeClr val="tx2"/>
                          </a:solidFill>
                        </a:ln>
                        <a:solidFill>
                          <a:schemeClr val="tx2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  <a:cs typeface="Rajdhani"/>
                        <a:sym typeface="Fira Sans Condensed Ligh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42475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9892284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>
          <a:extLst>
            <a:ext uri="{FF2B5EF4-FFF2-40B4-BE49-F238E27FC236}">
              <a16:creationId xmlns:a16="http://schemas.microsoft.com/office/drawing/2014/main" id="{34EC95CC-FDF6-6261-2FD2-567368482A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群組 8">
            <a:extLst>
              <a:ext uri="{FF2B5EF4-FFF2-40B4-BE49-F238E27FC236}">
                <a16:creationId xmlns:a16="http://schemas.microsoft.com/office/drawing/2014/main" id="{A3BF6937-AE0D-890C-A5FF-3C5B0BD6E350}"/>
              </a:ext>
            </a:extLst>
          </p:cNvPr>
          <p:cNvGrpSpPr/>
          <p:nvPr/>
        </p:nvGrpSpPr>
        <p:grpSpPr>
          <a:xfrm>
            <a:off x="1024480" y="0"/>
            <a:ext cx="7095039" cy="1359428"/>
            <a:chOff x="2655826" y="205510"/>
            <a:chExt cx="7095039" cy="1359428"/>
          </a:xfrm>
        </p:grpSpPr>
        <p:grpSp>
          <p:nvGrpSpPr>
            <p:cNvPr id="10" name="Google Shape;1679;p42">
              <a:extLst>
                <a:ext uri="{FF2B5EF4-FFF2-40B4-BE49-F238E27FC236}">
                  <a16:creationId xmlns:a16="http://schemas.microsoft.com/office/drawing/2014/main" id="{113E52D3-B034-732A-6728-DA8F8358BF4E}"/>
                </a:ext>
              </a:extLst>
            </p:cNvPr>
            <p:cNvGrpSpPr/>
            <p:nvPr/>
          </p:nvGrpSpPr>
          <p:grpSpPr>
            <a:xfrm rot="3938964">
              <a:off x="2655826" y="205510"/>
              <a:ext cx="1359428" cy="1359428"/>
              <a:chOff x="885403" y="1571142"/>
              <a:chExt cx="2598600" cy="2598600"/>
            </a:xfrm>
          </p:grpSpPr>
          <p:sp>
            <p:nvSpPr>
              <p:cNvPr id="34" name="Google Shape;1680;p42">
                <a:extLst>
                  <a:ext uri="{FF2B5EF4-FFF2-40B4-BE49-F238E27FC236}">
                    <a16:creationId xmlns:a16="http://schemas.microsoft.com/office/drawing/2014/main" id="{1EBCEEBE-CDF7-D34F-DD34-7E15B3DF08DA}"/>
                  </a:ext>
                </a:extLst>
              </p:cNvPr>
              <p:cNvSpPr/>
              <p:nvPr/>
            </p:nvSpPr>
            <p:spPr>
              <a:xfrm>
                <a:off x="1303550" y="1980350"/>
                <a:ext cx="1762475" cy="1762450"/>
              </a:xfrm>
              <a:custGeom>
                <a:avLst/>
                <a:gdLst/>
                <a:ahLst/>
                <a:cxnLst/>
                <a:rect l="l" t="t" r="r" b="b"/>
                <a:pathLst>
                  <a:path w="70499" h="70498" extrusionOk="0">
                    <a:moveTo>
                      <a:pt x="35133" y="1"/>
                    </a:moveTo>
                    <a:lnTo>
                      <a:pt x="35133" y="683"/>
                    </a:lnTo>
                    <a:lnTo>
                      <a:pt x="35257" y="683"/>
                    </a:lnTo>
                    <a:cubicBezTo>
                      <a:pt x="36048" y="683"/>
                      <a:pt x="36853" y="710"/>
                      <a:pt x="37645" y="751"/>
                    </a:cubicBezTo>
                    <a:lnTo>
                      <a:pt x="37686" y="82"/>
                    </a:lnTo>
                    <a:cubicBezTo>
                      <a:pt x="36880" y="28"/>
                      <a:pt x="36061" y="1"/>
                      <a:pt x="35257" y="1"/>
                    </a:cubicBezTo>
                    <a:close/>
                    <a:moveTo>
                      <a:pt x="34560" y="1"/>
                    </a:moveTo>
                    <a:cubicBezTo>
                      <a:pt x="33714" y="28"/>
                      <a:pt x="32840" y="68"/>
                      <a:pt x="32008" y="150"/>
                    </a:cubicBezTo>
                    <a:lnTo>
                      <a:pt x="32063" y="820"/>
                    </a:lnTo>
                    <a:cubicBezTo>
                      <a:pt x="32895" y="751"/>
                      <a:pt x="33741" y="696"/>
                      <a:pt x="34574" y="683"/>
                    </a:cubicBezTo>
                    <a:lnTo>
                      <a:pt x="34560" y="1"/>
                    </a:lnTo>
                    <a:close/>
                    <a:moveTo>
                      <a:pt x="38259" y="123"/>
                    </a:moveTo>
                    <a:lnTo>
                      <a:pt x="38205" y="805"/>
                    </a:lnTo>
                    <a:cubicBezTo>
                      <a:pt x="39037" y="874"/>
                      <a:pt x="39870" y="969"/>
                      <a:pt x="40689" y="1106"/>
                    </a:cubicBezTo>
                    <a:lnTo>
                      <a:pt x="40798" y="437"/>
                    </a:lnTo>
                    <a:cubicBezTo>
                      <a:pt x="39965" y="301"/>
                      <a:pt x="39106" y="192"/>
                      <a:pt x="38259" y="123"/>
                    </a:cubicBezTo>
                    <a:close/>
                    <a:moveTo>
                      <a:pt x="31435" y="205"/>
                    </a:moveTo>
                    <a:cubicBezTo>
                      <a:pt x="30588" y="301"/>
                      <a:pt x="29742" y="423"/>
                      <a:pt x="28896" y="574"/>
                    </a:cubicBezTo>
                    <a:lnTo>
                      <a:pt x="29018" y="1242"/>
                    </a:lnTo>
                    <a:cubicBezTo>
                      <a:pt x="29837" y="1093"/>
                      <a:pt x="30683" y="969"/>
                      <a:pt x="31502" y="874"/>
                    </a:cubicBezTo>
                    <a:lnTo>
                      <a:pt x="31435" y="205"/>
                    </a:lnTo>
                    <a:close/>
                    <a:moveTo>
                      <a:pt x="41357" y="532"/>
                    </a:moveTo>
                    <a:lnTo>
                      <a:pt x="41248" y="1188"/>
                    </a:lnTo>
                    <a:cubicBezTo>
                      <a:pt x="42067" y="1338"/>
                      <a:pt x="42900" y="1515"/>
                      <a:pt x="43705" y="1720"/>
                    </a:cubicBezTo>
                    <a:lnTo>
                      <a:pt x="43869" y="1065"/>
                    </a:lnTo>
                    <a:cubicBezTo>
                      <a:pt x="43037" y="847"/>
                      <a:pt x="42203" y="669"/>
                      <a:pt x="41357" y="532"/>
                    </a:cubicBezTo>
                    <a:close/>
                    <a:moveTo>
                      <a:pt x="28336" y="683"/>
                    </a:moveTo>
                    <a:cubicBezTo>
                      <a:pt x="27504" y="847"/>
                      <a:pt x="26671" y="1038"/>
                      <a:pt x="25852" y="1269"/>
                    </a:cubicBezTo>
                    <a:lnTo>
                      <a:pt x="26030" y="1925"/>
                    </a:lnTo>
                    <a:cubicBezTo>
                      <a:pt x="26834" y="1693"/>
                      <a:pt x="27653" y="1502"/>
                      <a:pt x="28472" y="1338"/>
                    </a:cubicBezTo>
                    <a:lnTo>
                      <a:pt x="28336" y="683"/>
                    </a:lnTo>
                    <a:close/>
                    <a:moveTo>
                      <a:pt x="44415" y="1202"/>
                    </a:moveTo>
                    <a:lnTo>
                      <a:pt x="44238" y="1857"/>
                    </a:lnTo>
                    <a:cubicBezTo>
                      <a:pt x="45042" y="2075"/>
                      <a:pt x="45848" y="2321"/>
                      <a:pt x="46640" y="2594"/>
                    </a:cubicBezTo>
                    <a:lnTo>
                      <a:pt x="46871" y="1952"/>
                    </a:lnTo>
                    <a:cubicBezTo>
                      <a:pt x="46067" y="1679"/>
                      <a:pt x="45234" y="1420"/>
                      <a:pt x="44415" y="1202"/>
                    </a:cubicBezTo>
                    <a:close/>
                    <a:moveTo>
                      <a:pt x="25306" y="1420"/>
                    </a:moveTo>
                    <a:cubicBezTo>
                      <a:pt x="24487" y="1666"/>
                      <a:pt x="23668" y="1939"/>
                      <a:pt x="22863" y="2239"/>
                    </a:cubicBezTo>
                    <a:lnTo>
                      <a:pt x="23109" y="2867"/>
                    </a:lnTo>
                    <a:cubicBezTo>
                      <a:pt x="23886" y="2580"/>
                      <a:pt x="24692" y="2307"/>
                      <a:pt x="25484" y="2075"/>
                    </a:cubicBezTo>
                    <a:lnTo>
                      <a:pt x="25306" y="1420"/>
                    </a:lnTo>
                    <a:close/>
                    <a:moveTo>
                      <a:pt x="47404" y="2157"/>
                    </a:moveTo>
                    <a:lnTo>
                      <a:pt x="47172" y="2785"/>
                    </a:lnTo>
                    <a:cubicBezTo>
                      <a:pt x="47950" y="3071"/>
                      <a:pt x="48742" y="3399"/>
                      <a:pt x="49492" y="3740"/>
                    </a:cubicBezTo>
                    <a:lnTo>
                      <a:pt x="49779" y="3126"/>
                    </a:lnTo>
                    <a:cubicBezTo>
                      <a:pt x="49001" y="2771"/>
                      <a:pt x="48209" y="2443"/>
                      <a:pt x="47404" y="2157"/>
                    </a:cubicBezTo>
                    <a:close/>
                    <a:moveTo>
                      <a:pt x="22344" y="2443"/>
                    </a:moveTo>
                    <a:cubicBezTo>
                      <a:pt x="21553" y="2758"/>
                      <a:pt x="20761" y="3098"/>
                      <a:pt x="19997" y="3467"/>
                    </a:cubicBezTo>
                    <a:lnTo>
                      <a:pt x="20283" y="4068"/>
                    </a:lnTo>
                    <a:cubicBezTo>
                      <a:pt x="21034" y="3713"/>
                      <a:pt x="21812" y="3371"/>
                      <a:pt x="22590" y="3071"/>
                    </a:cubicBezTo>
                    <a:lnTo>
                      <a:pt x="22344" y="2443"/>
                    </a:lnTo>
                    <a:close/>
                    <a:moveTo>
                      <a:pt x="50298" y="3358"/>
                    </a:moveTo>
                    <a:lnTo>
                      <a:pt x="50011" y="3972"/>
                    </a:lnTo>
                    <a:cubicBezTo>
                      <a:pt x="50762" y="4327"/>
                      <a:pt x="51512" y="4723"/>
                      <a:pt x="52236" y="5133"/>
                    </a:cubicBezTo>
                    <a:lnTo>
                      <a:pt x="52577" y="4545"/>
                    </a:lnTo>
                    <a:cubicBezTo>
                      <a:pt x="51827" y="4123"/>
                      <a:pt x="51062" y="3726"/>
                      <a:pt x="50298" y="3358"/>
                    </a:cubicBezTo>
                    <a:close/>
                    <a:moveTo>
                      <a:pt x="19478" y="3713"/>
                    </a:moveTo>
                    <a:cubicBezTo>
                      <a:pt x="18727" y="4095"/>
                      <a:pt x="17962" y="4505"/>
                      <a:pt x="17240" y="4942"/>
                    </a:cubicBezTo>
                    <a:lnTo>
                      <a:pt x="17580" y="5528"/>
                    </a:lnTo>
                    <a:cubicBezTo>
                      <a:pt x="18304" y="5105"/>
                      <a:pt x="19041" y="4696"/>
                      <a:pt x="19791" y="4314"/>
                    </a:cubicBezTo>
                    <a:lnTo>
                      <a:pt x="19478" y="3713"/>
                    </a:lnTo>
                    <a:close/>
                    <a:moveTo>
                      <a:pt x="53068" y="4832"/>
                    </a:moveTo>
                    <a:lnTo>
                      <a:pt x="52728" y="5406"/>
                    </a:lnTo>
                    <a:cubicBezTo>
                      <a:pt x="53450" y="5828"/>
                      <a:pt x="54160" y="6292"/>
                      <a:pt x="54843" y="6756"/>
                    </a:cubicBezTo>
                    <a:lnTo>
                      <a:pt x="55225" y="6210"/>
                    </a:lnTo>
                    <a:cubicBezTo>
                      <a:pt x="54529" y="5719"/>
                      <a:pt x="53805" y="5255"/>
                      <a:pt x="53068" y="4832"/>
                    </a:cubicBezTo>
                    <a:close/>
                    <a:moveTo>
                      <a:pt x="16748" y="5242"/>
                    </a:moveTo>
                    <a:cubicBezTo>
                      <a:pt x="16230" y="5569"/>
                      <a:pt x="15697" y="5910"/>
                      <a:pt x="15192" y="6265"/>
                    </a:cubicBezTo>
                    <a:lnTo>
                      <a:pt x="15574" y="6811"/>
                    </a:lnTo>
                    <a:cubicBezTo>
                      <a:pt x="16079" y="6470"/>
                      <a:pt x="16598" y="6129"/>
                      <a:pt x="17103" y="5815"/>
                    </a:cubicBezTo>
                    <a:lnTo>
                      <a:pt x="16748" y="5242"/>
                    </a:lnTo>
                    <a:close/>
                    <a:moveTo>
                      <a:pt x="14960" y="6429"/>
                    </a:moveTo>
                    <a:cubicBezTo>
                      <a:pt x="14850" y="6498"/>
                      <a:pt x="14728" y="6579"/>
                      <a:pt x="14619" y="6661"/>
                    </a:cubicBezTo>
                    <a:lnTo>
                      <a:pt x="15014" y="7207"/>
                    </a:lnTo>
                    <a:cubicBezTo>
                      <a:pt x="15123" y="7139"/>
                      <a:pt x="15233" y="7057"/>
                      <a:pt x="15342" y="6975"/>
                    </a:cubicBezTo>
                    <a:lnTo>
                      <a:pt x="14960" y="6429"/>
                    </a:lnTo>
                    <a:close/>
                    <a:moveTo>
                      <a:pt x="55703" y="6525"/>
                    </a:moveTo>
                    <a:lnTo>
                      <a:pt x="55307" y="7084"/>
                    </a:lnTo>
                    <a:cubicBezTo>
                      <a:pt x="55989" y="7562"/>
                      <a:pt x="56658" y="8081"/>
                      <a:pt x="57299" y="8613"/>
                    </a:cubicBezTo>
                    <a:lnTo>
                      <a:pt x="57723" y="8094"/>
                    </a:lnTo>
                    <a:cubicBezTo>
                      <a:pt x="57068" y="7548"/>
                      <a:pt x="56386" y="7029"/>
                      <a:pt x="55703" y="6525"/>
                    </a:cubicBezTo>
                    <a:close/>
                    <a:moveTo>
                      <a:pt x="14168" y="7002"/>
                    </a:moveTo>
                    <a:cubicBezTo>
                      <a:pt x="13485" y="7508"/>
                      <a:pt x="12817" y="8054"/>
                      <a:pt x="12175" y="8613"/>
                    </a:cubicBezTo>
                    <a:lnTo>
                      <a:pt x="12612" y="9118"/>
                    </a:lnTo>
                    <a:cubicBezTo>
                      <a:pt x="13240" y="8572"/>
                      <a:pt x="13895" y="8039"/>
                      <a:pt x="14564" y="7548"/>
                    </a:cubicBezTo>
                    <a:lnTo>
                      <a:pt x="14168" y="7002"/>
                    </a:lnTo>
                    <a:close/>
                    <a:moveTo>
                      <a:pt x="58160" y="8463"/>
                    </a:moveTo>
                    <a:lnTo>
                      <a:pt x="57723" y="8968"/>
                    </a:lnTo>
                    <a:cubicBezTo>
                      <a:pt x="58351" y="9514"/>
                      <a:pt x="58979" y="10087"/>
                      <a:pt x="59565" y="10674"/>
                    </a:cubicBezTo>
                    <a:lnTo>
                      <a:pt x="60043" y="10196"/>
                    </a:lnTo>
                    <a:cubicBezTo>
                      <a:pt x="59443" y="9595"/>
                      <a:pt x="58815" y="9009"/>
                      <a:pt x="58160" y="8463"/>
                    </a:cubicBezTo>
                    <a:close/>
                    <a:moveTo>
                      <a:pt x="11738" y="8982"/>
                    </a:moveTo>
                    <a:cubicBezTo>
                      <a:pt x="11111" y="9555"/>
                      <a:pt x="10483" y="10156"/>
                      <a:pt x="9896" y="10756"/>
                    </a:cubicBezTo>
                    <a:lnTo>
                      <a:pt x="10388" y="11233"/>
                    </a:lnTo>
                    <a:cubicBezTo>
                      <a:pt x="10961" y="10633"/>
                      <a:pt x="11575" y="10046"/>
                      <a:pt x="12189" y="9486"/>
                    </a:cubicBezTo>
                    <a:lnTo>
                      <a:pt x="11738" y="8982"/>
                    </a:lnTo>
                    <a:close/>
                    <a:moveTo>
                      <a:pt x="60453" y="10605"/>
                    </a:moveTo>
                    <a:lnTo>
                      <a:pt x="59962" y="11070"/>
                    </a:lnTo>
                    <a:cubicBezTo>
                      <a:pt x="60548" y="11670"/>
                      <a:pt x="61121" y="12298"/>
                      <a:pt x="61654" y="12926"/>
                    </a:cubicBezTo>
                    <a:lnTo>
                      <a:pt x="62173" y="12489"/>
                    </a:lnTo>
                    <a:cubicBezTo>
                      <a:pt x="61627" y="11848"/>
                      <a:pt x="61039" y="11206"/>
                      <a:pt x="60453" y="10605"/>
                    </a:cubicBezTo>
                    <a:close/>
                    <a:moveTo>
                      <a:pt x="9500" y="11179"/>
                    </a:moveTo>
                    <a:cubicBezTo>
                      <a:pt x="8927" y="11793"/>
                      <a:pt x="8353" y="12449"/>
                      <a:pt x="7822" y="13104"/>
                    </a:cubicBezTo>
                    <a:lnTo>
                      <a:pt x="8353" y="13526"/>
                    </a:lnTo>
                    <a:cubicBezTo>
                      <a:pt x="8872" y="12885"/>
                      <a:pt x="9432" y="12243"/>
                      <a:pt x="10005" y="11630"/>
                    </a:cubicBezTo>
                    <a:lnTo>
                      <a:pt x="9500" y="11179"/>
                    </a:lnTo>
                    <a:close/>
                    <a:moveTo>
                      <a:pt x="62541" y="12926"/>
                    </a:moveTo>
                    <a:lnTo>
                      <a:pt x="62009" y="13363"/>
                    </a:lnTo>
                    <a:cubicBezTo>
                      <a:pt x="62541" y="14005"/>
                      <a:pt x="63046" y="14673"/>
                      <a:pt x="63523" y="15342"/>
                    </a:cubicBezTo>
                    <a:lnTo>
                      <a:pt x="64069" y="14960"/>
                    </a:lnTo>
                    <a:cubicBezTo>
                      <a:pt x="63592" y="14263"/>
                      <a:pt x="63074" y="13581"/>
                      <a:pt x="62541" y="12926"/>
                    </a:cubicBezTo>
                    <a:close/>
                    <a:moveTo>
                      <a:pt x="7467" y="13554"/>
                    </a:moveTo>
                    <a:cubicBezTo>
                      <a:pt x="6948" y="14223"/>
                      <a:pt x="6442" y="14919"/>
                      <a:pt x="5965" y="15628"/>
                    </a:cubicBezTo>
                    <a:lnTo>
                      <a:pt x="6524" y="16010"/>
                    </a:lnTo>
                    <a:cubicBezTo>
                      <a:pt x="6988" y="15315"/>
                      <a:pt x="7494" y="14632"/>
                      <a:pt x="7999" y="13963"/>
                    </a:cubicBezTo>
                    <a:lnTo>
                      <a:pt x="7467" y="13554"/>
                    </a:lnTo>
                    <a:close/>
                    <a:moveTo>
                      <a:pt x="64411" y="15437"/>
                    </a:moveTo>
                    <a:lnTo>
                      <a:pt x="63851" y="15819"/>
                    </a:lnTo>
                    <a:cubicBezTo>
                      <a:pt x="64315" y="16516"/>
                      <a:pt x="64766" y="17226"/>
                      <a:pt x="65189" y="17949"/>
                    </a:cubicBezTo>
                    <a:lnTo>
                      <a:pt x="65776" y="17608"/>
                    </a:lnTo>
                    <a:cubicBezTo>
                      <a:pt x="65352" y="16871"/>
                      <a:pt x="64888" y="16147"/>
                      <a:pt x="64411" y="15437"/>
                    </a:cubicBezTo>
                    <a:close/>
                    <a:moveTo>
                      <a:pt x="5651" y="16107"/>
                    </a:moveTo>
                    <a:cubicBezTo>
                      <a:pt x="5187" y="16816"/>
                      <a:pt x="4750" y="17553"/>
                      <a:pt x="4341" y="18304"/>
                    </a:cubicBezTo>
                    <a:lnTo>
                      <a:pt x="4928" y="18631"/>
                    </a:lnTo>
                    <a:cubicBezTo>
                      <a:pt x="5323" y="17894"/>
                      <a:pt x="5760" y="17171"/>
                      <a:pt x="6224" y="16475"/>
                    </a:cubicBezTo>
                    <a:lnTo>
                      <a:pt x="5651" y="16107"/>
                    </a:lnTo>
                    <a:close/>
                    <a:moveTo>
                      <a:pt x="66049" y="18099"/>
                    </a:moveTo>
                    <a:lnTo>
                      <a:pt x="65462" y="18427"/>
                    </a:lnTo>
                    <a:cubicBezTo>
                      <a:pt x="65871" y="19164"/>
                      <a:pt x="66253" y="19914"/>
                      <a:pt x="66608" y="20665"/>
                    </a:cubicBezTo>
                    <a:lnTo>
                      <a:pt x="67223" y="20378"/>
                    </a:lnTo>
                    <a:cubicBezTo>
                      <a:pt x="66868" y="19614"/>
                      <a:pt x="66472" y="18850"/>
                      <a:pt x="66049" y="18099"/>
                    </a:cubicBezTo>
                    <a:close/>
                    <a:moveTo>
                      <a:pt x="4068" y="18809"/>
                    </a:moveTo>
                    <a:cubicBezTo>
                      <a:pt x="3672" y="19559"/>
                      <a:pt x="3290" y="20338"/>
                      <a:pt x="2948" y="21115"/>
                    </a:cubicBezTo>
                    <a:lnTo>
                      <a:pt x="3576" y="21388"/>
                    </a:lnTo>
                    <a:cubicBezTo>
                      <a:pt x="3904" y="20624"/>
                      <a:pt x="4273" y="19860"/>
                      <a:pt x="4668" y="19123"/>
                    </a:cubicBezTo>
                    <a:lnTo>
                      <a:pt x="4068" y="18809"/>
                    </a:lnTo>
                    <a:close/>
                    <a:moveTo>
                      <a:pt x="67454" y="20897"/>
                    </a:moveTo>
                    <a:lnTo>
                      <a:pt x="66841" y="21170"/>
                    </a:lnTo>
                    <a:cubicBezTo>
                      <a:pt x="67181" y="21934"/>
                      <a:pt x="67496" y="22713"/>
                      <a:pt x="67782" y="23504"/>
                    </a:cubicBezTo>
                    <a:lnTo>
                      <a:pt x="68410" y="23272"/>
                    </a:lnTo>
                    <a:cubicBezTo>
                      <a:pt x="68124" y="22467"/>
                      <a:pt x="67796" y="21675"/>
                      <a:pt x="67454" y="20897"/>
                    </a:cubicBezTo>
                    <a:close/>
                    <a:moveTo>
                      <a:pt x="2730" y="21648"/>
                    </a:moveTo>
                    <a:cubicBezTo>
                      <a:pt x="2402" y="22426"/>
                      <a:pt x="2089" y="23231"/>
                      <a:pt x="1816" y="24036"/>
                    </a:cubicBezTo>
                    <a:lnTo>
                      <a:pt x="2457" y="24255"/>
                    </a:lnTo>
                    <a:cubicBezTo>
                      <a:pt x="2730" y="23463"/>
                      <a:pt x="3030" y="22671"/>
                      <a:pt x="3345" y="21907"/>
                    </a:cubicBezTo>
                    <a:lnTo>
                      <a:pt x="2730" y="21648"/>
                    </a:lnTo>
                    <a:close/>
                    <a:moveTo>
                      <a:pt x="68601" y="23805"/>
                    </a:moveTo>
                    <a:lnTo>
                      <a:pt x="67960" y="24023"/>
                    </a:lnTo>
                    <a:cubicBezTo>
                      <a:pt x="68233" y="24815"/>
                      <a:pt x="68479" y="25619"/>
                      <a:pt x="68683" y="26425"/>
                    </a:cubicBezTo>
                    <a:lnTo>
                      <a:pt x="69338" y="26262"/>
                    </a:lnTo>
                    <a:cubicBezTo>
                      <a:pt x="69134" y="25443"/>
                      <a:pt x="68874" y="24609"/>
                      <a:pt x="68601" y="23805"/>
                    </a:cubicBezTo>
                    <a:close/>
                    <a:moveTo>
                      <a:pt x="1638" y="24582"/>
                    </a:moveTo>
                    <a:cubicBezTo>
                      <a:pt x="1392" y="25401"/>
                      <a:pt x="1161" y="26234"/>
                      <a:pt x="956" y="27053"/>
                    </a:cubicBezTo>
                    <a:lnTo>
                      <a:pt x="1625" y="27217"/>
                    </a:lnTo>
                    <a:cubicBezTo>
                      <a:pt x="1816" y="26398"/>
                      <a:pt x="2034" y="25592"/>
                      <a:pt x="2293" y="24787"/>
                    </a:cubicBezTo>
                    <a:lnTo>
                      <a:pt x="1638" y="24582"/>
                    </a:lnTo>
                    <a:close/>
                    <a:moveTo>
                      <a:pt x="69489" y="26808"/>
                    </a:moveTo>
                    <a:lnTo>
                      <a:pt x="68834" y="26971"/>
                    </a:lnTo>
                    <a:cubicBezTo>
                      <a:pt x="69025" y="27776"/>
                      <a:pt x="69202" y="28609"/>
                      <a:pt x="69338" y="29428"/>
                    </a:cubicBezTo>
                    <a:lnTo>
                      <a:pt x="70007" y="29319"/>
                    </a:lnTo>
                    <a:cubicBezTo>
                      <a:pt x="69857" y="28486"/>
                      <a:pt x="69693" y="27640"/>
                      <a:pt x="69489" y="26808"/>
                    </a:cubicBezTo>
                    <a:close/>
                    <a:moveTo>
                      <a:pt x="833" y="27612"/>
                    </a:moveTo>
                    <a:cubicBezTo>
                      <a:pt x="655" y="28445"/>
                      <a:pt x="491" y="29292"/>
                      <a:pt x="369" y="30124"/>
                    </a:cubicBezTo>
                    <a:lnTo>
                      <a:pt x="1037" y="30233"/>
                    </a:lnTo>
                    <a:cubicBezTo>
                      <a:pt x="1161" y="29401"/>
                      <a:pt x="1310" y="28568"/>
                      <a:pt x="1488" y="27763"/>
                    </a:cubicBezTo>
                    <a:lnTo>
                      <a:pt x="833" y="27612"/>
                    </a:lnTo>
                    <a:close/>
                    <a:moveTo>
                      <a:pt x="70089" y="29878"/>
                    </a:moveTo>
                    <a:lnTo>
                      <a:pt x="69420" y="29987"/>
                    </a:lnTo>
                    <a:cubicBezTo>
                      <a:pt x="69556" y="30806"/>
                      <a:pt x="69653" y="31652"/>
                      <a:pt x="69720" y="32486"/>
                    </a:cubicBezTo>
                    <a:lnTo>
                      <a:pt x="70390" y="32431"/>
                    </a:lnTo>
                    <a:cubicBezTo>
                      <a:pt x="70321" y="31571"/>
                      <a:pt x="70226" y="30724"/>
                      <a:pt x="70089" y="29878"/>
                    </a:cubicBezTo>
                    <a:close/>
                    <a:moveTo>
                      <a:pt x="300" y="30697"/>
                    </a:moveTo>
                    <a:cubicBezTo>
                      <a:pt x="191" y="31530"/>
                      <a:pt x="109" y="32389"/>
                      <a:pt x="55" y="33250"/>
                    </a:cubicBezTo>
                    <a:lnTo>
                      <a:pt x="737" y="33277"/>
                    </a:lnTo>
                    <a:cubicBezTo>
                      <a:pt x="779" y="32444"/>
                      <a:pt x="861" y="31612"/>
                      <a:pt x="970" y="30779"/>
                    </a:cubicBezTo>
                    <a:lnTo>
                      <a:pt x="300" y="30697"/>
                    </a:lnTo>
                    <a:close/>
                    <a:moveTo>
                      <a:pt x="27" y="33809"/>
                    </a:moveTo>
                    <a:cubicBezTo>
                      <a:pt x="14" y="34287"/>
                      <a:pt x="0" y="34764"/>
                      <a:pt x="0" y="35243"/>
                    </a:cubicBezTo>
                    <a:cubicBezTo>
                      <a:pt x="0" y="35625"/>
                      <a:pt x="14" y="36007"/>
                      <a:pt x="27" y="36375"/>
                    </a:cubicBezTo>
                    <a:lnTo>
                      <a:pt x="697" y="36348"/>
                    </a:lnTo>
                    <a:cubicBezTo>
                      <a:pt x="683" y="35993"/>
                      <a:pt x="683" y="35611"/>
                      <a:pt x="683" y="35243"/>
                    </a:cubicBezTo>
                    <a:cubicBezTo>
                      <a:pt x="683" y="34779"/>
                      <a:pt x="697" y="34300"/>
                      <a:pt x="710" y="33836"/>
                    </a:cubicBezTo>
                    <a:lnTo>
                      <a:pt x="27" y="33809"/>
                    </a:lnTo>
                    <a:close/>
                    <a:moveTo>
                      <a:pt x="70430" y="32990"/>
                    </a:moveTo>
                    <a:lnTo>
                      <a:pt x="69748" y="33032"/>
                    </a:lnTo>
                    <a:cubicBezTo>
                      <a:pt x="69802" y="33769"/>
                      <a:pt x="69829" y="34506"/>
                      <a:pt x="69829" y="35243"/>
                    </a:cubicBezTo>
                    <a:cubicBezTo>
                      <a:pt x="69829" y="36075"/>
                      <a:pt x="69789" y="36921"/>
                      <a:pt x="69734" y="37754"/>
                    </a:cubicBezTo>
                    <a:lnTo>
                      <a:pt x="70403" y="37809"/>
                    </a:lnTo>
                    <a:cubicBezTo>
                      <a:pt x="70471" y="36962"/>
                      <a:pt x="70499" y="36102"/>
                      <a:pt x="70499" y="35243"/>
                    </a:cubicBezTo>
                    <a:cubicBezTo>
                      <a:pt x="70499" y="34491"/>
                      <a:pt x="70471" y="33741"/>
                      <a:pt x="70430" y="32990"/>
                    </a:cubicBezTo>
                    <a:close/>
                    <a:moveTo>
                      <a:pt x="724" y="36908"/>
                    </a:moveTo>
                    <a:lnTo>
                      <a:pt x="42" y="36948"/>
                    </a:lnTo>
                    <a:cubicBezTo>
                      <a:pt x="82" y="37795"/>
                      <a:pt x="151" y="38655"/>
                      <a:pt x="260" y="39501"/>
                    </a:cubicBezTo>
                    <a:lnTo>
                      <a:pt x="928" y="39419"/>
                    </a:lnTo>
                    <a:cubicBezTo>
                      <a:pt x="833" y="38586"/>
                      <a:pt x="764" y="37754"/>
                      <a:pt x="724" y="36908"/>
                    </a:cubicBezTo>
                    <a:close/>
                    <a:moveTo>
                      <a:pt x="69693" y="38313"/>
                    </a:moveTo>
                    <a:cubicBezTo>
                      <a:pt x="69611" y="39146"/>
                      <a:pt x="69516" y="39978"/>
                      <a:pt x="69380" y="40812"/>
                    </a:cubicBezTo>
                    <a:lnTo>
                      <a:pt x="70048" y="40921"/>
                    </a:lnTo>
                    <a:cubicBezTo>
                      <a:pt x="70184" y="40074"/>
                      <a:pt x="70293" y="39214"/>
                      <a:pt x="70362" y="38368"/>
                    </a:cubicBezTo>
                    <a:lnTo>
                      <a:pt x="69693" y="38313"/>
                    </a:lnTo>
                    <a:close/>
                    <a:moveTo>
                      <a:pt x="997" y="39965"/>
                    </a:moveTo>
                    <a:lnTo>
                      <a:pt x="328" y="40060"/>
                    </a:lnTo>
                    <a:cubicBezTo>
                      <a:pt x="451" y="40907"/>
                      <a:pt x="588" y="41753"/>
                      <a:pt x="764" y="42586"/>
                    </a:cubicBezTo>
                    <a:lnTo>
                      <a:pt x="1434" y="42449"/>
                    </a:lnTo>
                    <a:cubicBezTo>
                      <a:pt x="1256" y="41630"/>
                      <a:pt x="1119" y="40797"/>
                      <a:pt x="997" y="39965"/>
                    </a:cubicBezTo>
                    <a:close/>
                    <a:moveTo>
                      <a:pt x="69283" y="41357"/>
                    </a:moveTo>
                    <a:cubicBezTo>
                      <a:pt x="69134" y="42176"/>
                      <a:pt x="68956" y="43008"/>
                      <a:pt x="68752" y="43814"/>
                    </a:cubicBezTo>
                    <a:lnTo>
                      <a:pt x="69407" y="43978"/>
                    </a:lnTo>
                    <a:cubicBezTo>
                      <a:pt x="69625" y="43159"/>
                      <a:pt x="69802" y="42313"/>
                      <a:pt x="69953" y="41480"/>
                    </a:cubicBezTo>
                    <a:lnTo>
                      <a:pt x="69283" y="41357"/>
                    </a:lnTo>
                    <a:close/>
                    <a:moveTo>
                      <a:pt x="1556" y="42995"/>
                    </a:moveTo>
                    <a:lnTo>
                      <a:pt x="888" y="43145"/>
                    </a:lnTo>
                    <a:cubicBezTo>
                      <a:pt x="1079" y="43964"/>
                      <a:pt x="1297" y="44797"/>
                      <a:pt x="1556" y="45616"/>
                    </a:cubicBezTo>
                    <a:lnTo>
                      <a:pt x="2198" y="45411"/>
                    </a:lnTo>
                    <a:cubicBezTo>
                      <a:pt x="1952" y="44619"/>
                      <a:pt x="1734" y="43800"/>
                      <a:pt x="1556" y="42995"/>
                    </a:cubicBezTo>
                    <a:close/>
                    <a:moveTo>
                      <a:pt x="68615" y="44360"/>
                    </a:moveTo>
                    <a:cubicBezTo>
                      <a:pt x="68397" y="45165"/>
                      <a:pt x="68137" y="45971"/>
                      <a:pt x="67864" y="46748"/>
                    </a:cubicBezTo>
                    <a:lnTo>
                      <a:pt x="68506" y="46981"/>
                    </a:lnTo>
                    <a:cubicBezTo>
                      <a:pt x="68779" y="46175"/>
                      <a:pt x="69038" y="45356"/>
                      <a:pt x="69270" y="44537"/>
                    </a:cubicBezTo>
                    <a:lnTo>
                      <a:pt x="68615" y="44360"/>
                    </a:lnTo>
                    <a:close/>
                    <a:moveTo>
                      <a:pt x="2375" y="45957"/>
                    </a:moveTo>
                    <a:lnTo>
                      <a:pt x="1720" y="46162"/>
                    </a:lnTo>
                    <a:cubicBezTo>
                      <a:pt x="1993" y="46967"/>
                      <a:pt x="2280" y="47773"/>
                      <a:pt x="2608" y="48564"/>
                    </a:cubicBezTo>
                    <a:lnTo>
                      <a:pt x="3235" y="48304"/>
                    </a:lnTo>
                    <a:cubicBezTo>
                      <a:pt x="2921" y="47540"/>
                      <a:pt x="2621" y="46748"/>
                      <a:pt x="2375" y="45957"/>
                    </a:cubicBezTo>
                    <a:close/>
                    <a:moveTo>
                      <a:pt x="67673" y="47281"/>
                    </a:moveTo>
                    <a:cubicBezTo>
                      <a:pt x="67387" y="48059"/>
                      <a:pt x="67059" y="48837"/>
                      <a:pt x="66704" y="49602"/>
                    </a:cubicBezTo>
                    <a:lnTo>
                      <a:pt x="67332" y="49888"/>
                    </a:lnTo>
                    <a:cubicBezTo>
                      <a:pt x="67687" y="49110"/>
                      <a:pt x="68015" y="48319"/>
                      <a:pt x="68301" y="47513"/>
                    </a:cubicBezTo>
                    <a:lnTo>
                      <a:pt x="67673" y="47281"/>
                    </a:lnTo>
                    <a:close/>
                    <a:moveTo>
                      <a:pt x="3454" y="48823"/>
                    </a:moveTo>
                    <a:lnTo>
                      <a:pt x="2826" y="49083"/>
                    </a:lnTo>
                    <a:cubicBezTo>
                      <a:pt x="3154" y="49875"/>
                      <a:pt x="3522" y="50652"/>
                      <a:pt x="3918" y="51403"/>
                    </a:cubicBezTo>
                    <a:lnTo>
                      <a:pt x="4519" y="51089"/>
                    </a:lnTo>
                    <a:cubicBezTo>
                      <a:pt x="4136" y="50352"/>
                      <a:pt x="3781" y="49587"/>
                      <a:pt x="3454" y="48823"/>
                    </a:cubicBezTo>
                    <a:close/>
                    <a:moveTo>
                      <a:pt x="66472" y="50106"/>
                    </a:moveTo>
                    <a:cubicBezTo>
                      <a:pt x="66117" y="50870"/>
                      <a:pt x="65722" y="51622"/>
                      <a:pt x="65312" y="52345"/>
                    </a:cubicBezTo>
                    <a:lnTo>
                      <a:pt x="65898" y="52672"/>
                    </a:lnTo>
                    <a:cubicBezTo>
                      <a:pt x="66322" y="51935"/>
                      <a:pt x="66717" y="51171"/>
                      <a:pt x="67086" y="50406"/>
                    </a:cubicBezTo>
                    <a:lnTo>
                      <a:pt x="66472" y="50106"/>
                    </a:lnTo>
                    <a:close/>
                    <a:moveTo>
                      <a:pt x="4777" y="51580"/>
                    </a:moveTo>
                    <a:lnTo>
                      <a:pt x="4177" y="51908"/>
                    </a:lnTo>
                    <a:cubicBezTo>
                      <a:pt x="4586" y="52659"/>
                      <a:pt x="5023" y="53396"/>
                      <a:pt x="5474" y="54119"/>
                    </a:cubicBezTo>
                    <a:lnTo>
                      <a:pt x="6047" y="53751"/>
                    </a:lnTo>
                    <a:cubicBezTo>
                      <a:pt x="5596" y="53054"/>
                      <a:pt x="5174" y="52317"/>
                      <a:pt x="4777" y="51580"/>
                    </a:cubicBezTo>
                    <a:close/>
                    <a:moveTo>
                      <a:pt x="6347" y="54228"/>
                    </a:moveTo>
                    <a:lnTo>
                      <a:pt x="5787" y="54597"/>
                    </a:lnTo>
                    <a:cubicBezTo>
                      <a:pt x="5938" y="54829"/>
                      <a:pt x="6102" y="55074"/>
                      <a:pt x="6266" y="55307"/>
                    </a:cubicBezTo>
                    <a:lnTo>
                      <a:pt x="6825" y="54925"/>
                    </a:lnTo>
                    <a:cubicBezTo>
                      <a:pt x="6661" y="54692"/>
                      <a:pt x="6497" y="54461"/>
                      <a:pt x="6347" y="54228"/>
                    </a:cubicBezTo>
                    <a:close/>
                    <a:moveTo>
                      <a:pt x="65025" y="52823"/>
                    </a:moveTo>
                    <a:cubicBezTo>
                      <a:pt x="64602" y="53546"/>
                      <a:pt x="64151" y="54255"/>
                      <a:pt x="63674" y="54938"/>
                    </a:cubicBezTo>
                    <a:lnTo>
                      <a:pt x="64220" y="55320"/>
                    </a:lnTo>
                    <a:cubicBezTo>
                      <a:pt x="64712" y="54624"/>
                      <a:pt x="65176" y="53901"/>
                      <a:pt x="65612" y="53163"/>
                    </a:cubicBezTo>
                    <a:lnTo>
                      <a:pt x="65025" y="52823"/>
                    </a:lnTo>
                    <a:close/>
                    <a:moveTo>
                      <a:pt x="6975" y="55156"/>
                    </a:moveTo>
                    <a:lnTo>
                      <a:pt x="6429" y="55538"/>
                    </a:lnTo>
                    <a:cubicBezTo>
                      <a:pt x="6702" y="55921"/>
                      <a:pt x="6975" y="56303"/>
                      <a:pt x="7261" y="56685"/>
                    </a:cubicBezTo>
                    <a:lnTo>
                      <a:pt x="7807" y="56275"/>
                    </a:lnTo>
                    <a:cubicBezTo>
                      <a:pt x="7521" y="55907"/>
                      <a:pt x="7248" y="55525"/>
                      <a:pt x="6975" y="55156"/>
                    </a:cubicBezTo>
                    <a:close/>
                    <a:moveTo>
                      <a:pt x="63347" y="55402"/>
                    </a:moveTo>
                    <a:cubicBezTo>
                      <a:pt x="62855" y="56071"/>
                      <a:pt x="62350" y="56740"/>
                      <a:pt x="61804" y="57382"/>
                    </a:cubicBezTo>
                    <a:lnTo>
                      <a:pt x="62322" y="57818"/>
                    </a:lnTo>
                    <a:cubicBezTo>
                      <a:pt x="62868" y="57163"/>
                      <a:pt x="63401" y="56481"/>
                      <a:pt x="63893" y="55798"/>
                    </a:cubicBezTo>
                    <a:lnTo>
                      <a:pt x="63347" y="55402"/>
                    </a:lnTo>
                    <a:close/>
                    <a:moveTo>
                      <a:pt x="8149" y="56712"/>
                    </a:moveTo>
                    <a:lnTo>
                      <a:pt x="7616" y="57136"/>
                    </a:lnTo>
                    <a:cubicBezTo>
                      <a:pt x="8149" y="57791"/>
                      <a:pt x="8708" y="58446"/>
                      <a:pt x="9282" y="59074"/>
                    </a:cubicBezTo>
                    <a:lnTo>
                      <a:pt x="9773" y="58623"/>
                    </a:lnTo>
                    <a:cubicBezTo>
                      <a:pt x="9214" y="58009"/>
                      <a:pt x="8668" y="57367"/>
                      <a:pt x="8149" y="56712"/>
                    </a:cubicBezTo>
                    <a:close/>
                    <a:moveTo>
                      <a:pt x="61449" y="57804"/>
                    </a:moveTo>
                    <a:cubicBezTo>
                      <a:pt x="60903" y="58446"/>
                      <a:pt x="60330" y="59060"/>
                      <a:pt x="59743" y="59647"/>
                    </a:cubicBezTo>
                    <a:lnTo>
                      <a:pt x="60220" y="60125"/>
                    </a:lnTo>
                    <a:cubicBezTo>
                      <a:pt x="60821" y="59524"/>
                      <a:pt x="61408" y="58896"/>
                      <a:pt x="61954" y="58255"/>
                    </a:cubicBezTo>
                    <a:lnTo>
                      <a:pt x="61449" y="57804"/>
                    </a:lnTo>
                    <a:close/>
                    <a:moveTo>
                      <a:pt x="10155" y="59033"/>
                    </a:moveTo>
                    <a:lnTo>
                      <a:pt x="9664" y="59497"/>
                    </a:lnTo>
                    <a:cubicBezTo>
                      <a:pt x="10251" y="60111"/>
                      <a:pt x="10865" y="60712"/>
                      <a:pt x="11493" y="61285"/>
                    </a:cubicBezTo>
                    <a:lnTo>
                      <a:pt x="11957" y="60794"/>
                    </a:lnTo>
                    <a:cubicBezTo>
                      <a:pt x="11343" y="60234"/>
                      <a:pt x="10728" y="59633"/>
                      <a:pt x="10155" y="59033"/>
                    </a:cubicBezTo>
                    <a:close/>
                    <a:moveTo>
                      <a:pt x="59334" y="60043"/>
                    </a:moveTo>
                    <a:cubicBezTo>
                      <a:pt x="58746" y="60630"/>
                      <a:pt x="58118" y="61189"/>
                      <a:pt x="57477" y="61735"/>
                    </a:cubicBezTo>
                    <a:lnTo>
                      <a:pt x="57914" y="62254"/>
                    </a:lnTo>
                    <a:cubicBezTo>
                      <a:pt x="58555" y="61695"/>
                      <a:pt x="59197" y="61121"/>
                      <a:pt x="59811" y="60534"/>
                    </a:cubicBezTo>
                    <a:lnTo>
                      <a:pt x="59334" y="60043"/>
                    </a:lnTo>
                    <a:close/>
                    <a:moveTo>
                      <a:pt x="12366" y="61162"/>
                    </a:moveTo>
                    <a:lnTo>
                      <a:pt x="11916" y="61667"/>
                    </a:lnTo>
                    <a:cubicBezTo>
                      <a:pt x="12557" y="62226"/>
                      <a:pt x="13227" y="62787"/>
                      <a:pt x="13895" y="63291"/>
                    </a:cubicBezTo>
                    <a:lnTo>
                      <a:pt x="14304" y="62759"/>
                    </a:lnTo>
                    <a:cubicBezTo>
                      <a:pt x="13649" y="62254"/>
                      <a:pt x="12994" y="61722"/>
                      <a:pt x="12366" y="61162"/>
                    </a:cubicBezTo>
                    <a:close/>
                    <a:moveTo>
                      <a:pt x="57041" y="62090"/>
                    </a:moveTo>
                    <a:cubicBezTo>
                      <a:pt x="56440" y="62581"/>
                      <a:pt x="55798" y="63060"/>
                      <a:pt x="55157" y="63524"/>
                    </a:cubicBezTo>
                    <a:lnTo>
                      <a:pt x="55539" y="64070"/>
                    </a:lnTo>
                    <a:cubicBezTo>
                      <a:pt x="56194" y="63606"/>
                      <a:pt x="56850" y="63114"/>
                      <a:pt x="57477" y="62609"/>
                    </a:cubicBezTo>
                    <a:lnTo>
                      <a:pt x="57041" y="62090"/>
                    </a:lnTo>
                    <a:close/>
                    <a:moveTo>
                      <a:pt x="14755" y="63087"/>
                    </a:moveTo>
                    <a:lnTo>
                      <a:pt x="14359" y="63633"/>
                    </a:lnTo>
                    <a:cubicBezTo>
                      <a:pt x="15041" y="64137"/>
                      <a:pt x="15751" y="64629"/>
                      <a:pt x="16475" y="65080"/>
                    </a:cubicBezTo>
                    <a:lnTo>
                      <a:pt x="16830" y="64506"/>
                    </a:lnTo>
                    <a:cubicBezTo>
                      <a:pt x="16133" y="64070"/>
                      <a:pt x="15438" y="63591"/>
                      <a:pt x="14755" y="63087"/>
                    </a:cubicBezTo>
                    <a:close/>
                    <a:moveTo>
                      <a:pt x="54584" y="63919"/>
                    </a:moveTo>
                    <a:cubicBezTo>
                      <a:pt x="53887" y="64383"/>
                      <a:pt x="53177" y="64834"/>
                      <a:pt x="52455" y="65243"/>
                    </a:cubicBezTo>
                    <a:lnTo>
                      <a:pt x="52782" y="65830"/>
                    </a:lnTo>
                    <a:cubicBezTo>
                      <a:pt x="53519" y="65407"/>
                      <a:pt x="54256" y="64956"/>
                      <a:pt x="54966" y="64479"/>
                    </a:cubicBezTo>
                    <a:lnTo>
                      <a:pt x="54584" y="63919"/>
                    </a:lnTo>
                    <a:close/>
                    <a:moveTo>
                      <a:pt x="17307" y="64807"/>
                    </a:moveTo>
                    <a:lnTo>
                      <a:pt x="16952" y="65380"/>
                    </a:lnTo>
                    <a:cubicBezTo>
                      <a:pt x="17689" y="65830"/>
                      <a:pt x="18441" y="66254"/>
                      <a:pt x="19191" y="66636"/>
                    </a:cubicBezTo>
                    <a:lnTo>
                      <a:pt x="19505" y="66035"/>
                    </a:lnTo>
                    <a:cubicBezTo>
                      <a:pt x="18768" y="65653"/>
                      <a:pt x="18031" y="65243"/>
                      <a:pt x="17307" y="64807"/>
                    </a:cubicBezTo>
                    <a:close/>
                    <a:moveTo>
                      <a:pt x="51963" y="65516"/>
                    </a:moveTo>
                    <a:cubicBezTo>
                      <a:pt x="51239" y="65926"/>
                      <a:pt x="50475" y="66308"/>
                      <a:pt x="49725" y="66649"/>
                    </a:cubicBezTo>
                    <a:lnTo>
                      <a:pt x="50011" y="67264"/>
                    </a:lnTo>
                    <a:cubicBezTo>
                      <a:pt x="50775" y="66909"/>
                      <a:pt x="51554" y="66527"/>
                      <a:pt x="52291" y="66103"/>
                    </a:cubicBezTo>
                    <a:lnTo>
                      <a:pt x="51963" y="65516"/>
                    </a:lnTo>
                    <a:close/>
                    <a:moveTo>
                      <a:pt x="20010" y="66281"/>
                    </a:moveTo>
                    <a:lnTo>
                      <a:pt x="19710" y="66894"/>
                    </a:lnTo>
                    <a:cubicBezTo>
                      <a:pt x="20474" y="67264"/>
                      <a:pt x="21252" y="67618"/>
                      <a:pt x="22044" y="67932"/>
                    </a:cubicBezTo>
                    <a:lnTo>
                      <a:pt x="22303" y="67318"/>
                    </a:lnTo>
                    <a:cubicBezTo>
                      <a:pt x="21525" y="67004"/>
                      <a:pt x="20761" y="66649"/>
                      <a:pt x="20010" y="66281"/>
                    </a:cubicBezTo>
                    <a:close/>
                    <a:moveTo>
                      <a:pt x="49219" y="66881"/>
                    </a:moveTo>
                    <a:cubicBezTo>
                      <a:pt x="48455" y="67222"/>
                      <a:pt x="47677" y="67537"/>
                      <a:pt x="46886" y="67810"/>
                    </a:cubicBezTo>
                    <a:lnTo>
                      <a:pt x="47117" y="68450"/>
                    </a:lnTo>
                    <a:cubicBezTo>
                      <a:pt x="47909" y="68164"/>
                      <a:pt x="48715" y="67850"/>
                      <a:pt x="49492" y="67495"/>
                    </a:cubicBezTo>
                    <a:lnTo>
                      <a:pt x="49219" y="66881"/>
                    </a:lnTo>
                    <a:close/>
                    <a:moveTo>
                      <a:pt x="22822" y="67522"/>
                    </a:moveTo>
                    <a:lnTo>
                      <a:pt x="22576" y="68150"/>
                    </a:lnTo>
                    <a:cubicBezTo>
                      <a:pt x="23368" y="68450"/>
                      <a:pt x="24186" y="68738"/>
                      <a:pt x="25005" y="68983"/>
                    </a:cubicBezTo>
                    <a:lnTo>
                      <a:pt x="25197" y="68341"/>
                    </a:lnTo>
                    <a:cubicBezTo>
                      <a:pt x="24405" y="68096"/>
                      <a:pt x="23600" y="67823"/>
                      <a:pt x="22822" y="67522"/>
                    </a:cubicBezTo>
                    <a:close/>
                    <a:moveTo>
                      <a:pt x="46353" y="68001"/>
                    </a:moveTo>
                    <a:cubicBezTo>
                      <a:pt x="45575" y="68259"/>
                      <a:pt x="44756" y="68505"/>
                      <a:pt x="43951" y="68710"/>
                    </a:cubicBezTo>
                    <a:lnTo>
                      <a:pt x="44114" y="69366"/>
                    </a:lnTo>
                    <a:cubicBezTo>
                      <a:pt x="44947" y="69160"/>
                      <a:pt x="45766" y="68915"/>
                      <a:pt x="46571" y="68642"/>
                    </a:cubicBezTo>
                    <a:lnTo>
                      <a:pt x="46353" y="68001"/>
                    </a:lnTo>
                    <a:close/>
                    <a:moveTo>
                      <a:pt x="25742" y="68492"/>
                    </a:moveTo>
                    <a:lnTo>
                      <a:pt x="25551" y="69147"/>
                    </a:lnTo>
                    <a:cubicBezTo>
                      <a:pt x="26370" y="69379"/>
                      <a:pt x="27203" y="69584"/>
                      <a:pt x="28036" y="69761"/>
                    </a:cubicBezTo>
                    <a:lnTo>
                      <a:pt x="28172" y="69093"/>
                    </a:lnTo>
                    <a:cubicBezTo>
                      <a:pt x="27367" y="68929"/>
                      <a:pt x="26534" y="68723"/>
                      <a:pt x="25742" y="68492"/>
                    </a:cubicBezTo>
                    <a:close/>
                    <a:moveTo>
                      <a:pt x="43405" y="68847"/>
                    </a:moveTo>
                    <a:cubicBezTo>
                      <a:pt x="42600" y="69051"/>
                      <a:pt x="41767" y="69215"/>
                      <a:pt x="40948" y="69351"/>
                    </a:cubicBezTo>
                    <a:lnTo>
                      <a:pt x="41057" y="70021"/>
                    </a:lnTo>
                    <a:cubicBezTo>
                      <a:pt x="41903" y="69884"/>
                      <a:pt x="42749" y="69706"/>
                      <a:pt x="43568" y="69502"/>
                    </a:cubicBezTo>
                    <a:lnTo>
                      <a:pt x="43405" y="68847"/>
                    </a:lnTo>
                    <a:close/>
                    <a:moveTo>
                      <a:pt x="28718" y="69202"/>
                    </a:moveTo>
                    <a:lnTo>
                      <a:pt x="28596" y="69870"/>
                    </a:lnTo>
                    <a:cubicBezTo>
                      <a:pt x="29428" y="70021"/>
                      <a:pt x="30288" y="70157"/>
                      <a:pt x="31134" y="70252"/>
                    </a:cubicBezTo>
                    <a:lnTo>
                      <a:pt x="31202" y="69584"/>
                    </a:lnTo>
                    <a:cubicBezTo>
                      <a:pt x="30370" y="69488"/>
                      <a:pt x="29537" y="69366"/>
                      <a:pt x="28718" y="69202"/>
                    </a:cubicBezTo>
                    <a:close/>
                    <a:moveTo>
                      <a:pt x="40402" y="69433"/>
                    </a:moveTo>
                    <a:cubicBezTo>
                      <a:pt x="39570" y="69557"/>
                      <a:pt x="38737" y="69652"/>
                      <a:pt x="37904" y="69720"/>
                    </a:cubicBezTo>
                    <a:lnTo>
                      <a:pt x="37945" y="70389"/>
                    </a:lnTo>
                    <a:cubicBezTo>
                      <a:pt x="38805" y="70334"/>
                      <a:pt x="39652" y="70239"/>
                      <a:pt x="40498" y="70103"/>
                    </a:cubicBezTo>
                    <a:lnTo>
                      <a:pt x="40402" y="69433"/>
                    </a:lnTo>
                    <a:close/>
                    <a:moveTo>
                      <a:pt x="31762" y="69639"/>
                    </a:moveTo>
                    <a:lnTo>
                      <a:pt x="31694" y="70321"/>
                    </a:lnTo>
                    <a:cubicBezTo>
                      <a:pt x="32540" y="70403"/>
                      <a:pt x="33400" y="70457"/>
                      <a:pt x="34246" y="70485"/>
                    </a:cubicBezTo>
                    <a:lnTo>
                      <a:pt x="34274" y="69802"/>
                    </a:lnTo>
                    <a:cubicBezTo>
                      <a:pt x="33441" y="69788"/>
                      <a:pt x="32594" y="69734"/>
                      <a:pt x="31762" y="69639"/>
                    </a:cubicBezTo>
                    <a:close/>
                    <a:moveTo>
                      <a:pt x="37344" y="69761"/>
                    </a:moveTo>
                    <a:cubicBezTo>
                      <a:pt x="36649" y="69802"/>
                      <a:pt x="35952" y="69815"/>
                      <a:pt x="35270" y="69815"/>
                    </a:cubicBezTo>
                    <a:lnTo>
                      <a:pt x="34833" y="69815"/>
                    </a:lnTo>
                    <a:lnTo>
                      <a:pt x="34820" y="70498"/>
                    </a:lnTo>
                    <a:lnTo>
                      <a:pt x="35257" y="70498"/>
                    </a:lnTo>
                    <a:cubicBezTo>
                      <a:pt x="35966" y="70498"/>
                      <a:pt x="36676" y="70471"/>
                      <a:pt x="37386" y="70430"/>
                    </a:cubicBezTo>
                    <a:lnTo>
                      <a:pt x="37344" y="6976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1681;p42">
                <a:extLst>
                  <a:ext uri="{FF2B5EF4-FFF2-40B4-BE49-F238E27FC236}">
                    <a16:creationId xmlns:a16="http://schemas.microsoft.com/office/drawing/2014/main" id="{128EFE16-713C-D45C-41D3-346B2892696B}"/>
                  </a:ext>
                </a:extLst>
              </p:cNvPr>
              <p:cNvSpPr/>
              <p:nvPr/>
            </p:nvSpPr>
            <p:spPr>
              <a:xfrm rot="-5400000">
                <a:off x="1201838" y="1887550"/>
                <a:ext cx="1965900" cy="1965900"/>
              </a:xfrm>
              <a:prstGeom prst="blockArc">
                <a:avLst>
                  <a:gd name="adj1" fmla="val 13560149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1682;p42">
                <a:extLst>
                  <a:ext uri="{FF2B5EF4-FFF2-40B4-BE49-F238E27FC236}">
                    <a16:creationId xmlns:a16="http://schemas.microsoft.com/office/drawing/2014/main" id="{98C2F023-2D96-6721-A983-7E476026AB02}"/>
                  </a:ext>
                </a:extLst>
              </p:cNvPr>
              <p:cNvSpPr/>
              <p:nvPr/>
            </p:nvSpPr>
            <p:spPr>
              <a:xfrm rot="3949254">
                <a:off x="1201770" y="1887509"/>
                <a:ext cx="1965866" cy="1965866"/>
              </a:xfrm>
              <a:prstGeom prst="blockArc">
                <a:avLst>
                  <a:gd name="adj1" fmla="val 17246835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" name="Google Shape;1657;p42">
              <a:extLst>
                <a:ext uri="{FF2B5EF4-FFF2-40B4-BE49-F238E27FC236}">
                  <a16:creationId xmlns:a16="http://schemas.microsoft.com/office/drawing/2014/main" id="{144E32BE-DB1F-8C42-8349-042EBCFEDA2F}"/>
                </a:ext>
              </a:extLst>
            </p:cNvPr>
            <p:cNvGrpSpPr/>
            <p:nvPr/>
          </p:nvGrpSpPr>
          <p:grpSpPr>
            <a:xfrm>
              <a:off x="3017383" y="563884"/>
              <a:ext cx="635477" cy="633411"/>
              <a:chOff x="6039282" y="1042577"/>
              <a:chExt cx="734315" cy="731929"/>
            </a:xfrm>
          </p:grpSpPr>
          <p:sp>
            <p:nvSpPr>
              <p:cNvPr id="13" name="Google Shape;1658;p42">
                <a:extLst>
                  <a:ext uri="{FF2B5EF4-FFF2-40B4-BE49-F238E27FC236}">
                    <a16:creationId xmlns:a16="http://schemas.microsoft.com/office/drawing/2014/main" id="{F399B56B-627A-1AC5-66DD-40CC872EA505}"/>
                  </a:ext>
                </a:extLst>
              </p:cNvPr>
              <p:cNvSpPr/>
              <p:nvPr/>
            </p:nvSpPr>
            <p:spPr>
              <a:xfrm>
                <a:off x="6045348" y="1300071"/>
                <a:ext cx="131951" cy="65352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701" extrusionOk="0">
                    <a:moveTo>
                      <a:pt x="108" y="0"/>
                    </a:moveTo>
                    <a:lnTo>
                      <a:pt x="51" y="224"/>
                    </a:lnTo>
                    <a:cubicBezTo>
                      <a:pt x="29" y="303"/>
                      <a:pt x="7" y="375"/>
                      <a:pt x="0" y="455"/>
                    </a:cubicBezTo>
                    <a:lnTo>
                      <a:pt x="1342" y="700"/>
                    </a:lnTo>
                    <a:cubicBezTo>
                      <a:pt x="1349" y="650"/>
                      <a:pt x="1363" y="599"/>
                      <a:pt x="1378" y="549"/>
                    </a:cubicBezTo>
                    <a:lnTo>
                      <a:pt x="1414" y="397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659;p42">
                <a:extLst>
                  <a:ext uri="{FF2B5EF4-FFF2-40B4-BE49-F238E27FC236}">
                    <a16:creationId xmlns:a16="http://schemas.microsoft.com/office/drawing/2014/main" id="{E8408E30-E90C-54C9-3933-DC189394B159}"/>
                  </a:ext>
                </a:extLst>
              </p:cNvPr>
              <p:cNvSpPr/>
              <p:nvPr/>
            </p:nvSpPr>
            <p:spPr>
              <a:xfrm>
                <a:off x="6080342" y="1201250"/>
                <a:ext cx="127938" cy="96863"/>
              </a:xfrm>
              <a:custGeom>
                <a:avLst/>
                <a:gdLst/>
                <a:ahLst/>
                <a:cxnLst/>
                <a:rect l="l" t="t" r="r" b="b"/>
                <a:pathLst>
                  <a:path w="1371" h="1039" extrusionOk="0">
                    <a:moveTo>
                      <a:pt x="245" y="0"/>
                    </a:moveTo>
                    <a:cubicBezTo>
                      <a:pt x="159" y="137"/>
                      <a:pt x="72" y="267"/>
                      <a:pt x="0" y="404"/>
                    </a:cubicBezTo>
                    <a:lnTo>
                      <a:pt x="1219" y="1039"/>
                    </a:lnTo>
                    <a:cubicBezTo>
                      <a:pt x="1262" y="945"/>
                      <a:pt x="1320" y="866"/>
                      <a:pt x="1371" y="772"/>
                    </a:cubicBezTo>
                    <a:lnTo>
                      <a:pt x="245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660;p42">
                <a:extLst>
                  <a:ext uri="{FF2B5EF4-FFF2-40B4-BE49-F238E27FC236}">
                    <a16:creationId xmlns:a16="http://schemas.microsoft.com/office/drawing/2014/main" id="{BC106901-19E2-69FD-2DCF-2AC78E5A68F9}"/>
                  </a:ext>
                </a:extLst>
              </p:cNvPr>
              <p:cNvSpPr/>
              <p:nvPr/>
            </p:nvSpPr>
            <p:spPr>
              <a:xfrm>
                <a:off x="6144918" y="1121167"/>
                <a:ext cx="112541" cy="119145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1278" extrusionOk="0">
                    <a:moveTo>
                      <a:pt x="347" y="1"/>
                    </a:moveTo>
                    <a:cubicBezTo>
                      <a:pt x="224" y="95"/>
                      <a:pt x="116" y="210"/>
                      <a:pt x="1" y="318"/>
                    </a:cubicBezTo>
                    <a:lnTo>
                      <a:pt x="974" y="1278"/>
                    </a:lnTo>
                    <a:cubicBezTo>
                      <a:pt x="1046" y="1205"/>
                      <a:pt x="1126" y="1133"/>
                      <a:pt x="1205" y="1068"/>
                    </a:cubicBezTo>
                    <a:lnTo>
                      <a:pt x="347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61;p42">
                <a:extLst>
                  <a:ext uri="{FF2B5EF4-FFF2-40B4-BE49-F238E27FC236}">
                    <a16:creationId xmlns:a16="http://schemas.microsoft.com/office/drawing/2014/main" id="{1A45B692-3E6D-F8A8-D156-E2CF7904DEB0}"/>
                  </a:ext>
                </a:extLst>
              </p:cNvPr>
              <p:cNvSpPr/>
              <p:nvPr/>
            </p:nvSpPr>
            <p:spPr>
              <a:xfrm>
                <a:off x="6232449" y="1066723"/>
                <a:ext cx="86879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931" h="1400" extrusionOk="0">
                    <a:moveTo>
                      <a:pt x="426" y="1"/>
                    </a:moveTo>
                    <a:cubicBezTo>
                      <a:pt x="354" y="22"/>
                      <a:pt x="282" y="58"/>
                      <a:pt x="209" y="94"/>
                    </a:cubicBezTo>
                    <a:lnTo>
                      <a:pt x="0" y="195"/>
                    </a:lnTo>
                    <a:lnTo>
                      <a:pt x="649" y="1400"/>
                    </a:lnTo>
                    <a:lnTo>
                      <a:pt x="786" y="1335"/>
                    </a:lnTo>
                    <a:cubicBezTo>
                      <a:pt x="830" y="1306"/>
                      <a:pt x="880" y="1285"/>
                      <a:pt x="931" y="1270"/>
                    </a:cubicBezTo>
                    <a:lnTo>
                      <a:pt x="426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662;p42">
                <a:extLst>
                  <a:ext uri="{FF2B5EF4-FFF2-40B4-BE49-F238E27FC236}">
                    <a16:creationId xmlns:a16="http://schemas.microsoft.com/office/drawing/2014/main" id="{2091013F-12BD-CDF4-F89B-BECB0ECC8C6A}"/>
                  </a:ext>
                </a:extLst>
              </p:cNvPr>
              <p:cNvSpPr/>
              <p:nvPr/>
            </p:nvSpPr>
            <p:spPr>
              <a:xfrm>
                <a:off x="6335379" y="1042577"/>
                <a:ext cx="53284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571" h="1400" extrusionOk="0">
                    <a:moveTo>
                      <a:pt x="470" y="0"/>
                    </a:moveTo>
                    <a:cubicBezTo>
                      <a:pt x="390" y="0"/>
                      <a:pt x="311" y="7"/>
                      <a:pt x="239" y="22"/>
                    </a:cubicBezTo>
                    <a:lnTo>
                      <a:pt x="1" y="58"/>
                    </a:lnTo>
                    <a:lnTo>
                      <a:pt x="268" y="1399"/>
                    </a:lnTo>
                    <a:lnTo>
                      <a:pt x="419" y="1378"/>
                    </a:lnTo>
                    <a:cubicBezTo>
                      <a:pt x="470" y="1370"/>
                      <a:pt x="520" y="1363"/>
                      <a:pt x="571" y="1363"/>
                    </a:cubicBezTo>
                    <a:lnTo>
                      <a:pt x="470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663;p42">
                <a:extLst>
                  <a:ext uri="{FF2B5EF4-FFF2-40B4-BE49-F238E27FC236}">
                    <a16:creationId xmlns:a16="http://schemas.microsoft.com/office/drawing/2014/main" id="{53634E25-B6F6-9834-9EFE-EA33FCAC4547}"/>
                  </a:ext>
                </a:extLst>
              </p:cNvPr>
              <p:cNvSpPr/>
              <p:nvPr/>
            </p:nvSpPr>
            <p:spPr>
              <a:xfrm>
                <a:off x="6431682" y="1043229"/>
                <a:ext cx="56550" cy="131824"/>
              </a:xfrm>
              <a:custGeom>
                <a:avLst/>
                <a:gdLst/>
                <a:ahLst/>
                <a:cxnLst/>
                <a:rect l="l" t="t" r="r" b="b"/>
                <a:pathLst>
                  <a:path w="606" h="1414" extrusionOk="0">
                    <a:moveTo>
                      <a:pt x="144" y="0"/>
                    </a:moveTo>
                    <a:lnTo>
                      <a:pt x="0" y="1356"/>
                    </a:lnTo>
                    <a:cubicBezTo>
                      <a:pt x="101" y="1378"/>
                      <a:pt x="202" y="1385"/>
                      <a:pt x="303" y="1414"/>
                    </a:cubicBezTo>
                    <a:lnTo>
                      <a:pt x="606" y="80"/>
                    </a:lnTo>
                    <a:cubicBezTo>
                      <a:pt x="454" y="36"/>
                      <a:pt x="296" y="22"/>
                      <a:pt x="14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664;p42">
                <a:extLst>
                  <a:ext uri="{FF2B5EF4-FFF2-40B4-BE49-F238E27FC236}">
                    <a16:creationId xmlns:a16="http://schemas.microsoft.com/office/drawing/2014/main" id="{E4AEFE74-ADBB-C793-A7B1-20C37F0CE086}"/>
                  </a:ext>
                </a:extLst>
              </p:cNvPr>
              <p:cNvSpPr/>
              <p:nvPr/>
            </p:nvSpPr>
            <p:spPr>
              <a:xfrm>
                <a:off x="6500924" y="1070731"/>
                <a:ext cx="89678" cy="130612"/>
              </a:xfrm>
              <a:custGeom>
                <a:avLst/>
                <a:gdLst/>
                <a:ahLst/>
                <a:cxnLst/>
                <a:rect l="l" t="t" r="r" b="b"/>
                <a:pathLst>
                  <a:path w="961" h="1401" extrusionOk="0">
                    <a:moveTo>
                      <a:pt x="542" y="1"/>
                    </a:moveTo>
                    <a:lnTo>
                      <a:pt x="1" y="1256"/>
                    </a:lnTo>
                    <a:lnTo>
                      <a:pt x="138" y="1321"/>
                    </a:lnTo>
                    <a:cubicBezTo>
                      <a:pt x="181" y="1343"/>
                      <a:pt x="232" y="1371"/>
                      <a:pt x="275" y="1400"/>
                    </a:cubicBezTo>
                    <a:lnTo>
                      <a:pt x="960" y="210"/>
                    </a:lnTo>
                    <a:cubicBezTo>
                      <a:pt x="895" y="174"/>
                      <a:pt x="823" y="131"/>
                      <a:pt x="751" y="102"/>
                    </a:cubicBezTo>
                    <a:lnTo>
                      <a:pt x="54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1665;p42">
                <a:extLst>
                  <a:ext uri="{FF2B5EF4-FFF2-40B4-BE49-F238E27FC236}">
                    <a16:creationId xmlns:a16="http://schemas.microsoft.com/office/drawing/2014/main" id="{2205075F-911F-8422-DDF0-FB812A784926}"/>
                  </a:ext>
                </a:extLst>
              </p:cNvPr>
              <p:cNvSpPr/>
              <p:nvPr/>
            </p:nvSpPr>
            <p:spPr>
              <a:xfrm>
                <a:off x="6561580" y="1127973"/>
                <a:ext cx="114501" cy="117746"/>
              </a:xfrm>
              <a:custGeom>
                <a:avLst/>
                <a:gdLst/>
                <a:ahLst/>
                <a:cxnLst/>
                <a:rect l="l" t="t" r="r" b="b"/>
                <a:pathLst>
                  <a:path w="1227" h="1263" extrusionOk="0">
                    <a:moveTo>
                      <a:pt x="887" y="0"/>
                    </a:moveTo>
                    <a:lnTo>
                      <a:pt x="0" y="1046"/>
                    </a:lnTo>
                    <a:cubicBezTo>
                      <a:pt x="79" y="1111"/>
                      <a:pt x="152" y="1183"/>
                      <a:pt x="224" y="1262"/>
                    </a:cubicBezTo>
                    <a:lnTo>
                      <a:pt x="1226" y="332"/>
                    </a:lnTo>
                    <a:cubicBezTo>
                      <a:pt x="1118" y="209"/>
                      <a:pt x="1003" y="101"/>
                      <a:pt x="88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1666;p42">
                <a:extLst>
                  <a:ext uri="{FF2B5EF4-FFF2-40B4-BE49-F238E27FC236}">
                    <a16:creationId xmlns:a16="http://schemas.microsoft.com/office/drawing/2014/main" id="{3527C785-2B36-CB11-5A4A-1F9626955163}"/>
                  </a:ext>
                </a:extLst>
              </p:cNvPr>
              <p:cNvSpPr/>
              <p:nvPr/>
            </p:nvSpPr>
            <p:spPr>
              <a:xfrm>
                <a:off x="6636887" y="1310792"/>
                <a:ext cx="132697" cy="61996"/>
              </a:xfrm>
              <a:custGeom>
                <a:avLst/>
                <a:gdLst/>
                <a:ahLst/>
                <a:cxnLst/>
                <a:rect l="l" t="t" r="r" b="b"/>
                <a:pathLst>
                  <a:path w="1422" h="665" extrusionOk="0">
                    <a:moveTo>
                      <a:pt x="1321" y="1"/>
                    </a:moveTo>
                    <a:lnTo>
                      <a:pt x="1" y="361"/>
                    </a:lnTo>
                    <a:lnTo>
                      <a:pt x="44" y="506"/>
                    </a:lnTo>
                    <a:cubicBezTo>
                      <a:pt x="51" y="556"/>
                      <a:pt x="59" y="614"/>
                      <a:pt x="66" y="664"/>
                    </a:cubicBezTo>
                    <a:lnTo>
                      <a:pt x="1422" y="462"/>
                    </a:lnTo>
                    <a:cubicBezTo>
                      <a:pt x="1407" y="383"/>
                      <a:pt x="1400" y="304"/>
                      <a:pt x="1378" y="232"/>
                    </a:cubicBezTo>
                    <a:lnTo>
                      <a:pt x="1321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1667;p42">
                <a:extLst>
                  <a:ext uri="{FF2B5EF4-FFF2-40B4-BE49-F238E27FC236}">
                    <a16:creationId xmlns:a16="http://schemas.microsoft.com/office/drawing/2014/main" id="{959BA41E-4231-B641-B349-965E7E5F60D8}"/>
                  </a:ext>
                </a:extLst>
              </p:cNvPr>
              <p:cNvSpPr/>
              <p:nvPr/>
            </p:nvSpPr>
            <p:spPr>
              <a:xfrm>
                <a:off x="6642953" y="1415020"/>
                <a:ext cx="130645" cy="47826"/>
              </a:xfrm>
              <a:custGeom>
                <a:avLst/>
                <a:gdLst/>
                <a:ahLst/>
                <a:cxnLst/>
                <a:rect l="l" t="t" r="r" b="b"/>
                <a:pathLst>
                  <a:path w="1400" h="513" extrusionOk="0">
                    <a:moveTo>
                      <a:pt x="30" y="1"/>
                    </a:moveTo>
                    <a:cubicBezTo>
                      <a:pt x="30" y="109"/>
                      <a:pt x="15" y="210"/>
                      <a:pt x="1" y="311"/>
                    </a:cubicBezTo>
                    <a:lnTo>
                      <a:pt x="1357" y="513"/>
                    </a:lnTo>
                    <a:cubicBezTo>
                      <a:pt x="1378" y="354"/>
                      <a:pt x="1393" y="203"/>
                      <a:pt x="1400" y="44"/>
                    </a:cubicBezTo>
                    <a:lnTo>
                      <a:pt x="30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1668;p42">
                <a:extLst>
                  <a:ext uri="{FF2B5EF4-FFF2-40B4-BE49-F238E27FC236}">
                    <a16:creationId xmlns:a16="http://schemas.microsoft.com/office/drawing/2014/main" id="{205593BA-045D-F230-FD1B-FE8D14DE1ABF}"/>
                  </a:ext>
                </a:extLst>
              </p:cNvPr>
              <p:cNvSpPr/>
              <p:nvPr/>
            </p:nvSpPr>
            <p:spPr>
              <a:xfrm>
                <a:off x="6622143" y="1485687"/>
                <a:ext cx="131951" cy="81388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73" extrusionOk="0">
                    <a:moveTo>
                      <a:pt x="123" y="0"/>
                    </a:moveTo>
                    <a:lnTo>
                      <a:pt x="65" y="144"/>
                    </a:lnTo>
                    <a:cubicBezTo>
                      <a:pt x="51" y="195"/>
                      <a:pt x="22" y="238"/>
                      <a:pt x="0" y="281"/>
                    </a:cubicBezTo>
                    <a:lnTo>
                      <a:pt x="1234" y="873"/>
                    </a:lnTo>
                    <a:cubicBezTo>
                      <a:pt x="1270" y="801"/>
                      <a:pt x="1306" y="736"/>
                      <a:pt x="1335" y="664"/>
                    </a:cubicBezTo>
                    <a:lnTo>
                      <a:pt x="1414" y="440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1669;p42">
                <a:extLst>
                  <a:ext uri="{FF2B5EF4-FFF2-40B4-BE49-F238E27FC236}">
                    <a16:creationId xmlns:a16="http://schemas.microsoft.com/office/drawing/2014/main" id="{F5C57A26-B519-DD42-5472-A8EE79CFB436}"/>
                  </a:ext>
                </a:extLst>
              </p:cNvPr>
              <p:cNvSpPr/>
              <p:nvPr/>
            </p:nvSpPr>
            <p:spPr>
              <a:xfrm>
                <a:off x="6582390" y="1548895"/>
                <a:ext cx="121219" cy="108983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169" extrusionOk="0">
                    <a:moveTo>
                      <a:pt x="195" y="0"/>
                    </a:moveTo>
                    <a:lnTo>
                      <a:pt x="102" y="123"/>
                    </a:lnTo>
                    <a:lnTo>
                      <a:pt x="1" y="238"/>
                    </a:lnTo>
                    <a:lnTo>
                      <a:pt x="1003" y="1168"/>
                    </a:lnTo>
                    <a:lnTo>
                      <a:pt x="1155" y="988"/>
                    </a:lnTo>
                    <a:lnTo>
                      <a:pt x="1299" y="801"/>
                    </a:lnTo>
                    <a:lnTo>
                      <a:pt x="19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1670;p42">
                <a:extLst>
                  <a:ext uri="{FF2B5EF4-FFF2-40B4-BE49-F238E27FC236}">
                    <a16:creationId xmlns:a16="http://schemas.microsoft.com/office/drawing/2014/main" id="{B53A940A-D3F3-7351-3EA0-BE736463859B}"/>
                  </a:ext>
                </a:extLst>
              </p:cNvPr>
              <p:cNvSpPr/>
              <p:nvPr/>
            </p:nvSpPr>
            <p:spPr>
              <a:xfrm>
                <a:off x="6526586" y="1599238"/>
                <a:ext cx="100316" cy="126510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1357" extrusionOk="0">
                    <a:moveTo>
                      <a:pt x="252" y="1"/>
                    </a:moveTo>
                    <a:cubicBezTo>
                      <a:pt x="209" y="37"/>
                      <a:pt x="173" y="66"/>
                      <a:pt x="130" y="95"/>
                    </a:cubicBezTo>
                    <a:lnTo>
                      <a:pt x="0" y="174"/>
                    </a:lnTo>
                    <a:lnTo>
                      <a:pt x="685" y="1357"/>
                    </a:lnTo>
                    <a:lnTo>
                      <a:pt x="880" y="1234"/>
                    </a:lnTo>
                    <a:cubicBezTo>
                      <a:pt x="952" y="1191"/>
                      <a:pt x="1010" y="1141"/>
                      <a:pt x="1075" y="1097"/>
                    </a:cubicBezTo>
                    <a:lnTo>
                      <a:pt x="25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1671;p42">
                <a:extLst>
                  <a:ext uri="{FF2B5EF4-FFF2-40B4-BE49-F238E27FC236}">
                    <a16:creationId xmlns:a16="http://schemas.microsoft.com/office/drawing/2014/main" id="{8DD9C24C-A97B-5558-0947-6FC09369D84C}"/>
                  </a:ext>
                </a:extLst>
              </p:cNvPr>
              <p:cNvSpPr/>
              <p:nvPr/>
            </p:nvSpPr>
            <p:spPr>
              <a:xfrm>
                <a:off x="6459957" y="1632893"/>
                <a:ext cx="70735" cy="132570"/>
              </a:xfrm>
              <a:custGeom>
                <a:avLst/>
                <a:gdLst/>
                <a:ahLst/>
                <a:cxnLst/>
                <a:rect l="l" t="t" r="r" b="b"/>
                <a:pathLst>
                  <a:path w="758" h="1422" extrusionOk="0">
                    <a:moveTo>
                      <a:pt x="296" y="1"/>
                    </a:moveTo>
                    <a:cubicBezTo>
                      <a:pt x="195" y="37"/>
                      <a:pt x="101" y="73"/>
                      <a:pt x="0" y="94"/>
                    </a:cubicBezTo>
                    <a:lnTo>
                      <a:pt x="303" y="1421"/>
                    </a:lnTo>
                    <a:cubicBezTo>
                      <a:pt x="454" y="1393"/>
                      <a:pt x="606" y="1342"/>
                      <a:pt x="757" y="1292"/>
                    </a:cubicBezTo>
                    <a:lnTo>
                      <a:pt x="296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1672;p42">
                <a:extLst>
                  <a:ext uri="{FF2B5EF4-FFF2-40B4-BE49-F238E27FC236}">
                    <a16:creationId xmlns:a16="http://schemas.microsoft.com/office/drawing/2014/main" id="{A0E3256B-C38A-EFA8-BD73-E0139FC7617F}"/>
                  </a:ext>
                </a:extLst>
              </p:cNvPr>
              <p:cNvSpPr/>
              <p:nvPr/>
            </p:nvSpPr>
            <p:spPr>
              <a:xfrm>
                <a:off x="6379145" y="1646318"/>
                <a:ext cx="43859" cy="128188"/>
              </a:xfrm>
              <a:custGeom>
                <a:avLst/>
                <a:gdLst/>
                <a:ahLst/>
                <a:cxnLst/>
                <a:rect l="l" t="t" r="r" b="b"/>
                <a:pathLst>
                  <a:path w="470" h="1375" extrusionOk="0">
                    <a:moveTo>
                      <a:pt x="102" y="1"/>
                    </a:moveTo>
                    <a:lnTo>
                      <a:pt x="1" y="1364"/>
                    </a:lnTo>
                    <a:cubicBezTo>
                      <a:pt x="113" y="1369"/>
                      <a:pt x="221" y="1374"/>
                      <a:pt x="331" y="1374"/>
                    </a:cubicBezTo>
                    <a:cubicBezTo>
                      <a:pt x="377" y="1374"/>
                      <a:pt x="423" y="1373"/>
                      <a:pt x="469" y="1371"/>
                    </a:cubicBezTo>
                    <a:lnTo>
                      <a:pt x="412" y="1"/>
                    </a:lnTo>
                    <a:cubicBezTo>
                      <a:pt x="361" y="4"/>
                      <a:pt x="309" y="6"/>
                      <a:pt x="257" y="6"/>
                    </a:cubicBezTo>
                    <a:cubicBezTo>
                      <a:pt x="204" y="6"/>
                      <a:pt x="152" y="4"/>
                      <a:pt x="1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1673;p42">
                <a:extLst>
                  <a:ext uri="{FF2B5EF4-FFF2-40B4-BE49-F238E27FC236}">
                    <a16:creationId xmlns:a16="http://schemas.microsoft.com/office/drawing/2014/main" id="{97679479-068E-0960-5EB1-96D19EE605B7}"/>
                  </a:ext>
                </a:extLst>
              </p:cNvPr>
              <p:cNvSpPr/>
              <p:nvPr/>
            </p:nvSpPr>
            <p:spPr>
              <a:xfrm>
                <a:off x="6272109" y="1630842"/>
                <a:ext cx="74187" cy="131917"/>
              </a:xfrm>
              <a:custGeom>
                <a:avLst/>
                <a:gdLst/>
                <a:ahLst/>
                <a:cxnLst/>
                <a:rect l="l" t="t" r="r" b="b"/>
                <a:pathLst>
                  <a:path w="795" h="1415" extrusionOk="0">
                    <a:moveTo>
                      <a:pt x="506" y="1"/>
                    </a:moveTo>
                    <a:lnTo>
                      <a:pt x="1" y="1270"/>
                    </a:lnTo>
                    <a:cubicBezTo>
                      <a:pt x="145" y="1328"/>
                      <a:pt x="296" y="1379"/>
                      <a:pt x="448" y="1415"/>
                    </a:cubicBezTo>
                    <a:lnTo>
                      <a:pt x="794" y="95"/>
                    </a:lnTo>
                    <a:cubicBezTo>
                      <a:pt x="693" y="66"/>
                      <a:pt x="599" y="37"/>
                      <a:pt x="5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1674;p42">
                <a:extLst>
                  <a:ext uri="{FF2B5EF4-FFF2-40B4-BE49-F238E27FC236}">
                    <a16:creationId xmlns:a16="http://schemas.microsoft.com/office/drawing/2014/main" id="{98005EC2-1690-1A96-8C2A-971B46B94D4E}"/>
                  </a:ext>
                </a:extLst>
              </p:cNvPr>
              <p:cNvSpPr/>
              <p:nvPr/>
            </p:nvSpPr>
            <p:spPr>
              <a:xfrm>
                <a:off x="6177205" y="1595229"/>
                <a:ext cx="103769" cy="125205"/>
              </a:xfrm>
              <a:custGeom>
                <a:avLst/>
                <a:gdLst/>
                <a:ahLst/>
                <a:cxnLst/>
                <a:rect l="l" t="t" r="r" b="b"/>
                <a:pathLst>
                  <a:path w="1112" h="1343" extrusionOk="0">
                    <a:moveTo>
                      <a:pt x="859" y="1"/>
                    </a:moveTo>
                    <a:lnTo>
                      <a:pt x="1" y="1068"/>
                    </a:lnTo>
                    <a:cubicBezTo>
                      <a:pt x="123" y="1169"/>
                      <a:pt x="253" y="1256"/>
                      <a:pt x="390" y="1342"/>
                    </a:cubicBezTo>
                    <a:lnTo>
                      <a:pt x="1112" y="174"/>
                    </a:lnTo>
                    <a:cubicBezTo>
                      <a:pt x="1018" y="123"/>
                      <a:pt x="938" y="66"/>
                      <a:pt x="85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1675;p42">
                <a:extLst>
                  <a:ext uri="{FF2B5EF4-FFF2-40B4-BE49-F238E27FC236}">
                    <a16:creationId xmlns:a16="http://schemas.microsoft.com/office/drawing/2014/main" id="{520CE92C-54D7-6190-4B3C-99433976E779}"/>
                  </a:ext>
                </a:extLst>
              </p:cNvPr>
              <p:cNvSpPr/>
              <p:nvPr/>
            </p:nvSpPr>
            <p:spPr>
              <a:xfrm>
                <a:off x="6103205" y="1542835"/>
                <a:ext cx="123272" cy="106932"/>
              </a:xfrm>
              <a:custGeom>
                <a:avLst/>
                <a:gdLst/>
                <a:ahLst/>
                <a:cxnLst/>
                <a:rect l="l" t="t" r="r" b="b"/>
                <a:pathLst>
                  <a:path w="1321" h="1147" extrusionOk="0">
                    <a:moveTo>
                      <a:pt x="1126" y="0"/>
                    </a:moveTo>
                    <a:lnTo>
                      <a:pt x="0" y="772"/>
                    </a:lnTo>
                    <a:lnTo>
                      <a:pt x="137" y="959"/>
                    </a:lnTo>
                    <a:lnTo>
                      <a:pt x="210" y="1053"/>
                    </a:lnTo>
                    <a:lnTo>
                      <a:pt x="289" y="1147"/>
                    </a:lnTo>
                    <a:lnTo>
                      <a:pt x="1320" y="245"/>
                    </a:lnTo>
                    <a:lnTo>
                      <a:pt x="1263" y="188"/>
                    </a:lnTo>
                    <a:lnTo>
                      <a:pt x="1219" y="123"/>
                    </a:lnTo>
                    <a:lnTo>
                      <a:pt x="112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1676;p42">
                <a:extLst>
                  <a:ext uri="{FF2B5EF4-FFF2-40B4-BE49-F238E27FC236}">
                    <a16:creationId xmlns:a16="http://schemas.microsoft.com/office/drawing/2014/main" id="{50CE0A8D-D5AA-C854-AB94-15DEB9CB75AF}"/>
                  </a:ext>
                </a:extLst>
              </p:cNvPr>
              <p:cNvSpPr/>
              <p:nvPr/>
            </p:nvSpPr>
            <p:spPr>
              <a:xfrm>
                <a:off x="6055426" y="1478881"/>
                <a:ext cx="131951" cy="78777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45" extrusionOk="0">
                    <a:moveTo>
                      <a:pt x="1306" y="1"/>
                    </a:moveTo>
                    <a:lnTo>
                      <a:pt x="0" y="405"/>
                    </a:lnTo>
                    <a:cubicBezTo>
                      <a:pt x="51" y="549"/>
                      <a:pt x="101" y="701"/>
                      <a:pt x="166" y="845"/>
                    </a:cubicBezTo>
                    <a:lnTo>
                      <a:pt x="1414" y="282"/>
                    </a:lnTo>
                    <a:cubicBezTo>
                      <a:pt x="1371" y="196"/>
                      <a:pt x="1342" y="95"/>
                      <a:pt x="13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1677;p42">
                <a:extLst>
                  <a:ext uri="{FF2B5EF4-FFF2-40B4-BE49-F238E27FC236}">
                    <a16:creationId xmlns:a16="http://schemas.microsoft.com/office/drawing/2014/main" id="{DC6464E7-A239-0E3E-A860-226DB6F9A0E3}"/>
                  </a:ext>
                </a:extLst>
              </p:cNvPr>
              <p:cNvSpPr/>
              <p:nvPr/>
            </p:nvSpPr>
            <p:spPr>
              <a:xfrm>
                <a:off x="6039282" y="1408308"/>
                <a:ext cx="129338" cy="43817"/>
              </a:xfrm>
              <a:custGeom>
                <a:avLst/>
                <a:gdLst/>
                <a:ahLst/>
                <a:cxnLst/>
                <a:rect l="l" t="t" r="r" b="b"/>
                <a:pathLst>
                  <a:path w="1386" h="470" extrusionOk="0">
                    <a:moveTo>
                      <a:pt x="0" y="1"/>
                    </a:moveTo>
                    <a:cubicBezTo>
                      <a:pt x="7" y="152"/>
                      <a:pt x="7" y="311"/>
                      <a:pt x="29" y="469"/>
                    </a:cubicBezTo>
                    <a:lnTo>
                      <a:pt x="1385" y="304"/>
                    </a:lnTo>
                    <a:cubicBezTo>
                      <a:pt x="1371" y="203"/>
                      <a:pt x="1378" y="102"/>
                      <a:pt x="13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1678;p42">
                <a:extLst>
                  <a:ext uri="{FF2B5EF4-FFF2-40B4-BE49-F238E27FC236}">
                    <a16:creationId xmlns:a16="http://schemas.microsoft.com/office/drawing/2014/main" id="{29C91706-6813-2CFD-9534-A451088D6EAD}"/>
                  </a:ext>
                </a:extLst>
              </p:cNvPr>
              <p:cNvSpPr/>
              <p:nvPr/>
            </p:nvSpPr>
            <p:spPr>
              <a:xfrm>
                <a:off x="6608612" y="1210666"/>
                <a:ext cx="128685" cy="93507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003" extrusionOk="0">
                    <a:moveTo>
                      <a:pt x="1155" y="0"/>
                    </a:moveTo>
                    <a:lnTo>
                      <a:pt x="1" y="736"/>
                    </a:lnTo>
                    <a:lnTo>
                      <a:pt x="80" y="866"/>
                    </a:lnTo>
                    <a:cubicBezTo>
                      <a:pt x="102" y="909"/>
                      <a:pt x="131" y="959"/>
                      <a:pt x="145" y="1003"/>
                    </a:cubicBezTo>
                    <a:lnTo>
                      <a:pt x="1379" y="411"/>
                    </a:lnTo>
                    <a:cubicBezTo>
                      <a:pt x="1342" y="339"/>
                      <a:pt x="1314" y="267"/>
                      <a:pt x="1278" y="202"/>
                    </a:cubicBezTo>
                    <a:lnTo>
                      <a:pt x="115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" name="Google Shape;184;p31">
              <a:extLst>
                <a:ext uri="{FF2B5EF4-FFF2-40B4-BE49-F238E27FC236}">
                  <a16:creationId xmlns:a16="http://schemas.microsoft.com/office/drawing/2014/main" id="{21402B3B-138F-C3EB-E516-ECA2018DD06D}"/>
                </a:ext>
              </a:extLst>
            </p:cNvPr>
            <p:cNvSpPr txBox="1">
              <a:spLocks/>
            </p:cNvSpPr>
            <p:nvPr/>
          </p:nvSpPr>
          <p:spPr>
            <a:xfrm>
              <a:off x="4022116" y="539105"/>
              <a:ext cx="5728749" cy="7204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9pPr>
            </a:lstStyle>
            <a:p>
              <a:pPr marL="0" indent="0">
                <a:buSzPts val="3000"/>
              </a:pPr>
              <a:r>
                <a:rPr lang="zh-TW" altLang="en-US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藍牙自動跟隨演算法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字方塊 41">
                <a:extLst>
                  <a:ext uri="{FF2B5EF4-FFF2-40B4-BE49-F238E27FC236}">
                    <a16:creationId xmlns:a16="http://schemas.microsoft.com/office/drawing/2014/main" id="{A7C5532F-FADF-D91F-CC30-9674AEF13CB6}"/>
                  </a:ext>
                </a:extLst>
              </p:cNvPr>
              <p:cNvSpPr txBox="1"/>
              <p:nvPr/>
            </p:nvSpPr>
            <p:spPr>
              <a:xfrm>
                <a:off x="919492" y="2425238"/>
                <a:ext cx="7305013" cy="6998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kumimoji="1" lang="en-US" altLang="zh-TW" sz="200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TW" sz="20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TW" sz="200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sz="20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1" lang="en-US" altLang="zh-TW" sz="20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𝑜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TW" sz="20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sz="20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kumimoji="1" lang="en-US" altLang="zh-TW" sz="20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𝑜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kumimoji="1" lang="en-US" altLang="zh-TW" sz="2000" b="0" i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zh-TW" sz="2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kumimoji="1" lang="en-US" altLang="zh-TW" sz="20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kumimoji="1" lang="en-US" altLang="zh-TW" sz="200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kumimoji="1" lang="en-US" altLang="zh-TW" sz="20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kumimoji="1" lang="en-US" altLang="zh-TW" sz="20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kumimoji="1" lang="en-US" altLang="zh-TW" sz="2000" i="1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zh-TW" sz="2000" i="1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kumimoji="1" lang="en-US" altLang="zh-TW" sz="2000" i="1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kumimoji="1" lang="en-US" altLang="zh-TW" sz="20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kumimoji="1" lang="en-US" altLang="zh-TW" sz="2000" i="1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zh-TW" sz="2000" i="1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kumimoji="1" lang="en-US" altLang="zh-TW" sz="2000" b="0" i="1" smtClean="0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kumimoji="1" lang="en-US" altLang="zh-TW" sz="20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kumimoji="1" lang="en-US" altLang="zh-TW" sz="20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kumimoji="1" lang="en-US" altLang="zh-TW" sz="20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kumimoji="1" lang="en-US" altLang="zh-TW" sz="2000" i="1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zh-TW" sz="2000" b="0" i="1" smtClean="0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kumimoji="1" lang="en-US" altLang="zh-TW" sz="2000" i="1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kumimoji="1" lang="en-US" altLang="zh-TW" sz="20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kumimoji="1" lang="en-US" altLang="zh-TW" sz="2000" i="1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zh-TW" sz="2000" b="0" i="1" smtClean="0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kumimoji="1" lang="en-US" altLang="zh-TW" sz="2000" b="0" i="1" smtClean="0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kumimoji="1" lang="en-US" altLang="zh-TW" sz="20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kumimoji="1" lang="en-US" altLang="zh-TW" sz="20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kumimoji="1" lang="en-US" altLang="zh-TW" sz="20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kumimoji="1" lang="en-US" altLang="zh-TW" sz="2000" i="1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zh-TW" sz="2000" i="1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kumimoji="1" lang="en-US" altLang="zh-TW" sz="2000" b="0" i="1" smtClean="0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  <m:r>
                                      <a:rPr kumimoji="1" lang="en-US" altLang="zh-TW" sz="20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kumimoji="1" lang="en-US" altLang="zh-TW" sz="2000" i="1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zh-TW" sz="2000" i="1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kumimoji="1" lang="en-US" altLang="zh-TW" sz="2000" b="0" i="1" smtClean="0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kumimoji="1" lang="en-US" altLang="zh-TW" sz="20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kumimoji="1" lang="en-US" altLang="zh-TW" sz="20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kumimoji="1" lang="en-US" altLang="zh-TW" sz="20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kumimoji="1" lang="en-US" altLang="zh-TW" sz="2000" i="1" smtClean="0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zh-TW" sz="2000" b="0" i="1" smtClean="0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kumimoji="1" lang="en-US" altLang="zh-TW" sz="2000" b="0" i="1" smtClean="0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  <m:r>
                                      <a:rPr kumimoji="1" lang="en-US" altLang="zh-TW" sz="20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kumimoji="1" lang="en-US" altLang="zh-TW" sz="2000" i="1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zh-TW" sz="2000" b="0" i="1" smtClean="0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kumimoji="1" lang="en-US" altLang="zh-TW" sz="2000" b="0" i="1" smtClean="0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kumimoji="1" lang="en-US" altLang="zh-TW" sz="20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kumimoji="1" lang="en-US" altLang="zh-TW" sz="2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kumimoji="1" lang="en-US" altLang="zh-TW" sz="20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TW" sz="20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kumimoji="1" lang="en-US" altLang="zh-TW" sz="200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1" lang="en-US" altLang="zh-TW" sz="20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kumimoji="1" lang="en-US" altLang="zh-TW" sz="20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kumimoji="1" lang="en-US" altLang="zh-TW" sz="20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m:rPr>
                                    <m:brk m:alnAt="7"/>
                                  </m:rPr>
                                  <a:rPr kumimoji="1" lang="en-US" altLang="zh-TW" sz="20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Sup>
                                  <m:sSubSupPr>
                                    <m:ctrlPr>
                                      <a:rPr kumimoji="1" lang="en-US" altLang="zh-TW" sz="20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1" lang="en-US" altLang="zh-TW" sz="20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kumimoji="1" lang="en-US" altLang="zh-TW" sz="20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kumimoji="1" lang="en-US" altLang="zh-TW" sz="20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kumimoji="1" lang="en-US" altLang="zh-TW" sz="20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Sup>
                                  <m:sSubSupPr>
                                    <m:ctrlPr>
                                      <a:rPr kumimoji="1" lang="en-US" altLang="zh-TW" sz="20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1" lang="en-US" altLang="zh-TW" sz="20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1" lang="en-US" altLang="zh-TW" sz="20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kumimoji="1" lang="en-US" altLang="zh-TW" sz="20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kumimoji="1" lang="en-US" altLang="zh-TW" sz="20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Sup>
                                  <m:sSubSupPr>
                                    <m:ctrlPr>
                                      <a:rPr kumimoji="1" lang="en-US" altLang="zh-TW" sz="20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1" lang="en-US" altLang="zh-TW" sz="20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1" lang="en-US" altLang="zh-TW" sz="20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kumimoji="1" lang="en-US" altLang="zh-TW" sz="20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kumimoji="1" lang="en-US" altLang="zh-TW" sz="20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Sup>
                                  <m:sSubSupPr>
                                    <m:ctrlPr>
                                      <a:rPr kumimoji="1" lang="en-US" altLang="zh-TW" sz="20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1" lang="en-US" altLang="zh-TW" sz="20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kumimoji="1" lang="en-US" altLang="zh-TW" sz="20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kumimoji="1" lang="en-US" altLang="zh-TW" sz="20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kumimoji="1" lang="en-US" altLang="zh-TW" sz="20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Sup>
                                  <m:sSubSupPr>
                                    <m:ctrlPr>
                                      <a:rPr kumimoji="1" lang="en-US" altLang="zh-TW" sz="20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1" lang="en-US" altLang="zh-TW" sz="20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kumimoji="1" lang="en-US" altLang="zh-TW" sz="20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kumimoji="1" lang="en-US" altLang="zh-TW" sz="20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kumimoji="1" lang="en-US" altLang="zh-TW" sz="20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1" lang="en-US" altLang="zh-TW" sz="20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kumimoji="1" lang="en-US" altLang="zh-TW" sz="20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kumimoji="1" lang="en-US" altLang="zh-TW" sz="20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m:rPr>
                                    <m:brk m:alnAt="7"/>
                                  </m:rPr>
                                  <a:rPr kumimoji="1" lang="en-US" altLang="zh-TW" sz="2000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Sup>
                                  <m:sSubSupPr>
                                    <m:ctrlPr>
                                      <a:rPr kumimoji="1" lang="en-US" altLang="zh-TW" sz="20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1" lang="en-US" altLang="zh-TW" sz="20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kumimoji="1" lang="en-US" altLang="zh-TW" sz="20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a:rPr kumimoji="1" lang="en-US" altLang="zh-TW" sz="20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kumimoji="1" lang="en-US" altLang="zh-TW" sz="2000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Sup>
                                  <m:sSubSupPr>
                                    <m:ctrlPr>
                                      <a:rPr kumimoji="1" lang="en-US" altLang="zh-TW" sz="20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1" lang="en-US" altLang="zh-TW" sz="20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1" lang="en-US" altLang="zh-TW" sz="20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a:rPr kumimoji="1" lang="en-US" altLang="zh-TW" sz="20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kumimoji="1" lang="en-US" altLang="zh-TW" sz="2000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Sup>
                                  <m:sSubSupPr>
                                    <m:ctrlPr>
                                      <a:rPr kumimoji="1" lang="en-US" altLang="zh-TW" sz="20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1" lang="en-US" altLang="zh-TW" sz="20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1" lang="en-US" altLang="zh-TW" sz="20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kumimoji="1" lang="en-US" altLang="zh-TW" sz="20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kumimoji="1" lang="en-US" altLang="zh-TW" sz="2000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Sup>
                                  <m:sSubSupPr>
                                    <m:ctrlPr>
                                      <a:rPr kumimoji="1" lang="en-US" altLang="zh-TW" sz="20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1" lang="en-US" altLang="zh-TW" sz="20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kumimoji="1" lang="en-US" altLang="zh-TW" sz="20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a:rPr kumimoji="1" lang="en-US" altLang="zh-TW" sz="20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kumimoji="1" lang="en-US" altLang="zh-TW" sz="2000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Sup>
                                  <m:sSubSupPr>
                                    <m:ctrlPr>
                                      <a:rPr kumimoji="1" lang="en-US" altLang="zh-TW" sz="20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1" lang="en-US" altLang="zh-TW" sz="20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kumimoji="1" lang="en-US" altLang="zh-TW" sz="20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kumimoji="1" lang="en-US" altLang="zh-TW" sz="20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zh-TW" altLang="en-US" sz="20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42" name="文字方塊 41">
                <a:extLst>
                  <a:ext uri="{FF2B5EF4-FFF2-40B4-BE49-F238E27FC236}">
                    <a16:creationId xmlns:a16="http://schemas.microsoft.com/office/drawing/2014/main" id="{A7C5532F-FADF-D91F-CC30-9674AEF13C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492" y="2425238"/>
                <a:ext cx="7305013" cy="699807"/>
              </a:xfrm>
              <a:prstGeom prst="rect">
                <a:avLst/>
              </a:prstGeom>
              <a:blipFill>
                <a:blip r:embed="rId3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字方塊 42">
                <a:extLst>
                  <a:ext uri="{FF2B5EF4-FFF2-40B4-BE49-F238E27FC236}">
                    <a16:creationId xmlns:a16="http://schemas.microsoft.com/office/drawing/2014/main" id="{98192AB7-AFEF-3ED2-F8B9-307848E7556A}"/>
                  </a:ext>
                </a:extLst>
              </p:cNvPr>
              <p:cNvSpPr txBox="1"/>
              <p:nvPr/>
            </p:nvSpPr>
            <p:spPr>
              <a:xfrm>
                <a:off x="3452237" y="1657172"/>
                <a:ext cx="2239524" cy="5724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20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kumimoji="1" lang="en-US" altLang="zh-TW" sz="20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zh-TW" sz="20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TW" sz="20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f>
                            <m:fPr>
                              <m:ctrlPr>
                                <a:rPr kumimoji="1" lang="en-US" altLang="zh-TW" sz="20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TW" sz="20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kumimoji="1" lang="en-US" altLang="zh-TW" sz="200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TW" sz="2000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𝑅𝑆𝑆𝐼</m:t>
                                  </m:r>
                                </m:e>
                                <m:sub>
                                  <m:r>
                                    <a:rPr kumimoji="1" lang="en-US" altLang="zh-TW" sz="2000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kumimoji="1" lang="en-US" altLang="zh-TW" sz="20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kumimoji="1" lang="en-US" altLang="zh-TW" sz="20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𝑅𝑆𝑆𝐼</m:t>
                              </m:r>
                              <m:r>
                                <a:rPr kumimoji="1" lang="en-US" altLang="zh-TW" sz="20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kumimoji="1" lang="en-US" altLang="zh-TW" sz="20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  <m:r>
                                <a:rPr kumimoji="1" lang="en-US" altLang="zh-TW" sz="20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kumimoji="1" lang="zh-TW" altLang="en-US" sz="2000" dirty="0"/>
              </a:p>
            </p:txBody>
          </p:sp>
        </mc:Choice>
        <mc:Fallback xmlns="">
          <p:sp>
            <p:nvSpPr>
              <p:cNvPr id="43" name="文字方塊 42">
                <a:extLst>
                  <a:ext uri="{FF2B5EF4-FFF2-40B4-BE49-F238E27FC236}">
                    <a16:creationId xmlns:a16="http://schemas.microsoft.com/office/drawing/2014/main" id="{98192AB7-AFEF-3ED2-F8B9-307848E755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2237" y="1657172"/>
                <a:ext cx="2239524" cy="57246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文字方塊 43">
                <a:extLst>
                  <a:ext uri="{FF2B5EF4-FFF2-40B4-BE49-F238E27FC236}">
                    <a16:creationId xmlns:a16="http://schemas.microsoft.com/office/drawing/2014/main" id="{262C7A95-8810-9C65-C1FD-0A48FC4E4F82}"/>
                  </a:ext>
                </a:extLst>
              </p:cNvPr>
              <p:cNvSpPr txBox="1"/>
              <p:nvPr/>
            </p:nvSpPr>
            <p:spPr>
              <a:xfrm>
                <a:off x="3726095" y="3294610"/>
                <a:ext cx="1691810" cy="6712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20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kumimoji="1" lang="en-US" altLang="zh-TW" sz="20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kumimoji="1" lang="en-US" altLang="zh-TW" sz="2000" b="0" i="0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atan</m:t>
                      </m:r>
                      <m:r>
                        <a:rPr kumimoji="1" lang="en-US" altLang="zh-TW" sz="20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⁡(</m:t>
                      </m:r>
                      <m:f>
                        <m:fPr>
                          <m:ctrlPr>
                            <a:rPr kumimoji="1" lang="en-US" altLang="zh-TW" sz="2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1" lang="en-US" altLang="zh-TW" sz="20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20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zh-TW" sz="20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kumimoji="1" lang="en-US" altLang="zh-TW" sz="20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20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TW" sz="20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</m:den>
                      </m:f>
                      <m:r>
                        <a:rPr kumimoji="1" lang="en-US" altLang="zh-TW" sz="20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TW" altLang="en-US" sz="2000" dirty="0"/>
              </a:p>
            </p:txBody>
          </p:sp>
        </mc:Choice>
        <mc:Fallback xmlns="">
          <p:sp>
            <p:nvSpPr>
              <p:cNvPr id="44" name="文字方塊 43">
                <a:extLst>
                  <a:ext uri="{FF2B5EF4-FFF2-40B4-BE49-F238E27FC236}">
                    <a16:creationId xmlns:a16="http://schemas.microsoft.com/office/drawing/2014/main" id="{262C7A95-8810-9C65-C1FD-0A48FC4E4F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6095" y="3294610"/>
                <a:ext cx="1691810" cy="67120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9558127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>
          <a:extLst>
            <a:ext uri="{FF2B5EF4-FFF2-40B4-BE49-F238E27FC236}">
              <a16:creationId xmlns:a16="http://schemas.microsoft.com/office/drawing/2014/main" id="{5E28ED34-DB2D-1B39-EFDB-3B185EEA3A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15;p26">
            <a:extLst>
              <a:ext uri="{FF2B5EF4-FFF2-40B4-BE49-F238E27FC236}">
                <a16:creationId xmlns:a16="http://schemas.microsoft.com/office/drawing/2014/main" id="{7117142A-BFFC-EF3B-E4DA-DA90BF7EB077}"/>
              </a:ext>
            </a:extLst>
          </p:cNvPr>
          <p:cNvSpPr txBox="1">
            <a:spLocks/>
          </p:cNvSpPr>
          <p:nvPr/>
        </p:nvSpPr>
        <p:spPr>
          <a:xfrm>
            <a:off x="3698469" y="1802800"/>
            <a:ext cx="5145494" cy="15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zh-TW" altLang="en-US" sz="72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麥克納姆輪控制演算法</a:t>
            </a:r>
          </a:p>
        </p:txBody>
      </p:sp>
      <p:sp>
        <p:nvSpPr>
          <p:cNvPr id="7" name="Google Shape;124;p26">
            <a:extLst>
              <a:ext uri="{FF2B5EF4-FFF2-40B4-BE49-F238E27FC236}">
                <a16:creationId xmlns:a16="http://schemas.microsoft.com/office/drawing/2014/main" id="{03B9C751-F009-3D11-6298-8DAD073E57FC}"/>
              </a:ext>
            </a:extLst>
          </p:cNvPr>
          <p:cNvSpPr txBox="1">
            <a:spLocks/>
          </p:cNvSpPr>
          <p:nvPr/>
        </p:nvSpPr>
        <p:spPr>
          <a:xfrm>
            <a:off x="478901" y="1802800"/>
            <a:ext cx="2940936" cy="153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1400"/>
            </a:pPr>
            <a:r>
              <a:rPr lang="en" sz="72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10-0</a:t>
            </a:r>
            <a:r>
              <a:rPr lang="en-US" sz="72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6</a:t>
            </a:r>
            <a:endParaRPr lang="en" sz="7200" dirty="0">
              <a:solidFill>
                <a:schemeClr val="tx2"/>
              </a:solidFill>
              <a:latin typeface="SoukouMincho" panose="02000600000000000000" pitchFamily="2" charset="-128"/>
              <a:ea typeface="SoukouMincho" panose="02000600000000000000" pitchFamily="2" charset="-128"/>
            </a:endParaRPr>
          </a:p>
        </p:txBody>
      </p:sp>
      <p:cxnSp>
        <p:nvCxnSpPr>
          <p:cNvPr id="8" name="Google Shape;130;p26">
            <a:extLst>
              <a:ext uri="{FF2B5EF4-FFF2-40B4-BE49-F238E27FC236}">
                <a16:creationId xmlns:a16="http://schemas.microsoft.com/office/drawing/2014/main" id="{E8BA223F-48A6-2F07-9DA6-6D3195E3E6AE}"/>
              </a:ext>
            </a:extLst>
          </p:cNvPr>
          <p:cNvCxnSpPr>
            <a:cxnSpLocks/>
          </p:cNvCxnSpPr>
          <p:nvPr/>
        </p:nvCxnSpPr>
        <p:spPr>
          <a:xfrm>
            <a:off x="3578171" y="1802800"/>
            <a:ext cx="0" cy="1439333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63394594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>
          <a:extLst>
            <a:ext uri="{FF2B5EF4-FFF2-40B4-BE49-F238E27FC236}">
              <a16:creationId xmlns:a16="http://schemas.microsoft.com/office/drawing/2014/main" id="{625CE20B-5717-5BEF-B31B-28AFA77785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群組 8">
            <a:extLst>
              <a:ext uri="{FF2B5EF4-FFF2-40B4-BE49-F238E27FC236}">
                <a16:creationId xmlns:a16="http://schemas.microsoft.com/office/drawing/2014/main" id="{E347E647-92E2-A771-AC4C-2AB23E3AA421}"/>
              </a:ext>
            </a:extLst>
          </p:cNvPr>
          <p:cNvGrpSpPr/>
          <p:nvPr/>
        </p:nvGrpSpPr>
        <p:grpSpPr>
          <a:xfrm>
            <a:off x="919964" y="56279"/>
            <a:ext cx="7304071" cy="1359428"/>
            <a:chOff x="2655826" y="205510"/>
            <a:chExt cx="7304071" cy="1359428"/>
          </a:xfrm>
        </p:grpSpPr>
        <p:grpSp>
          <p:nvGrpSpPr>
            <p:cNvPr id="10" name="Google Shape;1679;p42">
              <a:extLst>
                <a:ext uri="{FF2B5EF4-FFF2-40B4-BE49-F238E27FC236}">
                  <a16:creationId xmlns:a16="http://schemas.microsoft.com/office/drawing/2014/main" id="{F132610B-9D02-C333-45BB-87016DA25D6A}"/>
                </a:ext>
              </a:extLst>
            </p:cNvPr>
            <p:cNvGrpSpPr/>
            <p:nvPr/>
          </p:nvGrpSpPr>
          <p:grpSpPr>
            <a:xfrm rot="3938964">
              <a:off x="2655826" y="205510"/>
              <a:ext cx="1359428" cy="1359428"/>
              <a:chOff x="885403" y="1571142"/>
              <a:chExt cx="2598600" cy="2598600"/>
            </a:xfrm>
          </p:grpSpPr>
          <p:sp>
            <p:nvSpPr>
              <p:cNvPr id="34" name="Google Shape;1680;p42">
                <a:extLst>
                  <a:ext uri="{FF2B5EF4-FFF2-40B4-BE49-F238E27FC236}">
                    <a16:creationId xmlns:a16="http://schemas.microsoft.com/office/drawing/2014/main" id="{A0873AA4-8F46-5CD9-ABE9-0558812C5960}"/>
                  </a:ext>
                </a:extLst>
              </p:cNvPr>
              <p:cNvSpPr/>
              <p:nvPr/>
            </p:nvSpPr>
            <p:spPr>
              <a:xfrm>
                <a:off x="1303550" y="1980350"/>
                <a:ext cx="1762475" cy="1762450"/>
              </a:xfrm>
              <a:custGeom>
                <a:avLst/>
                <a:gdLst/>
                <a:ahLst/>
                <a:cxnLst/>
                <a:rect l="l" t="t" r="r" b="b"/>
                <a:pathLst>
                  <a:path w="70499" h="70498" extrusionOk="0">
                    <a:moveTo>
                      <a:pt x="35133" y="1"/>
                    </a:moveTo>
                    <a:lnTo>
                      <a:pt x="35133" y="683"/>
                    </a:lnTo>
                    <a:lnTo>
                      <a:pt x="35257" y="683"/>
                    </a:lnTo>
                    <a:cubicBezTo>
                      <a:pt x="36048" y="683"/>
                      <a:pt x="36853" y="710"/>
                      <a:pt x="37645" y="751"/>
                    </a:cubicBezTo>
                    <a:lnTo>
                      <a:pt x="37686" y="82"/>
                    </a:lnTo>
                    <a:cubicBezTo>
                      <a:pt x="36880" y="28"/>
                      <a:pt x="36061" y="1"/>
                      <a:pt x="35257" y="1"/>
                    </a:cubicBezTo>
                    <a:close/>
                    <a:moveTo>
                      <a:pt x="34560" y="1"/>
                    </a:moveTo>
                    <a:cubicBezTo>
                      <a:pt x="33714" y="28"/>
                      <a:pt x="32840" y="68"/>
                      <a:pt x="32008" y="150"/>
                    </a:cubicBezTo>
                    <a:lnTo>
                      <a:pt x="32063" y="820"/>
                    </a:lnTo>
                    <a:cubicBezTo>
                      <a:pt x="32895" y="751"/>
                      <a:pt x="33741" y="696"/>
                      <a:pt x="34574" y="683"/>
                    </a:cubicBezTo>
                    <a:lnTo>
                      <a:pt x="34560" y="1"/>
                    </a:lnTo>
                    <a:close/>
                    <a:moveTo>
                      <a:pt x="38259" y="123"/>
                    </a:moveTo>
                    <a:lnTo>
                      <a:pt x="38205" y="805"/>
                    </a:lnTo>
                    <a:cubicBezTo>
                      <a:pt x="39037" y="874"/>
                      <a:pt x="39870" y="969"/>
                      <a:pt x="40689" y="1106"/>
                    </a:cubicBezTo>
                    <a:lnTo>
                      <a:pt x="40798" y="437"/>
                    </a:lnTo>
                    <a:cubicBezTo>
                      <a:pt x="39965" y="301"/>
                      <a:pt x="39106" y="192"/>
                      <a:pt x="38259" y="123"/>
                    </a:cubicBezTo>
                    <a:close/>
                    <a:moveTo>
                      <a:pt x="31435" y="205"/>
                    </a:moveTo>
                    <a:cubicBezTo>
                      <a:pt x="30588" y="301"/>
                      <a:pt x="29742" y="423"/>
                      <a:pt x="28896" y="574"/>
                    </a:cubicBezTo>
                    <a:lnTo>
                      <a:pt x="29018" y="1242"/>
                    </a:lnTo>
                    <a:cubicBezTo>
                      <a:pt x="29837" y="1093"/>
                      <a:pt x="30683" y="969"/>
                      <a:pt x="31502" y="874"/>
                    </a:cubicBezTo>
                    <a:lnTo>
                      <a:pt x="31435" y="205"/>
                    </a:lnTo>
                    <a:close/>
                    <a:moveTo>
                      <a:pt x="41357" y="532"/>
                    </a:moveTo>
                    <a:lnTo>
                      <a:pt x="41248" y="1188"/>
                    </a:lnTo>
                    <a:cubicBezTo>
                      <a:pt x="42067" y="1338"/>
                      <a:pt x="42900" y="1515"/>
                      <a:pt x="43705" y="1720"/>
                    </a:cubicBezTo>
                    <a:lnTo>
                      <a:pt x="43869" y="1065"/>
                    </a:lnTo>
                    <a:cubicBezTo>
                      <a:pt x="43037" y="847"/>
                      <a:pt x="42203" y="669"/>
                      <a:pt x="41357" y="532"/>
                    </a:cubicBezTo>
                    <a:close/>
                    <a:moveTo>
                      <a:pt x="28336" y="683"/>
                    </a:moveTo>
                    <a:cubicBezTo>
                      <a:pt x="27504" y="847"/>
                      <a:pt x="26671" y="1038"/>
                      <a:pt x="25852" y="1269"/>
                    </a:cubicBezTo>
                    <a:lnTo>
                      <a:pt x="26030" y="1925"/>
                    </a:lnTo>
                    <a:cubicBezTo>
                      <a:pt x="26834" y="1693"/>
                      <a:pt x="27653" y="1502"/>
                      <a:pt x="28472" y="1338"/>
                    </a:cubicBezTo>
                    <a:lnTo>
                      <a:pt x="28336" y="683"/>
                    </a:lnTo>
                    <a:close/>
                    <a:moveTo>
                      <a:pt x="44415" y="1202"/>
                    </a:moveTo>
                    <a:lnTo>
                      <a:pt x="44238" y="1857"/>
                    </a:lnTo>
                    <a:cubicBezTo>
                      <a:pt x="45042" y="2075"/>
                      <a:pt x="45848" y="2321"/>
                      <a:pt x="46640" y="2594"/>
                    </a:cubicBezTo>
                    <a:lnTo>
                      <a:pt x="46871" y="1952"/>
                    </a:lnTo>
                    <a:cubicBezTo>
                      <a:pt x="46067" y="1679"/>
                      <a:pt x="45234" y="1420"/>
                      <a:pt x="44415" y="1202"/>
                    </a:cubicBezTo>
                    <a:close/>
                    <a:moveTo>
                      <a:pt x="25306" y="1420"/>
                    </a:moveTo>
                    <a:cubicBezTo>
                      <a:pt x="24487" y="1666"/>
                      <a:pt x="23668" y="1939"/>
                      <a:pt x="22863" y="2239"/>
                    </a:cubicBezTo>
                    <a:lnTo>
                      <a:pt x="23109" y="2867"/>
                    </a:lnTo>
                    <a:cubicBezTo>
                      <a:pt x="23886" y="2580"/>
                      <a:pt x="24692" y="2307"/>
                      <a:pt x="25484" y="2075"/>
                    </a:cubicBezTo>
                    <a:lnTo>
                      <a:pt x="25306" y="1420"/>
                    </a:lnTo>
                    <a:close/>
                    <a:moveTo>
                      <a:pt x="47404" y="2157"/>
                    </a:moveTo>
                    <a:lnTo>
                      <a:pt x="47172" y="2785"/>
                    </a:lnTo>
                    <a:cubicBezTo>
                      <a:pt x="47950" y="3071"/>
                      <a:pt x="48742" y="3399"/>
                      <a:pt x="49492" y="3740"/>
                    </a:cubicBezTo>
                    <a:lnTo>
                      <a:pt x="49779" y="3126"/>
                    </a:lnTo>
                    <a:cubicBezTo>
                      <a:pt x="49001" y="2771"/>
                      <a:pt x="48209" y="2443"/>
                      <a:pt x="47404" y="2157"/>
                    </a:cubicBezTo>
                    <a:close/>
                    <a:moveTo>
                      <a:pt x="22344" y="2443"/>
                    </a:moveTo>
                    <a:cubicBezTo>
                      <a:pt x="21553" y="2758"/>
                      <a:pt x="20761" y="3098"/>
                      <a:pt x="19997" y="3467"/>
                    </a:cubicBezTo>
                    <a:lnTo>
                      <a:pt x="20283" y="4068"/>
                    </a:lnTo>
                    <a:cubicBezTo>
                      <a:pt x="21034" y="3713"/>
                      <a:pt x="21812" y="3371"/>
                      <a:pt x="22590" y="3071"/>
                    </a:cubicBezTo>
                    <a:lnTo>
                      <a:pt x="22344" y="2443"/>
                    </a:lnTo>
                    <a:close/>
                    <a:moveTo>
                      <a:pt x="50298" y="3358"/>
                    </a:moveTo>
                    <a:lnTo>
                      <a:pt x="50011" y="3972"/>
                    </a:lnTo>
                    <a:cubicBezTo>
                      <a:pt x="50762" y="4327"/>
                      <a:pt x="51512" y="4723"/>
                      <a:pt x="52236" y="5133"/>
                    </a:cubicBezTo>
                    <a:lnTo>
                      <a:pt x="52577" y="4545"/>
                    </a:lnTo>
                    <a:cubicBezTo>
                      <a:pt x="51827" y="4123"/>
                      <a:pt x="51062" y="3726"/>
                      <a:pt x="50298" y="3358"/>
                    </a:cubicBezTo>
                    <a:close/>
                    <a:moveTo>
                      <a:pt x="19478" y="3713"/>
                    </a:moveTo>
                    <a:cubicBezTo>
                      <a:pt x="18727" y="4095"/>
                      <a:pt x="17962" y="4505"/>
                      <a:pt x="17240" y="4942"/>
                    </a:cubicBezTo>
                    <a:lnTo>
                      <a:pt x="17580" y="5528"/>
                    </a:lnTo>
                    <a:cubicBezTo>
                      <a:pt x="18304" y="5105"/>
                      <a:pt x="19041" y="4696"/>
                      <a:pt x="19791" y="4314"/>
                    </a:cubicBezTo>
                    <a:lnTo>
                      <a:pt x="19478" y="3713"/>
                    </a:lnTo>
                    <a:close/>
                    <a:moveTo>
                      <a:pt x="53068" y="4832"/>
                    </a:moveTo>
                    <a:lnTo>
                      <a:pt x="52728" y="5406"/>
                    </a:lnTo>
                    <a:cubicBezTo>
                      <a:pt x="53450" y="5828"/>
                      <a:pt x="54160" y="6292"/>
                      <a:pt x="54843" y="6756"/>
                    </a:cubicBezTo>
                    <a:lnTo>
                      <a:pt x="55225" y="6210"/>
                    </a:lnTo>
                    <a:cubicBezTo>
                      <a:pt x="54529" y="5719"/>
                      <a:pt x="53805" y="5255"/>
                      <a:pt x="53068" y="4832"/>
                    </a:cubicBezTo>
                    <a:close/>
                    <a:moveTo>
                      <a:pt x="16748" y="5242"/>
                    </a:moveTo>
                    <a:cubicBezTo>
                      <a:pt x="16230" y="5569"/>
                      <a:pt x="15697" y="5910"/>
                      <a:pt x="15192" y="6265"/>
                    </a:cubicBezTo>
                    <a:lnTo>
                      <a:pt x="15574" y="6811"/>
                    </a:lnTo>
                    <a:cubicBezTo>
                      <a:pt x="16079" y="6470"/>
                      <a:pt x="16598" y="6129"/>
                      <a:pt x="17103" y="5815"/>
                    </a:cubicBezTo>
                    <a:lnTo>
                      <a:pt x="16748" y="5242"/>
                    </a:lnTo>
                    <a:close/>
                    <a:moveTo>
                      <a:pt x="14960" y="6429"/>
                    </a:moveTo>
                    <a:cubicBezTo>
                      <a:pt x="14850" y="6498"/>
                      <a:pt x="14728" y="6579"/>
                      <a:pt x="14619" y="6661"/>
                    </a:cubicBezTo>
                    <a:lnTo>
                      <a:pt x="15014" y="7207"/>
                    </a:lnTo>
                    <a:cubicBezTo>
                      <a:pt x="15123" y="7139"/>
                      <a:pt x="15233" y="7057"/>
                      <a:pt x="15342" y="6975"/>
                    </a:cubicBezTo>
                    <a:lnTo>
                      <a:pt x="14960" y="6429"/>
                    </a:lnTo>
                    <a:close/>
                    <a:moveTo>
                      <a:pt x="55703" y="6525"/>
                    </a:moveTo>
                    <a:lnTo>
                      <a:pt x="55307" y="7084"/>
                    </a:lnTo>
                    <a:cubicBezTo>
                      <a:pt x="55989" y="7562"/>
                      <a:pt x="56658" y="8081"/>
                      <a:pt x="57299" y="8613"/>
                    </a:cubicBezTo>
                    <a:lnTo>
                      <a:pt x="57723" y="8094"/>
                    </a:lnTo>
                    <a:cubicBezTo>
                      <a:pt x="57068" y="7548"/>
                      <a:pt x="56386" y="7029"/>
                      <a:pt x="55703" y="6525"/>
                    </a:cubicBezTo>
                    <a:close/>
                    <a:moveTo>
                      <a:pt x="14168" y="7002"/>
                    </a:moveTo>
                    <a:cubicBezTo>
                      <a:pt x="13485" y="7508"/>
                      <a:pt x="12817" y="8054"/>
                      <a:pt x="12175" y="8613"/>
                    </a:cubicBezTo>
                    <a:lnTo>
                      <a:pt x="12612" y="9118"/>
                    </a:lnTo>
                    <a:cubicBezTo>
                      <a:pt x="13240" y="8572"/>
                      <a:pt x="13895" y="8039"/>
                      <a:pt x="14564" y="7548"/>
                    </a:cubicBezTo>
                    <a:lnTo>
                      <a:pt x="14168" y="7002"/>
                    </a:lnTo>
                    <a:close/>
                    <a:moveTo>
                      <a:pt x="58160" y="8463"/>
                    </a:moveTo>
                    <a:lnTo>
                      <a:pt x="57723" y="8968"/>
                    </a:lnTo>
                    <a:cubicBezTo>
                      <a:pt x="58351" y="9514"/>
                      <a:pt x="58979" y="10087"/>
                      <a:pt x="59565" y="10674"/>
                    </a:cubicBezTo>
                    <a:lnTo>
                      <a:pt x="60043" y="10196"/>
                    </a:lnTo>
                    <a:cubicBezTo>
                      <a:pt x="59443" y="9595"/>
                      <a:pt x="58815" y="9009"/>
                      <a:pt x="58160" y="8463"/>
                    </a:cubicBezTo>
                    <a:close/>
                    <a:moveTo>
                      <a:pt x="11738" y="8982"/>
                    </a:moveTo>
                    <a:cubicBezTo>
                      <a:pt x="11111" y="9555"/>
                      <a:pt x="10483" y="10156"/>
                      <a:pt x="9896" y="10756"/>
                    </a:cubicBezTo>
                    <a:lnTo>
                      <a:pt x="10388" y="11233"/>
                    </a:lnTo>
                    <a:cubicBezTo>
                      <a:pt x="10961" y="10633"/>
                      <a:pt x="11575" y="10046"/>
                      <a:pt x="12189" y="9486"/>
                    </a:cubicBezTo>
                    <a:lnTo>
                      <a:pt x="11738" y="8982"/>
                    </a:lnTo>
                    <a:close/>
                    <a:moveTo>
                      <a:pt x="60453" y="10605"/>
                    </a:moveTo>
                    <a:lnTo>
                      <a:pt x="59962" y="11070"/>
                    </a:lnTo>
                    <a:cubicBezTo>
                      <a:pt x="60548" y="11670"/>
                      <a:pt x="61121" y="12298"/>
                      <a:pt x="61654" y="12926"/>
                    </a:cubicBezTo>
                    <a:lnTo>
                      <a:pt x="62173" y="12489"/>
                    </a:lnTo>
                    <a:cubicBezTo>
                      <a:pt x="61627" y="11848"/>
                      <a:pt x="61039" y="11206"/>
                      <a:pt x="60453" y="10605"/>
                    </a:cubicBezTo>
                    <a:close/>
                    <a:moveTo>
                      <a:pt x="9500" y="11179"/>
                    </a:moveTo>
                    <a:cubicBezTo>
                      <a:pt x="8927" y="11793"/>
                      <a:pt x="8353" y="12449"/>
                      <a:pt x="7822" y="13104"/>
                    </a:cubicBezTo>
                    <a:lnTo>
                      <a:pt x="8353" y="13526"/>
                    </a:lnTo>
                    <a:cubicBezTo>
                      <a:pt x="8872" y="12885"/>
                      <a:pt x="9432" y="12243"/>
                      <a:pt x="10005" y="11630"/>
                    </a:cubicBezTo>
                    <a:lnTo>
                      <a:pt x="9500" y="11179"/>
                    </a:lnTo>
                    <a:close/>
                    <a:moveTo>
                      <a:pt x="62541" y="12926"/>
                    </a:moveTo>
                    <a:lnTo>
                      <a:pt x="62009" y="13363"/>
                    </a:lnTo>
                    <a:cubicBezTo>
                      <a:pt x="62541" y="14005"/>
                      <a:pt x="63046" y="14673"/>
                      <a:pt x="63523" y="15342"/>
                    </a:cubicBezTo>
                    <a:lnTo>
                      <a:pt x="64069" y="14960"/>
                    </a:lnTo>
                    <a:cubicBezTo>
                      <a:pt x="63592" y="14263"/>
                      <a:pt x="63074" y="13581"/>
                      <a:pt x="62541" y="12926"/>
                    </a:cubicBezTo>
                    <a:close/>
                    <a:moveTo>
                      <a:pt x="7467" y="13554"/>
                    </a:moveTo>
                    <a:cubicBezTo>
                      <a:pt x="6948" y="14223"/>
                      <a:pt x="6442" y="14919"/>
                      <a:pt x="5965" y="15628"/>
                    </a:cubicBezTo>
                    <a:lnTo>
                      <a:pt x="6524" y="16010"/>
                    </a:lnTo>
                    <a:cubicBezTo>
                      <a:pt x="6988" y="15315"/>
                      <a:pt x="7494" y="14632"/>
                      <a:pt x="7999" y="13963"/>
                    </a:cubicBezTo>
                    <a:lnTo>
                      <a:pt x="7467" y="13554"/>
                    </a:lnTo>
                    <a:close/>
                    <a:moveTo>
                      <a:pt x="64411" y="15437"/>
                    </a:moveTo>
                    <a:lnTo>
                      <a:pt x="63851" y="15819"/>
                    </a:lnTo>
                    <a:cubicBezTo>
                      <a:pt x="64315" y="16516"/>
                      <a:pt x="64766" y="17226"/>
                      <a:pt x="65189" y="17949"/>
                    </a:cubicBezTo>
                    <a:lnTo>
                      <a:pt x="65776" y="17608"/>
                    </a:lnTo>
                    <a:cubicBezTo>
                      <a:pt x="65352" y="16871"/>
                      <a:pt x="64888" y="16147"/>
                      <a:pt x="64411" y="15437"/>
                    </a:cubicBezTo>
                    <a:close/>
                    <a:moveTo>
                      <a:pt x="5651" y="16107"/>
                    </a:moveTo>
                    <a:cubicBezTo>
                      <a:pt x="5187" y="16816"/>
                      <a:pt x="4750" y="17553"/>
                      <a:pt x="4341" y="18304"/>
                    </a:cubicBezTo>
                    <a:lnTo>
                      <a:pt x="4928" y="18631"/>
                    </a:lnTo>
                    <a:cubicBezTo>
                      <a:pt x="5323" y="17894"/>
                      <a:pt x="5760" y="17171"/>
                      <a:pt x="6224" y="16475"/>
                    </a:cubicBezTo>
                    <a:lnTo>
                      <a:pt x="5651" y="16107"/>
                    </a:lnTo>
                    <a:close/>
                    <a:moveTo>
                      <a:pt x="66049" y="18099"/>
                    </a:moveTo>
                    <a:lnTo>
                      <a:pt x="65462" y="18427"/>
                    </a:lnTo>
                    <a:cubicBezTo>
                      <a:pt x="65871" y="19164"/>
                      <a:pt x="66253" y="19914"/>
                      <a:pt x="66608" y="20665"/>
                    </a:cubicBezTo>
                    <a:lnTo>
                      <a:pt x="67223" y="20378"/>
                    </a:lnTo>
                    <a:cubicBezTo>
                      <a:pt x="66868" y="19614"/>
                      <a:pt x="66472" y="18850"/>
                      <a:pt x="66049" y="18099"/>
                    </a:cubicBezTo>
                    <a:close/>
                    <a:moveTo>
                      <a:pt x="4068" y="18809"/>
                    </a:moveTo>
                    <a:cubicBezTo>
                      <a:pt x="3672" y="19559"/>
                      <a:pt x="3290" y="20338"/>
                      <a:pt x="2948" y="21115"/>
                    </a:cubicBezTo>
                    <a:lnTo>
                      <a:pt x="3576" y="21388"/>
                    </a:lnTo>
                    <a:cubicBezTo>
                      <a:pt x="3904" y="20624"/>
                      <a:pt x="4273" y="19860"/>
                      <a:pt x="4668" y="19123"/>
                    </a:cubicBezTo>
                    <a:lnTo>
                      <a:pt x="4068" y="18809"/>
                    </a:lnTo>
                    <a:close/>
                    <a:moveTo>
                      <a:pt x="67454" y="20897"/>
                    </a:moveTo>
                    <a:lnTo>
                      <a:pt x="66841" y="21170"/>
                    </a:lnTo>
                    <a:cubicBezTo>
                      <a:pt x="67181" y="21934"/>
                      <a:pt x="67496" y="22713"/>
                      <a:pt x="67782" y="23504"/>
                    </a:cubicBezTo>
                    <a:lnTo>
                      <a:pt x="68410" y="23272"/>
                    </a:lnTo>
                    <a:cubicBezTo>
                      <a:pt x="68124" y="22467"/>
                      <a:pt x="67796" y="21675"/>
                      <a:pt x="67454" y="20897"/>
                    </a:cubicBezTo>
                    <a:close/>
                    <a:moveTo>
                      <a:pt x="2730" y="21648"/>
                    </a:moveTo>
                    <a:cubicBezTo>
                      <a:pt x="2402" y="22426"/>
                      <a:pt x="2089" y="23231"/>
                      <a:pt x="1816" y="24036"/>
                    </a:cubicBezTo>
                    <a:lnTo>
                      <a:pt x="2457" y="24255"/>
                    </a:lnTo>
                    <a:cubicBezTo>
                      <a:pt x="2730" y="23463"/>
                      <a:pt x="3030" y="22671"/>
                      <a:pt x="3345" y="21907"/>
                    </a:cubicBezTo>
                    <a:lnTo>
                      <a:pt x="2730" y="21648"/>
                    </a:lnTo>
                    <a:close/>
                    <a:moveTo>
                      <a:pt x="68601" y="23805"/>
                    </a:moveTo>
                    <a:lnTo>
                      <a:pt x="67960" y="24023"/>
                    </a:lnTo>
                    <a:cubicBezTo>
                      <a:pt x="68233" y="24815"/>
                      <a:pt x="68479" y="25619"/>
                      <a:pt x="68683" y="26425"/>
                    </a:cubicBezTo>
                    <a:lnTo>
                      <a:pt x="69338" y="26262"/>
                    </a:lnTo>
                    <a:cubicBezTo>
                      <a:pt x="69134" y="25443"/>
                      <a:pt x="68874" y="24609"/>
                      <a:pt x="68601" y="23805"/>
                    </a:cubicBezTo>
                    <a:close/>
                    <a:moveTo>
                      <a:pt x="1638" y="24582"/>
                    </a:moveTo>
                    <a:cubicBezTo>
                      <a:pt x="1392" y="25401"/>
                      <a:pt x="1161" y="26234"/>
                      <a:pt x="956" y="27053"/>
                    </a:cubicBezTo>
                    <a:lnTo>
                      <a:pt x="1625" y="27217"/>
                    </a:lnTo>
                    <a:cubicBezTo>
                      <a:pt x="1816" y="26398"/>
                      <a:pt x="2034" y="25592"/>
                      <a:pt x="2293" y="24787"/>
                    </a:cubicBezTo>
                    <a:lnTo>
                      <a:pt x="1638" y="24582"/>
                    </a:lnTo>
                    <a:close/>
                    <a:moveTo>
                      <a:pt x="69489" y="26808"/>
                    </a:moveTo>
                    <a:lnTo>
                      <a:pt x="68834" y="26971"/>
                    </a:lnTo>
                    <a:cubicBezTo>
                      <a:pt x="69025" y="27776"/>
                      <a:pt x="69202" y="28609"/>
                      <a:pt x="69338" y="29428"/>
                    </a:cubicBezTo>
                    <a:lnTo>
                      <a:pt x="70007" y="29319"/>
                    </a:lnTo>
                    <a:cubicBezTo>
                      <a:pt x="69857" y="28486"/>
                      <a:pt x="69693" y="27640"/>
                      <a:pt x="69489" y="26808"/>
                    </a:cubicBezTo>
                    <a:close/>
                    <a:moveTo>
                      <a:pt x="833" y="27612"/>
                    </a:moveTo>
                    <a:cubicBezTo>
                      <a:pt x="655" y="28445"/>
                      <a:pt x="491" y="29292"/>
                      <a:pt x="369" y="30124"/>
                    </a:cubicBezTo>
                    <a:lnTo>
                      <a:pt x="1037" y="30233"/>
                    </a:lnTo>
                    <a:cubicBezTo>
                      <a:pt x="1161" y="29401"/>
                      <a:pt x="1310" y="28568"/>
                      <a:pt x="1488" y="27763"/>
                    </a:cubicBezTo>
                    <a:lnTo>
                      <a:pt x="833" y="27612"/>
                    </a:lnTo>
                    <a:close/>
                    <a:moveTo>
                      <a:pt x="70089" y="29878"/>
                    </a:moveTo>
                    <a:lnTo>
                      <a:pt x="69420" y="29987"/>
                    </a:lnTo>
                    <a:cubicBezTo>
                      <a:pt x="69556" y="30806"/>
                      <a:pt x="69653" y="31652"/>
                      <a:pt x="69720" y="32486"/>
                    </a:cubicBezTo>
                    <a:lnTo>
                      <a:pt x="70390" y="32431"/>
                    </a:lnTo>
                    <a:cubicBezTo>
                      <a:pt x="70321" y="31571"/>
                      <a:pt x="70226" y="30724"/>
                      <a:pt x="70089" y="29878"/>
                    </a:cubicBezTo>
                    <a:close/>
                    <a:moveTo>
                      <a:pt x="300" y="30697"/>
                    </a:moveTo>
                    <a:cubicBezTo>
                      <a:pt x="191" y="31530"/>
                      <a:pt x="109" y="32389"/>
                      <a:pt x="55" y="33250"/>
                    </a:cubicBezTo>
                    <a:lnTo>
                      <a:pt x="737" y="33277"/>
                    </a:lnTo>
                    <a:cubicBezTo>
                      <a:pt x="779" y="32444"/>
                      <a:pt x="861" y="31612"/>
                      <a:pt x="970" y="30779"/>
                    </a:cubicBezTo>
                    <a:lnTo>
                      <a:pt x="300" y="30697"/>
                    </a:lnTo>
                    <a:close/>
                    <a:moveTo>
                      <a:pt x="27" y="33809"/>
                    </a:moveTo>
                    <a:cubicBezTo>
                      <a:pt x="14" y="34287"/>
                      <a:pt x="0" y="34764"/>
                      <a:pt x="0" y="35243"/>
                    </a:cubicBezTo>
                    <a:cubicBezTo>
                      <a:pt x="0" y="35625"/>
                      <a:pt x="14" y="36007"/>
                      <a:pt x="27" y="36375"/>
                    </a:cubicBezTo>
                    <a:lnTo>
                      <a:pt x="697" y="36348"/>
                    </a:lnTo>
                    <a:cubicBezTo>
                      <a:pt x="683" y="35993"/>
                      <a:pt x="683" y="35611"/>
                      <a:pt x="683" y="35243"/>
                    </a:cubicBezTo>
                    <a:cubicBezTo>
                      <a:pt x="683" y="34779"/>
                      <a:pt x="697" y="34300"/>
                      <a:pt x="710" y="33836"/>
                    </a:cubicBezTo>
                    <a:lnTo>
                      <a:pt x="27" y="33809"/>
                    </a:lnTo>
                    <a:close/>
                    <a:moveTo>
                      <a:pt x="70430" y="32990"/>
                    </a:moveTo>
                    <a:lnTo>
                      <a:pt x="69748" y="33032"/>
                    </a:lnTo>
                    <a:cubicBezTo>
                      <a:pt x="69802" y="33769"/>
                      <a:pt x="69829" y="34506"/>
                      <a:pt x="69829" y="35243"/>
                    </a:cubicBezTo>
                    <a:cubicBezTo>
                      <a:pt x="69829" y="36075"/>
                      <a:pt x="69789" y="36921"/>
                      <a:pt x="69734" y="37754"/>
                    </a:cubicBezTo>
                    <a:lnTo>
                      <a:pt x="70403" y="37809"/>
                    </a:lnTo>
                    <a:cubicBezTo>
                      <a:pt x="70471" y="36962"/>
                      <a:pt x="70499" y="36102"/>
                      <a:pt x="70499" y="35243"/>
                    </a:cubicBezTo>
                    <a:cubicBezTo>
                      <a:pt x="70499" y="34491"/>
                      <a:pt x="70471" y="33741"/>
                      <a:pt x="70430" y="32990"/>
                    </a:cubicBezTo>
                    <a:close/>
                    <a:moveTo>
                      <a:pt x="724" y="36908"/>
                    </a:moveTo>
                    <a:lnTo>
                      <a:pt x="42" y="36948"/>
                    </a:lnTo>
                    <a:cubicBezTo>
                      <a:pt x="82" y="37795"/>
                      <a:pt x="151" y="38655"/>
                      <a:pt x="260" y="39501"/>
                    </a:cubicBezTo>
                    <a:lnTo>
                      <a:pt x="928" y="39419"/>
                    </a:lnTo>
                    <a:cubicBezTo>
                      <a:pt x="833" y="38586"/>
                      <a:pt x="764" y="37754"/>
                      <a:pt x="724" y="36908"/>
                    </a:cubicBezTo>
                    <a:close/>
                    <a:moveTo>
                      <a:pt x="69693" y="38313"/>
                    </a:moveTo>
                    <a:cubicBezTo>
                      <a:pt x="69611" y="39146"/>
                      <a:pt x="69516" y="39978"/>
                      <a:pt x="69380" y="40812"/>
                    </a:cubicBezTo>
                    <a:lnTo>
                      <a:pt x="70048" y="40921"/>
                    </a:lnTo>
                    <a:cubicBezTo>
                      <a:pt x="70184" y="40074"/>
                      <a:pt x="70293" y="39214"/>
                      <a:pt x="70362" y="38368"/>
                    </a:cubicBezTo>
                    <a:lnTo>
                      <a:pt x="69693" y="38313"/>
                    </a:lnTo>
                    <a:close/>
                    <a:moveTo>
                      <a:pt x="997" y="39965"/>
                    </a:moveTo>
                    <a:lnTo>
                      <a:pt x="328" y="40060"/>
                    </a:lnTo>
                    <a:cubicBezTo>
                      <a:pt x="451" y="40907"/>
                      <a:pt x="588" y="41753"/>
                      <a:pt x="764" y="42586"/>
                    </a:cubicBezTo>
                    <a:lnTo>
                      <a:pt x="1434" y="42449"/>
                    </a:lnTo>
                    <a:cubicBezTo>
                      <a:pt x="1256" y="41630"/>
                      <a:pt x="1119" y="40797"/>
                      <a:pt x="997" y="39965"/>
                    </a:cubicBezTo>
                    <a:close/>
                    <a:moveTo>
                      <a:pt x="69283" y="41357"/>
                    </a:moveTo>
                    <a:cubicBezTo>
                      <a:pt x="69134" y="42176"/>
                      <a:pt x="68956" y="43008"/>
                      <a:pt x="68752" y="43814"/>
                    </a:cubicBezTo>
                    <a:lnTo>
                      <a:pt x="69407" y="43978"/>
                    </a:lnTo>
                    <a:cubicBezTo>
                      <a:pt x="69625" y="43159"/>
                      <a:pt x="69802" y="42313"/>
                      <a:pt x="69953" y="41480"/>
                    </a:cubicBezTo>
                    <a:lnTo>
                      <a:pt x="69283" y="41357"/>
                    </a:lnTo>
                    <a:close/>
                    <a:moveTo>
                      <a:pt x="1556" y="42995"/>
                    </a:moveTo>
                    <a:lnTo>
                      <a:pt x="888" y="43145"/>
                    </a:lnTo>
                    <a:cubicBezTo>
                      <a:pt x="1079" y="43964"/>
                      <a:pt x="1297" y="44797"/>
                      <a:pt x="1556" y="45616"/>
                    </a:cubicBezTo>
                    <a:lnTo>
                      <a:pt x="2198" y="45411"/>
                    </a:lnTo>
                    <a:cubicBezTo>
                      <a:pt x="1952" y="44619"/>
                      <a:pt x="1734" y="43800"/>
                      <a:pt x="1556" y="42995"/>
                    </a:cubicBezTo>
                    <a:close/>
                    <a:moveTo>
                      <a:pt x="68615" y="44360"/>
                    </a:moveTo>
                    <a:cubicBezTo>
                      <a:pt x="68397" y="45165"/>
                      <a:pt x="68137" y="45971"/>
                      <a:pt x="67864" y="46748"/>
                    </a:cubicBezTo>
                    <a:lnTo>
                      <a:pt x="68506" y="46981"/>
                    </a:lnTo>
                    <a:cubicBezTo>
                      <a:pt x="68779" y="46175"/>
                      <a:pt x="69038" y="45356"/>
                      <a:pt x="69270" y="44537"/>
                    </a:cubicBezTo>
                    <a:lnTo>
                      <a:pt x="68615" y="44360"/>
                    </a:lnTo>
                    <a:close/>
                    <a:moveTo>
                      <a:pt x="2375" y="45957"/>
                    </a:moveTo>
                    <a:lnTo>
                      <a:pt x="1720" y="46162"/>
                    </a:lnTo>
                    <a:cubicBezTo>
                      <a:pt x="1993" y="46967"/>
                      <a:pt x="2280" y="47773"/>
                      <a:pt x="2608" y="48564"/>
                    </a:cubicBezTo>
                    <a:lnTo>
                      <a:pt x="3235" y="48304"/>
                    </a:lnTo>
                    <a:cubicBezTo>
                      <a:pt x="2921" y="47540"/>
                      <a:pt x="2621" y="46748"/>
                      <a:pt x="2375" y="45957"/>
                    </a:cubicBezTo>
                    <a:close/>
                    <a:moveTo>
                      <a:pt x="67673" y="47281"/>
                    </a:moveTo>
                    <a:cubicBezTo>
                      <a:pt x="67387" y="48059"/>
                      <a:pt x="67059" y="48837"/>
                      <a:pt x="66704" y="49602"/>
                    </a:cubicBezTo>
                    <a:lnTo>
                      <a:pt x="67332" y="49888"/>
                    </a:lnTo>
                    <a:cubicBezTo>
                      <a:pt x="67687" y="49110"/>
                      <a:pt x="68015" y="48319"/>
                      <a:pt x="68301" y="47513"/>
                    </a:cubicBezTo>
                    <a:lnTo>
                      <a:pt x="67673" y="47281"/>
                    </a:lnTo>
                    <a:close/>
                    <a:moveTo>
                      <a:pt x="3454" y="48823"/>
                    </a:moveTo>
                    <a:lnTo>
                      <a:pt x="2826" y="49083"/>
                    </a:lnTo>
                    <a:cubicBezTo>
                      <a:pt x="3154" y="49875"/>
                      <a:pt x="3522" y="50652"/>
                      <a:pt x="3918" y="51403"/>
                    </a:cubicBezTo>
                    <a:lnTo>
                      <a:pt x="4519" y="51089"/>
                    </a:lnTo>
                    <a:cubicBezTo>
                      <a:pt x="4136" y="50352"/>
                      <a:pt x="3781" y="49587"/>
                      <a:pt x="3454" y="48823"/>
                    </a:cubicBezTo>
                    <a:close/>
                    <a:moveTo>
                      <a:pt x="66472" y="50106"/>
                    </a:moveTo>
                    <a:cubicBezTo>
                      <a:pt x="66117" y="50870"/>
                      <a:pt x="65722" y="51622"/>
                      <a:pt x="65312" y="52345"/>
                    </a:cubicBezTo>
                    <a:lnTo>
                      <a:pt x="65898" y="52672"/>
                    </a:lnTo>
                    <a:cubicBezTo>
                      <a:pt x="66322" y="51935"/>
                      <a:pt x="66717" y="51171"/>
                      <a:pt x="67086" y="50406"/>
                    </a:cubicBezTo>
                    <a:lnTo>
                      <a:pt x="66472" y="50106"/>
                    </a:lnTo>
                    <a:close/>
                    <a:moveTo>
                      <a:pt x="4777" y="51580"/>
                    </a:moveTo>
                    <a:lnTo>
                      <a:pt x="4177" y="51908"/>
                    </a:lnTo>
                    <a:cubicBezTo>
                      <a:pt x="4586" y="52659"/>
                      <a:pt x="5023" y="53396"/>
                      <a:pt x="5474" y="54119"/>
                    </a:cubicBezTo>
                    <a:lnTo>
                      <a:pt x="6047" y="53751"/>
                    </a:lnTo>
                    <a:cubicBezTo>
                      <a:pt x="5596" y="53054"/>
                      <a:pt x="5174" y="52317"/>
                      <a:pt x="4777" y="51580"/>
                    </a:cubicBezTo>
                    <a:close/>
                    <a:moveTo>
                      <a:pt x="6347" y="54228"/>
                    </a:moveTo>
                    <a:lnTo>
                      <a:pt x="5787" y="54597"/>
                    </a:lnTo>
                    <a:cubicBezTo>
                      <a:pt x="5938" y="54829"/>
                      <a:pt x="6102" y="55074"/>
                      <a:pt x="6266" y="55307"/>
                    </a:cubicBezTo>
                    <a:lnTo>
                      <a:pt x="6825" y="54925"/>
                    </a:lnTo>
                    <a:cubicBezTo>
                      <a:pt x="6661" y="54692"/>
                      <a:pt x="6497" y="54461"/>
                      <a:pt x="6347" y="54228"/>
                    </a:cubicBezTo>
                    <a:close/>
                    <a:moveTo>
                      <a:pt x="65025" y="52823"/>
                    </a:moveTo>
                    <a:cubicBezTo>
                      <a:pt x="64602" y="53546"/>
                      <a:pt x="64151" y="54255"/>
                      <a:pt x="63674" y="54938"/>
                    </a:cubicBezTo>
                    <a:lnTo>
                      <a:pt x="64220" y="55320"/>
                    </a:lnTo>
                    <a:cubicBezTo>
                      <a:pt x="64712" y="54624"/>
                      <a:pt x="65176" y="53901"/>
                      <a:pt x="65612" y="53163"/>
                    </a:cubicBezTo>
                    <a:lnTo>
                      <a:pt x="65025" y="52823"/>
                    </a:lnTo>
                    <a:close/>
                    <a:moveTo>
                      <a:pt x="6975" y="55156"/>
                    </a:moveTo>
                    <a:lnTo>
                      <a:pt x="6429" y="55538"/>
                    </a:lnTo>
                    <a:cubicBezTo>
                      <a:pt x="6702" y="55921"/>
                      <a:pt x="6975" y="56303"/>
                      <a:pt x="7261" y="56685"/>
                    </a:cubicBezTo>
                    <a:lnTo>
                      <a:pt x="7807" y="56275"/>
                    </a:lnTo>
                    <a:cubicBezTo>
                      <a:pt x="7521" y="55907"/>
                      <a:pt x="7248" y="55525"/>
                      <a:pt x="6975" y="55156"/>
                    </a:cubicBezTo>
                    <a:close/>
                    <a:moveTo>
                      <a:pt x="63347" y="55402"/>
                    </a:moveTo>
                    <a:cubicBezTo>
                      <a:pt x="62855" y="56071"/>
                      <a:pt x="62350" y="56740"/>
                      <a:pt x="61804" y="57382"/>
                    </a:cubicBezTo>
                    <a:lnTo>
                      <a:pt x="62322" y="57818"/>
                    </a:lnTo>
                    <a:cubicBezTo>
                      <a:pt x="62868" y="57163"/>
                      <a:pt x="63401" y="56481"/>
                      <a:pt x="63893" y="55798"/>
                    </a:cubicBezTo>
                    <a:lnTo>
                      <a:pt x="63347" y="55402"/>
                    </a:lnTo>
                    <a:close/>
                    <a:moveTo>
                      <a:pt x="8149" y="56712"/>
                    </a:moveTo>
                    <a:lnTo>
                      <a:pt x="7616" y="57136"/>
                    </a:lnTo>
                    <a:cubicBezTo>
                      <a:pt x="8149" y="57791"/>
                      <a:pt x="8708" y="58446"/>
                      <a:pt x="9282" y="59074"/>
                    </a:cubicBezTo>
                    <a:lnTo>
                      <a:pt x="9773" y="58623"/>
                    </a:lnTo>
                    <a:cubicBezTo>
                      <a:pt x="9214" y="58009"/>
                      <a:pt x="8668" y="57367"/>
                      <a:pt x="8149" y="56712"/>
                    </a:cubicBezTo>
                    <a:close/>
                    <a:moveTo>
                      <a:pt x="61449" y="57804"/>
                    </a:moveTo>
                    <a:cubicBezTo>
                      <a:pt x="60903" y="58446"/>
                      <a:pt x="60330" y="59060"/>
                      <a:pt x="59743" y="59647"/>
                    </a:cubicBezTo>
                    <a:lnTo>
                      <a:pt x="60220" y="60125"/>
                    </a:lnTo>
                    <a:cubicBezTo>
                      <a:pt x="60821" y="59524"/>
                      <a:pt x="61408" y="58896"/>
                      <a:pt x="61954" y="58255"/>
                    </a:cubicBezTo>
                    <a:lnTo>
                      <a:pt x="61449" y="57804"/>
                    </a:lnTo>
                    <a:close/>
                    <a:moveTo>
                      <a:pt x="10155" y="59033"/>
                    </a:moveTo>
                    <a:lnTo>
                      <a:pt x="9664" y="59497"/>
                    </a:lnTo>
                    <a:cubicBezTo>
                      <a:pt x="10251" y="60111"/>
                      <a:pt x="10865" y="60712"/>
                      <a:pt x="11493" y="61285"/>
                    </a:cubicBezTo>
                    <a:lnTo>
                      <a:pt x="11957" y="60794"/>
                    </a:lnTo>
                    <a:cubicBezTo>
                      <a:pt x="11343" y="60234"/>
                      <a:pt x="10728" y="59633"/>
                      <a:pt x="10155" y="59033"/>
                    </a:cubicBezTo>
                    <a:close/>
                    <a:moveTo>
                      <a:pt x="59334" y="60043"/>
                    </a:moveTo>
                    <a:cubicBezTo>
                      <a:pt x="58746" y="60630"/>
                      <a:pt x="58118" y="61189"/>
                      <a:pt x="57477" y="61735"/>
                    </a:cubicBezTo>
                    <a:lnTo>
                      <a:pt x="57914" y="62254"/>
                    </a:lnTo>
                    <a:cubicBezTo>
                      <a:pt x="58555" y="61695"/>
                      <a:pt x="59197" y="61121"/>
                      <a:pt x="59811" y="60534"/>
                    </a:cubicBezTo>
                    <a:lnTo>
                      <a:pt x="59334" y="60043"/>
                    </a:lnTo>
                    <a:close/>
                    <a:moveTo>
                      <a:pt x="12366" y="61162"/>
                    </a:moveTo>
                    <a:lnTo>
                      <a:pt x="11916" y="61667"/>
                    </a:lnTo>
                    <a:cubicBezTo>
                      <a:pt x="12557" y="62226"/>
                      <a:pt x="13227" y="62787"/>
                      <a:pt x="13895" y="63291"/>
                    </a:cubicBezTo>
                    <a:lnTo>
                      <a:pt x="14304" y="62759"/>
                    </a:lnTo>
                    <a:cubicBezTo>
                      <a:pt x="13649" y="62254"/>
                      <a:pt x="12994" y="61722"/>
                      <a:pt x="12366" y="61162"/>
                    </a:cubicBezTo>
                    <a:close/>
                    <a:moveTo>
                      <a:pt x="57041" y="62090"/>
                    </a:moveTo>
                    <a:cubicBezTo>
                      <a:pt x="56440" y="62581"/>
                      <a:pt x="55798" y="63060"/>
                      <a:pt x="55157" y="63524"/>
                    </a:cubicBezTo>
                    <a:lnTo>
                      <a:pt x="55539" y="64070"/>
                    </a:lnTo>
                    <a:cubicBezTo>
                      <a:pt x="56194" y="63606"/>
                      <a:pt x="56850" y="63114"/>
                      <a:pt x="57477" y="62609"/>
                    </a:cubicBezTo>
                    <a:lnTo>
                      <a:pt x="57041" y="62090"/>
                    </a:lnTo>
                    <a:close/>
                    <a:moveTo>
                      <a:pt x="14755" y="63087"/>
                    </a:moveTo>
                    <a:lnTo>
                      <a:pt x="14359" y="63633"/>
                    </a:lnTo>
                    <a:cubicBezTo>
                      <a:pt x="15041" y="64137"/>
                      <a:pt x="15751" y="64629"/>
                      <a:pt x="16475" y="65080"/>
                    </a:cubicBezTo>
                    <a:lnTo>
                      <a:pt x="16830" y="64506"/>
                    </a:lnTo>
                    <a:cubicBezTo>
                      <a:pt x="16133" y="64070"/>
                      <a:pt x="15438" y="63591"/>
                      <a:pt x="14755" y="63087"/>
                    </a:cubicBezTo>
                    <a:close/>
                    <a:moveTo>
                      <a:pt x="54584" y="63919"/>
                    </a:moveTo>
                    <a:cubicBezTo>
                      <a:pt x="53887" y="64383"/>
                      <a:pt x="53177" y="64834"/>
                      <a:pt x="52455" y="65243"/>
                    </a:cubicBezTo>
                    <a:lnTo>
                      <a:pt x="52782" y="65830"/>
                    </a:lnTo>
                    <a:cubicBezTo>
                      <a:pt x="53519" y="65407"/>
                      <a:pt x="54256" y="64956"/>
                      <a:pt x="54966" y="64479"/>
                    </a:cubicBezTo>
                    <a:lnTo>
                      <a:pt x="54584" y="63919"/>
                    </a:lnTo>
                    <a:close/>
                    <a:moveTo>
                      <a:pt x="17307" y="64807"/>
                    </a:moveTo>
                    <a:lnTo>
                      <a:pt x="16952" y="65380"/>
                    </a:lnTo>
                    <a:cubicBezTo>
                      <a:pt x="17689" y="65830"/>
                      <a:pt x="18441" y="66254"/>
                      <a:pt x="19191" y="66636"/>
                    </a:cubicBezTo>
                    <a:lnTo>
                      <a:pt x="19505" y="66035"/>
                    </a:lnTo>
                    <a:cubicBezTo>
                      <a:pt x="18768" y="65653"/>
                      <a:pt x="18031" y="65243"/>
                      <a:pt x="17307" y="64807"/>
                    </a:cubicBezTo>
                    <a:close/>
                    <a:moveTo>
                      <a:pt x="51963" y="65516"/>
                    </a:moveTo>
                    <a:cubicBezTo>
                      <a:pt x="51239" y="65926"/>
                      <a:pt x="50475" y="66308"/>
                      <a:pt x="49725" y="66649"/>
                    </a:cubicBezTo>
                    <a:lnTo>
                      <a:pt x="50011" y="67264"/>
                    </a:lnTo>
                    <a:cubicBezTo>
                      <a:pt x="50775" y="66909"/>
                      <a:pt x="51554" y="66527"/>
                      <a:pt x="52291" y="66103"/>
                    </a:cubicBezTo>
                    <a:lnTo>
                      <a:pt x="51963" y="65516"/>
                    </a:lnTo>
                    <a:close/>
                    <a:moveTo>
                      <a:pt x="20010" y="66281"/>
                    </a:moveTo>
                    <a:lnTo>
                      <a:pt x="19710" y="66894"/>
                    </a:lnTo>
                    <a:cubicBezTo>
                      <a:pt x="20474" y="67264"/>
                      <a:pt x="21252" y="67618"/>
                      <a:pt x="22044" y="67932"/>
                    </a:cubicBezTo>
                    <a:lnTo>
                      <a:pt x="22303" y="67318"/>
                    </a:lnTo>
                    <a:cubicBezTo>
                      <a:pt x="21525" y="67004"/>
                      <a:pt x="20761" y="66649"/>
                      <a:pt x="20010" y="66281"/>
                    </a:cubicBezTo>
                    <a:close/>
                    <a:moveTo>
                      <a:pt x="49219" y="66881"/>
                    </a:moveTo>
                    <a:cubicBezTo>
                      <a:pt x="48455" y="67222"/>
                      <a:pt x="47677" y="67537"/>
                      <a:pt x="46886" y="67810"/>
                    </a:cubicBezTo>
                    <a:lnTo>
                      <a:pt x="47117" y="68450"/>
                    </a:lnTo>
                    <a:cubicBezTo>
                      <a:pt x="47909" y="68164"/>
                      <a:pt x="48715" y="67850"/>
                      <a:pt x="49492" y="67495"/>
                    </a:cubicBezTo>
                    <a:lnTo>
                      <a:pt x="49219" y="66881"/>
                    </a:lnTo>
                    <a:close/>
                    <a:moveTo>
                      <a:pt x="22822" y="67522"/>
                    </a:moveTo>
                    <a:lnTo>
                      <a:pt x="22576" y="68150"/>
                    </a:lnTo>
                    <a:cubicBezTo>
                      <a:pt x="23368" y="68450"/>
                      <a:pt x="24186" y="68738"/>
                      <a:pt x="25005" y="68983"/>
                    </a:cubicBezTo>
                    <a:lnTo>
                      <a:pt x="25197" y="68341"/>
                    </a:lnTo>
                    <a:cubicBezTo>
                      <a:pt x="24405" y="68096"/>
                      <a:pt x="23600" y="67823"/>
                      <a:pt x="22822" y="67522"/>
                    </a:cubicBezTo>
                    <a:close/>
                    <a:moveTo>
                      <a:pt x="46353" y="68001"/>
                    </a:moveTo>
                    <a:cubicBezTo>
                      <a:pt x="45575" y="68259"/>
                      <a:pt x="44756" y="68505"/>
                      <a:pt x="43951" y="68710"/>
                    </a:cubicBezTo>
                    <a:lnTo>
                      <a:pt x="44114" y="69366"/>
                    </a:lnTo>
                    <a:cubicBezTo>
                      <a:pt x="44947" y="69160"/>
                      <a:pt x="45766" y="68915"/>
                      <a:pt x="46571" y="68642"/>
                    </a:cubicBezTo>
                    <a:lnTo>
                      <a:pt x="46353" y="68001"/>
                    </a:lnTo>
                    <a:close/>
                    <a:moveTo>
                      <a:pt x="25742" y="68492"/>
                    </a:moveTo>
                    <a:lnTo>
                      <a:pt x="25551" y="69147"/>
                    </a:lnTo>
                    <a:cubicBezTo>
                      <a:pt x="26370" y="69379"/>
                      <a:pt x="27203" y="69584"/>
                      <a:pt x="28036" y="69761"/>
                    </a:cubicBezTo>
                    <a:lnTo>
                      <a:pt x="28172" y="69093"/>
                    </a:lnTo>
                    <a:cubicBezTo>
                      <a:pt x="27367" y="68929"/>
                      <a:pt x="26534" y="68723"/>
                      <a:pt x="25742" y="68492"/>
                    </a:cubicBezTo>
                    <a:close/>
                    <a:moveTo>
                      <a:pt x="43405" y="68847"/>
                    </a:moveTo>
                    <a:cubicBezTo>
                      <a:pt x="42600" y="69051"/>
                      <a:pt x="41767" y="69215"/>
                      <a:pt x="40948" y="69351"/>
                    </a:cubicBezTo>
                    <a:lnTo>
                      <a:pt x="41057" y="70021"/>
                    </a:lnTo>
                    <a:cubicBezTo>
                      <a:pt x="41903" y="69884"/>
                      <a:pt x="42749" y="69706"/>
                      <a:pt x="43568" y="69502"/>
                    </a:cubicBezTo>
                    <a:lnTo>
                      <a:pt x="43405" y="68847"/>
                    </a:lnTo>
                    <a:close/>
                    <a:moveTo>
                      <a:pt x="28718" y="69202"/>
                    </a:moveTo>
                    <a:lnTo>
                      <a:pt x="28596" y="69870"/>
                    </a:lnTo>
                    <a:cubicBezTo>
                      <a:pt x="29428" y="70021"/>
                      <a:pt x="30288" y="70157"/>
                      <a:pt x="31134" y="70252"/>
                    </a:cubicBezTo>
                    <a:lnTo>
                      <a:pt x="31202" y="69584"/>
                    </a:lnTo>
                    <a:cubicBezTo>
                      <a:pt x="30370" y="69488"/>
                      <a:pt x="29537" y="69366"/>
                      <a:pt x="28718" y="69202"/>
                    </a:cubicBezTo>
                    <a:close/>
                    <a:moveTo>
                      <a:pt x="40402" y="69433"/>
                    </a:moveTo>
                    <a:cubicBezTo>
                      <a:pt x="39570" y="69557"/>
                      <a:pt x="38737" y="69652"/>
                      <a:pt x="37904" y="69720"/>
                    </a:cubicBezTo>
                    <a:lnTo>
                      <a:pt x="37945" y="70389"/>
                    </a:lnTo>
                    <a:cubicBezTo>
                      <a:pt x="38805" y="70334"/>
                      <a:pt x="39652" y="70239"/>
                      <a:pt x="40498" y="70103"/>
                    </a:cubicBezTo>
                    <a:lnTo>
                      <a:pt x="40402" y="69433"/>
                    </a:lnTo>
                    <a:close/>
                    <a:moveTo>
                      <a:pt x="31762" y="69639"/>
                    </a:moveTo>
                    <a:lnTo>
                      <a:pt x="31694" y="70321"/>
                    </a:lnTo>
                    <a:cubicBezTo>
                      <a:pt x="32540" y="70403"/>
                      <a:pt x="33400" y="70457"/>
                      <a:pt x="34246" y="70485"/>
                    </a:cubicBezTo>
                    <a:lnTo>
                      <a:pt x="34274" y="69802"/>
                    </a:lnTo>
                    <a:cubicBezTo>
                      <a:pt x="33441" y="69788"/>
                      <a:pt x="32594" y="69734"/>
                      <a:pt x="31762" y="69639"/>
                    </a:cubicBezTo>
                    <a:close/>
                    <a:moveTo>
                      <a:pt x="37344" y="69761"/>
                    </a:moveTo>
                    <a:cubicBezTo>
                      <a:pt x="36649" y="69802"/>
                      <a:pt x="35952" y="69815"/>
                      <a:pt x="35270" y="69815"/>
                    </a:cubicBezTo>
                    <a:lnTo>
                      <a:pt x="34833" y="69815"/>
                    </a:lnTo>
                    <a:lnTo>
                      <a:pt x="34820" y="70498"/>
                    </a:lnTo>
                    <a:lnTo>
                      <a:pt x="35257" y="70498"/>
                    </a:lnTo>
                    <a:cubicBezTo>
                      <a:pt x="35966" y="70498"/>
                      <a:pt x="36676" y="70471"/>
                      <a:pt x="37386" y="70430"/>
                    </a:cubicBezTo>
                    <a:lnTo>
                      <a:pt x="37344" y="6976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1681;p42">
                <a:extLst>
                  <a:ext uri="{FF2B5EF4-FFF2-40B4-BE49-F238E27FC236}">
                    <a16:creationId xmlns:a16="http://schemas.microsoft.com/office/drawing/2014/main" id="{4F0BD11A-3E14-CABD-D31F-6BD4058E568A}"/>
                  </a:ext>
                </a:extLst>
              </p:cNvPr>
              <p:cNvSpPr/>
              <p:nvPr/>
            </p:nvSpPr>
            <p:spPr>
              <a:xfrm rot="-5400000">
                <a:off x="1201838" y="1887550"/>
                <a:ext cx="1965900" cy="1965900"/>
              </a:xfrm>
              <a:prstGeom prst="blockArc">
                <a:avLst>
                  <a:gd name="adj1" fmla="val 13560149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1682;p42">
                <a:extLst>
                  <a:ext uri="{FF2B5EF4-FFF2-40B4-BE49-F238E27FC236}">
                    <a16:creationId xmlns:a16="http://schemas.microsoft.com/office/drawing/2014/main" id="{3CFB8E5B-34E4-226F-A59C-7D26295015EA}"/>
                  </a:ext>
                </a:extLst>
              </p:cNvPr>
              <p:cNvSpPr/>
              <p:nvPr/>
            </p:nvSpPr>
            <p:spPr>
              <a:xfrm rot="3949254">
                <a:off x="1201770" y="1887509"/>
                <a:ext cx="1965866" cy="1965866"/>
              </a:xfrm>
              <a:prstGeom prst="blockArc">
                <a:avLst>
                  <a:gd name="adj1" fmla="val 17246835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" name="Google Shape;1657;p42">
              <a:extLst>
                <a:ext uri="{FF2B5EF4-FFF2-40B4-BE49-F238E27FC236}">
                  <a16:creationId xmlns:a16="http://schemas.microsoft.com/office/drawing/2014/main" id="{9EBE3955-1847-EC6D-5294-4E610A8BCAC1}"/>
                </a:ext>
              </a:extLst>
            </p:cNvPr>
            <p:cNvGrpSpPr/>
            <p:nvPr/>
          </p:nvGrpSpPr>
          <p:grpSpPr>
            <a:xfrm>
              <a:off x="3017383" y="563884"/>
              <a:ext cx="635477" cy="633411"/>
              <a:chOff x="6039282" y="1042577"/>
              <a:chExt cx="734315" cy="731929"/>
            </a:xfrm>
          </p:grpSpPr>
          <p:sp>
            <p:nvSpPr>
              <p:cNvPr id="13" name="Google Shape;1658;p42">
                <a:extLst>
                  <a:ext uri="{FF2B5EF4-FFF2-40B4-BE49-F238E27FC236}">
                    <a16:creationId xmlns:a16="http://schemas.microsoft.com/office/drawing/2014/main" id="{97E21372-85E3-3795-ECB8-E7A5D5DB7523}"/>
                  </a:ext>
                </a:extLst>
              </p:cNvPr>
              <p:cNvSpPr/>
              <p:nvPr/>
            </p:nvSpPr>
            <p:spPr>
              <a:xfrm>
                <a:off x="6045348" y="1300071"/>
                <a:ext cx="131951" cy="65352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701" extrusionOk="0">
                    <a:moveTo>
                      <a:pt x="108" y="0"/>
                    </a:moveTo>
                    <a:lnTo>
                      <a:pt x="51" y="224"/>
                    </a:lnTo>
                    <a:cubicBezTo>
                      <a:pt x="29" y="303"/>
                      <a:pt x="7" y="375"/>
                      <a:pt x="0" y="455"/>
                    </a:cubicBezTo>
                    <a:lnTo>
                      <a:pt x="1342" y="700"/>
                    </a:lnTo>
                    <a:cubicBezTo>
                      <a:pt x="1349" y="650"/>
                      <a:pt x="1363" y="599"/>
                      <a:pt x="1378" y="549"/>
                    </a:cubicBezTo>
                    <a:lnTo>
                      <a:pt x="1414" y="397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659;p42">
                <a:extLst>
                  <a:ext uri="{FF2B5EF4-FFF2-40B4-BE49-F238E27FC236}">
                    <a16:creationId xmlns:a16="http://schemas.microsoft.com/office/drawing/2014/main" id="{7786BBA5-0A9A-4D88-C721-E4ADE9146C17}"/>
                  </a:ext>
                </a:extLst>
              </p:cNvPr>
              <p:cNvSpPr/>
              <p:nvPr/>
            </p:nvSpPr>
            <p:spPr>
              <a:xfrm>
                <a:off x="6080342" y="1201250"/>
                <a:ext cx="127938" cy="96863"/>
              </a:xfrm>
              <a:custGeom>
                <a:avLst/>
                <a:gdLst/>
                <a:ahLst/>
                <a:cxnLst/>
                <a:rect l="l" t="t" r="r" b="b"/>
                <a:pathLst>
                  <a:path w="1371" h="1039" extrusionOk="0">
                    <a:moveTo>
                      <a:pt x="245" y="0"/>
                    </a:moveTo>
                    <a:cubicBezTo>
                      <a:pt x="159" y="137"/>
                      <a:pt x="72" y="267"/>
                      <a:pt x="0" y="404"/>
                    </a:cubicBezTo>
                    <a:lnTo>
                      <a:pt x="1219" y="1039"/>
                    </a:lnTo>
                    <a:cubicBezTo>
                      <a:pt x="1262" y="945"/>
                      <a:pt x="1320" y="866"/>
                      <a:pt x="1371" y="772"/>
                    </a:cubicBezTo>
                    <a:lnTo>
                      <a:pt x="245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660;p42">
                <a:extLst>
                  <a:ext uri="{FF2B5EF4-FFF2-40B4-BE49-F238E27FC236}">
                    <a16:creationId xmlns:a16="http://schemas.microsoft.com/office/drawing/2014/main" id="{DC971AE5-7B84-5B3F-8BF1-198086C55E94}"/>
                  </a:ext>
                </a:extLst>
              </p:cNvPr>
              <p:cNvSpPr/>
              <p:nvPr/>
            </p:nvSpPr>
            <p:spPr>
              <a:xfrm>
                <a:off x="6144918" y="1121167"/>
                <a:ext cx="112541" cy="119145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1278" extrusionOk="0">
                    <a:moveTo>
                      <a:pt x="347" y="1"/>
                    </a:moveTo>
                    <a:cubicBezTo>
                      <a:pt x="224" y="95"/>
                      <a:pt x="116" y="210"/>
                      <a:pt x="1" y="318"/>
                    </a:cubicBezTo>
                    <a:lnTo>
                      <a:pt x="974" y="1278"/>
                    </a:lnTo>
                    <a:cubicBezTo>
                      <a:pt x="1046" y="1205"/>
                      <a:pt x="1126" y="1133"/>
                      <a:pt x="1205" y="1068"/>
                    </a:cubicBezTo>
                    <a:lnTo>
                      <a:pt x="347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61;p42">
                <a:extLst>
                  <a:ext uri="{FF2B5EF4-FFF2-40B4-BE49-F238E27FC236}">
                    <a16:creationId xmlns:a16="http://schemas.microsoft.com/office/drawing/2014/main" id="{E702AB1F-A2D9-0FC0-D15A-EE280C0396D0}"/>
                  </a:ext>
                </a:extLst>
              </p:cNvPr>
              <p:cNvSpPr/>
              <p:nvPr/>
            </p:nvSpPr>
            <p:spPr>
              <a:xfrm>
                <a:off x="6232449" y="1066723"/>
                <a:ext cx="86879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931" h="1400" extrusionOk="0">
                    <a:moveTo>
                      <a:pt x="426" y="1"/>
                    </a:moveTo>
                    <a:cubicBezTo>
                      <a:pt x="354" y="22"/>
                      <a:pt x="282" y="58"/>
                      <a:pt x="209" y="94"/>
                    </a:cubicBezTo>
                    <a:lnTo>
                      <a:pt x="0" y="195"/>
                    </a:lnTo>
                    <a:lnTo>
                      <a:pt x="649" y="1400"/>
                    </a:lnTo>
                    <a:lnTo>
                      <a:pt x="786" y="1335"/>
                    </a:lnTo>
                    <a:cubicBezTo>
                      <a:pt x="830" y="1306"/>
                      <a:pt x="880" y="1285"/>
                      <a:pt x="931" y="1270"/>
                    </a:cubicBezTo>
                    <a:lnTo>
                      <a:pt x="426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662;p42">
                <a:extLst>
                  <a:ext uri="{FF2B5EF4-FFF2-40B4-BE49-F238E27FC236}">
                    <a16:creationId xmlns:a16="http://schemas.microsoft.com/office/drawing/2014/main" id="{85EEAD59-6589-3377-0CBD-E09BF3146B7B}"/>
                  </a:ext>
                </a:extLst>
              </p:cNvPr>
              <p:cNvSpPr/>
              <p:nvPr/>
            </p:nvSpPr>
            <p:spPr>
              <a:xfrm>
                <a:off x="6335379" y="1042577"/>
                <a:ext cx="53284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571" h="1400" extrusionOk="0">
                    <a:moveTo>
                      <a:pt x="470" y="0"/>
                    </a:moveTo>
                    <a:cubicBezTo>
                      <a:pt x="390" y="0"/>
                      <a:pt x="311" y="7"/>
                      <a:pt x="239" y="22"/>
                    </a:cubicBezTo>
                    <a:lnTo>
                      <a:pt x="1" y="58"/>
                    </a:lnTo>
                    <a:lnTo>
                      <a:pt x="268" y="1399"/>
                    </a:lnTo>
                    <a:lnTo>
                      <a:pt x="419" y="1378"/>
                    </a:lnTo>
                    <a:cubicBezTo>
                      <a:pt x="470" y="1370"/>
                      <a:pt x="520" y="1363"/>
                      <a:pt x="571" y="1363"/>
                    </a:cubicBezTo>
                    <a:lnTo>
                      <a:pt x="470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663;p42">
                <a:extLst>
                  <a:ext uri="{FF2B5EF4-FFF2-40B4-BE49-F238E27FC236}">
                    <a16:creationId xmlns:a16="http://schemas.microsoft.com/office/drawing/2014/main" id="{E557F577-50C5-67FF-6B9E-2C23A3087E58}"/>
                  </a:ext>
                </a:extLst>
              </p:cNvPr>
              <p:cNvSpPr/>
              <p:nvPr/>
            </p:nvSpPr>
            <p:spPr>
              <a:xfrm>
                <a:off x="6431682" y="1043229"/>
                <a:ext cx="56550" cy="131824"/>
              </a:xfrm>
              <a:custGeom>
                <a:avLst/>
                <a:gdLst/>
                <a:ahLst/>
                <a:cxnLst/>
                <a:rect l="l" t="t" r="r" b="b"/>
                <a:pathLst>
                  <a:path w="606" h="1414" extrusionOk="0">
                    <a:moveTo>
                      <a:pt x="144" y="0"/>
                    </a:moveTo>
                    <a:lnTo>
                      <a:pt x="0" y="1356"/>
                    </a:lnTo>
                    <a:cubicBezTo>
                      <a:pt x="101" y="1378"/>
                      <a:pt x="202" y="1385"/>
                      <a:pt x="303" y="1414"/>
                    </a:cubicBezTo>
                    <a:lnTo>
                      <a:pt x="606" y="80"/>
                    </a:lnTo>
                    <a:cubicBezTo>
                      <a:pt x="454" y="36"/>
                      <a:pt x="296" y="22"/>
                      <a:pt x="14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664;p42">
                <a:extLst>
                  <a:ext uri="{FF2B5EF4-FFF2-40B4-BE49-F238E27FC236}">
                    <a16:creationId xmlns:a16="http://schemas.microsoft.com/office/drawing/2014/main" id="{F0A3B349-6144-2261-3325-0FF9CC0B895E}"/>
                  </a:ext>
                </a:extLst>
              </p:cNvPr>
              <p:cNvSpPr/>
              <p:nvPr/>
            </p:nvSpPr>
            <p:spPr>
              <a:xfrm>
                <a:off x="6500924" y="1070731"/>
                <a:ext cx="89678" cy="130612"/>
              </a:xfrm>
              <a:custGeom>
                <a:avLst/>
                <a:gdLst/>
                <a:ahLst/>
                <a:cxnLst/>
                <a:rect l="l" t="t" r="r" b="b"/>
                <a:pathLst>
                  <a:path w="961" h="1401" extrusionOk="0">
                    <a:moveTo>
                      <a:pt x="542" y="1"/>
                    </a:moveTo>
                    <a:lnTo>
                      <a:pt x="1" y="1256"/>
                    </a:lnTo>
                    <a:lnTo>
                      <a:pt x="138" y="1321"/>
                    </a:lnTo>
                    <a:cubicBezTo>
                      <a:pt x="181" y="1343"/>
                      <a:pt x="232" y="1371"/>
                      <a:pt x="275" y="1400"/>
                    </a:cubicBezTo>
                    <a:lnTo>
                      <a:pt x="960" y="210"/>
                    </a:lnTo>
                    <a:cubicBezTo>
                      <a:pt x="895" y="174"/>
                      <a:pt x="823" y="131"/>
                      <a:pt x="751" y="102"/>
                    </a:cubicBezTo>
                    <a:lnTo>
                      <a:pt x="54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1665;p42">
                <a:extLst>
                  <a:ext uri="{FF2B5EF4-FFF2-40B4-BE49-F238E27FC236}">
                    <a16:creationId xmlns:a16="http://schemas.microsoft.com/office/drawing/2014/main" id="{DFB3AD9E-E595-CF4C-9FA9-88A0DBC41492}"/>
                  </a:ext>
                </a:extLst>
              </p:cNvPr>
              <p:cNvSpPr/>
              <p:nvPr/>
            </p:nvSpPr>
            <p:spPr>
              <a:xfrm>
                <a:off x="6561580" y="1127973"/>
                <a:ext cx="114501" cy="117746"/>
              </a:xfrm>
              <a:custGeom>
                <a:avLst/>
                <a:gdLst/>
                <a:ahLst/>
                <a:cxnLst/>
                <a:rect l="l" t="t" r="r" b="b"/>
                <a:pathLst>
                  <a:path w="1227" h="1263" extrusionOk="0">
                    <a:moveTo>
                      <a:pt x="887" y="0"/>
                    </a:moveTo>
                    <a:lnTo>
                      <a:pt x="0" y="1046"/>
                    </a:lnTo>
                    <a:cubicBezTo>
                      <a:pt x="79" y="1111"/>
                      <a:pt x="152" y="1183"/>
                      <a:pt x="224" y="1262"/>
                    </a:cubicBezTo>
                    <a:lnTo>
                      <a:pt x="1226" y="332"/>
                    </a:lnTo>
                    <a:cubicBezTo>
                      <a:pt x="1118" y="209"/>
                      <a:pt x="1003" y="101"/>
                      <a:pt x="88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1666;p42">
                <a:extLst>
                  <a:ext uri="{FF2B5EF4-FFF2-40B4-BE49-F238E27FC236}">
                    <a16:creationId xmlns:a16="http://schemas.microsoft.com/office/drawing/2014/main" id="{0BD2E54F-B44E-8F5E-F1CD-9AD2E7CF5435}"/>
                  </a:ext>
                </a:extLst>
              </p:cNvPr>
              <p:cNvSpPr/>
              <p:nvPr/>
            </p:nvSpPr>
            <p:spPr>
              <a:xfrm>
                <a:off x="6636887" y="1310792"/>
                <a:ext cx="132697" cy="61996"/>
              </a:xfrm>
              <a:custGeom>
                <a:avLst/>
                <a:gdLst/>
                <a:ahLst/>
                <a:cxnLst/>
                <a:rect l="l" t="t" r="r" b="b"/>
                <a:pathLst>
                  <a:path w="1422" h="665" extrusionOk="0">
                    <a:moveTo>
                      <a:pt x="1321" y="1"/>
                    </a:moveTo>
                    <a:lnTo>
                      <a:pt x="1" y="361"/>
                    </a:lnTo>
                    <a:lnTo>
                      <a:pt x="44" y="506"/>
                    </a:lnTo>
                    <a:cubicBezTo>
                      <a:pt x="51" y="556"/>
                      <a:pt x="59" y="614"/>
                      <a:pt x="66" y="664"/>
                    </a:cubicBezTo>
                    <a:lnTo>
                      <a:pt x="1422" y="462"/>
                    </a:lnTo>
                    <a:cubicBezTo>
                      <a:pt x="1407" y="383"/>
                      <a:pt x="1400" y="304"/>
                      <a:pt x="1378" y="232"/>
                    </a:cubicBezTo>
                    <a:lnTo>
                      <a:pt x="1321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1667;p42">
                <a:extLst>
                  <a:ext uri="{FF2B5EF4-FFF2-40B4-BE49-F238E27FC236}">
                    <a16:creationId xmlns:a16="http://schemas.microsoft.com/office/drawing/2014/main" id="{EEAD27D9-5CE9-C726-E5F4-96200ADFF926}"/>
                  </a:ext>
                </a:extLst>
              </p:cNvPr>
              <p:cNvSpPr/>
              <p:nvPr/>
            </p:nvSpPr>
            <p:spPr>
              <a:xfrm>
                <a:off x="6642953" y="1415020"/>
                <a:ext cx="130645" cy="47826"/>
              </a:xfrm>
              <a:custGeom>
                <a:avLst/>
                <a:gdLst/>
                <a:ahLst/>
                <a:cxnLst/>
                <a:rect l="l" t="t" r="r" b="b"/>
                <a:pathLst>
                  <a:path w="1400" h="513" extrusionOk="0">
                    <a:moveTo>
                      <a:pt x="30" y="1"/>
                    </a:moveTo>
                    <a:cubicBezTo>
                      <a:pt x="30" y="109"/>
                      <a:pt x="15" y="210"/>
                      <a:pt x="1" y="311"/>
                    </a:cubicBezTo>
                    <a:lnTo>
                      <a:pt x="1357" y="513"/>
                    </a:lnTo>
                    <a:cubicBezTo>
                      <a:pt x="1378" y="354"/>
                      <a:pt x="1393" y="203"/>
                      <a:pt x="1400" y="44"/>
                    </a:cubicBezTo>
                    <a:lnTo>
                      <a:pt x="30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1668;p42">
                <a:extLst>
                  <a:ext uri="{FF2B5EF4-FFF2-40B4-BE49-F238E27FC236}">
                    <a16:creationId xmlns:a16="http://schemas.microsoft.com/office/drawing/2014/main" id="{9EED687C-36EF-9DD2-7E72-A344A5F23C68}"/>
                  </a:ext>
                </a:extLst>
              </p:cNvPr>
              <p:cNvSpPr/>
              <p:nvPr/>
            </p:nvSpPr>
            <p:spPr>
              <a:xfrm>
                <a:off x="6622143" y="1485687"/>
                <a:ext cx="131951" cy="81388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73" extrusionOk="0">
                    <a:moveTo>
                      <a:pt x="123" y="0"/>
                    </a:moveTo>
                    <a:lnTo>
                      <a:pt x="65" y="144"/>
                    </a:lnTo>
                    <a:cubicBezTo>
                      <a:pt x="51" y="195"/>
                      <a:pt x="22" y="238"/>
                      <a:pt x="0" y="281"/>
                    </a:cubicBezTo>
                    <a:lnTo>
                      <a:pt x="1234" y="873"/>
                    </a:lnTo>
                    <a:cubicBezTo>
                      <a:pt x="1270" y="801"/>
                      <a:pt x="1306" y="736"/>
                      <a:pt x="1335" y="664"/>
                    </a:cubicBezTo>
                    <a:lnTo>
                      <a:pt x="1414" y="440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1669;p42">
                <a:extLst>
                  <a:ext uri="{FF2B5EF4-FFF2-40B4-BE49-F238E27FC236}">
                    <a16:creationId xmlns:a16="http://schemas.microsoft.com/office/drawing/2014/main" id="{33DA6644-1B46-CEDF-2613-88D20E86B671}"/>
                  </a:ext>
                </a:extLst>
              </p:cNvPr>
              <p:cNvSpPr/>
              <p:nvPr/>
            </p:nvSpPr>
            <p:spPr>
              <a:xfrm>
                <a:off x="6582390" y="1548895"/>
                <a:ext cx="121219" cy="108983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169" extrusionOk="0">
                    <a:moveTo>
                      <a:pt x="195" y="0"/>
                    </a:moveTo>
                    <a:lnTo>
                      <a:pt x="102" y="123"/>
                    </a:lnTo>
                    <a:lnTo>
                      <a:pt x="1" y="238"/>
                    </a:lnTo>
                    <a:lnTo>
                      <a:pt x="1003" y="1168"/>
                    </a:lnTo>
                    <a:lnTo>
                      <a:pt x="1155" y="988"/>
                    </a:lnTo>
                    <a:lnTo>
                      <a:pt x="1299" y="801"/>
                    </a:lnTo>
                    <a:lnTo>
                      <a:pt x="19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1670;p42">
                <a:extLst>
                  <a:ext uri="{FF2B5EF4-FFF2-40B4-BE49-F238E27FC236}">
                    <a16:creationId xmlns:a16="http://schemas.microsoft.com/office/drawing/2014/main" id="{53533957-57C7-2590-C68A-07AF570DD9DE}"/>
                  </a:ext>
                </a:extLst>
              </p:cNvPr>
              <p:cNvSpPr/>
              <p:nvPr/>
            </p:nvSpPr>
            <p:spPr>
              <a:xfrm>
                <a:off x="6526586" y="1599238"/>
                <a:ext cx="100316" cy="126510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1357" extrusionOk="0">
                    <a:moveTo>
                      <a:pt x="252" y="1"/>
                    </a:moveTo>
                    <a:cubicBezTo>
                      <a:pt x="209" y="37"/>
                      <a:pt x="173" y="66"/>
                      <a:pt x="130" y="95"/>
                    </a:cubicBezTo>
                    <a:lnTo>
                      <a:pt x="0" y="174"/>
                    </a:lnTo>
                    <a:lnTo>
                      <a:pt x="685" y="1357"/>
                    </a:lnTo>
                    <a:lnTo>
                      <a:pt x="880" y="1234"/>
                    </a:lnTo>
                    <a:cubicBezTo>
                      <a:pt x="952" y="1191"/>
                      <a:pt x="1010" y="1141"/>
                      <a:pt x="1075" y="1097"/>
                    </a:cubicBezTo>
                    <a:lnTo>
                      <a:pt x="25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1671;p42">
                <a:extLst>
                  <a:ext uri="{FF2B5EF4-FFF2-40B4-BE49-F238E27FC236}">
                    <a16:creationId xmlns:a16="http://schemas.microsoft.com/office/drawing/2014/main" id="{5095DBB3-C9C8-2B30-64B2-8B1AF685B724}"/>
                  </a:ext>
                </a:extLst>
              </p:cNvPr>
              <p:cNvSpPr/>
              <p:nvPr/>
            </p:nvSpPr>
            <p:spPr>
              <a:xfrm>
                <a:off x="6459957" y="1632893"/>
                <a:ext cx="70735" cy="132570"/>
              </a:xfrm>
              <a:custGeom>
                <a:avLst/>
                <a:gdLst/>
                <a:ahLst/>
                <a:cxnLst/>
                <a:rect l="l" t="t" r="r" b="b"/>
                <a:pathLst>
                  <a:path w="758" h="1422" extrusionOk="0">
                    <a:moveTo>
                      <a:pt x="296" y="1"/>
                    </a:moveTo>
                    <a:cubicBezTo>
                      <a:pt x="195" y="37"/>
                      <a:pt x="101" y="73"/>
                      <a:pt x="0" y="94"/>
                    </a:cubicBezTo>
                    <a:lnTo>
                      <a:pt x="303" y="1421"/>
                    </a:lnTo>
                    <a:cubicBezTo>
                      <a:pt x="454" y="1393"/>
                      <a:pt x="606" y="1342"/>
                      <a:pt x="757" y="1292"/>
                    </a:cubicBezTo>
                    <a:lnTo>
                      <a:pt x="296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1672;p42">
                <a:extLst>
                  <a:ext uri="{FF2B5EF4-FFF2-40B4-BE49-F238E27FC236}">
                    <a16:creationId xmlns:a16="http://schemas.microsoft.com/office/drawing/2014/main" id="{0BCB1B06-D0BA-6772-E1B6-33B6EE5B5EE9}"/>
                  </a:ext>
                </a:extLst>
              </p:cNvPr>
              <p:cNvSpPr/>
              <p:nvPr/>
            </p:nvSpPr>
            <p:spPr>
              <a:xfrm>
                <a:off x="6379145" y="1646318"/>
                <a:ext cx="43859" cy="128188"/>
              </a:xfrm>
              <a:custGeom>
                <a:avLst/>
                <a:gdLst/>
                <a:ahLst/>
                <a:cxnLst/>
                <a:rect l="l" t="t" r="r" b="b"/>
                <a:pathLst>
                  <a:path w="470" h="1375" extrusionOk="0">
                    <a:moveTo>
                      <a:pt x="102" y="1"/>
                    </a:moveTo>
                    <a:lnTo>
                      <a:pt x="1" y="1364"/>
                    </a:lnTo>
                    <a:cubicBezTo>
                      <a:pt x="113" y="1369"/>
                      <a:pt x="221" y="1374"/>
                      <a:pt x="331" y="1374"/>
                    </a:cubicBezTo>
                    <a:cubicBezTo>
                      <a:pt x="377" y="1374"/>
                      <a:pt x="423" y="1373"/>
                      <a:pt x="469" y="1371"/>
                    </a:cubicBezTo>
                    <a:lnTo>
                      <a:pt x="412" y="1"/>
                    </a:lnTo>
                    <a:cubicBezTo>
                      <a:pt x="361" y="4"/>
                      <a:pt x="309" y="6"/>
                      <a:pt x="257" y="6"/>
                    </a:cubicBezTo>
                    <a:cubicBezTo>
                      <a:pt x="204" y="6"/>
                      <a:pt x="152" y="4"/>
                      <a:pt x="1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1673;p42">
                <a:extLst>
                  <a:ext uri="{FF2B5EF4-FFF2-40B4-BE49-F238E27FC236}">
                    <a16:creationId xmlns:a16="http://schemas.microsoft.com/office/drawing/2014/main" id="{02086B0A-B958-97FE-7111-653EDD9A26C8}"/>
                  </a:ext>
                </a:extLst>
              </p:cNvPr>
              <p:cNvSpPr/>
              <p:nvPr/>
            </p:nvSpPr>
            <p:spPr>
              <a:xfrm>
                <a:off x="6272109" y="1630842"/>
                <a:ext cx="74187" cy="131917"/>
              </a:xfrm>
              <a:custGeom>
                <a:avLst/>
                <a:gdLst/>
                <a:ahLst/>
                <a:cxnLst/>
                <a:rect l="l" t="t" r="r" b="b"/>
                <a:pathLst>
                  <a:path w="795" h="1415" extrusionOk="0">
                    <a:moveTo>
                      <a:pt x="506" y="1"/>
                    </a:moveTo>
                    <a:lnTo>
                      <a:pt x="1" y="1270"/>
                    </a:lnTo>
                    <a:cubicBezTo>
                      <a:pt x="145" y="1328"/>
                      <a:pt x="296" y="1379"/>
                      <a:pt x="448" y="1415"/>
                    </a:cubicBezTo>
                    <a:lnTo>
                      <a:pt x="794" y="95"/>
                    </a:lnTo>
                    <a:cubicBezTo>
                      <a:pt x="693" y="66"/>
                      <a:pt x="599" y="37"/>
                      <a:pt x="5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1674;p42">
                <a:extLst>
                  <a:ext uri="{FF2B5EF4-FFF2-40B4-BE49-F238E27FC236}">
                    <a16:creationId xmlns:a16="http://schemas.microsoft.com/office/drawing/2014/main" id="{233162B8-8A8B-698D-8C92-DF563E5BAD93}"/>
                  </a:ext>
                </a:extLst>
              </p:cNvPr>
              <p:cNvSpPr/>
              <p:nvPr/>
            </p:nvSpPr>
            <p:spPr>
              <a:xfrm>
                <a:off x="6177205" y="1595229"/>
                <a:ext cx="103769" cy="125205"/>
              </a:xfrm>
              <a:custGeom>
                <a:avLst/>
                <a:gdLst/>
                <a:ahLst/>
                <a:cxnLst/>
                <a:rect l="l" t="t" r="r" b="b"/>
                <a:pathLst>
                  <a:path w="1112" h="1343" extrusionOk="0">
                    <a:moveTo>
                      <a:pt x="859" y="1"/>
                    </a:moveTo>
                    <a:lnTo>
                      <a:pt x="1" y="1068"/>
                    </a:lnTo>
                    <a:cubicBezTo>
                      <a:pt x="123" y="1169"/>
                      <a:pt x="253" y="1256"/>
                      <a:pt x="390" y="1342"/>
                    </a:cubicBezTo>
                    <a:lnTo>
                      <a:pt x="1112" y="174"/>
                    </a:lnTo>
                    <a:cubicBezTo>
                      <a:pt x="1018" y="123"/>
                      <a:pt x="938" y="66"/>
                      <a:pt x="85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1675;p42">
                <a:extLst>
                  <a:ext uri="{FF2B5EF4-FFF2-40B4-BE49-F238E27FC236}">
                    <a16:creationId xmlns:a16="http://schemas.microsoft.com/office/drawing/2014/main" id="{E849B667-3810-7C62-303B-FFC91F44AC65}"/>
                  </a:ext>
                </a:extLst>
              </p:cNvPr>
              <p:cNvSpPr/>
              <p:nvPr/>
            </p:nvSpPr>
            <p:spPr>
              <a:xfrm>
                <a:off x="6103205" y="1542835"/>
                <a:ext cx="123272" cy="106932"/>
              </a:xfrm>
              <a:custGeom>
                <a:avLst/>
                <a:gdLst/>
                <a:ahLst/>
                <a:cxnLst/>
                <a:rect l="l" t="t" r="r" b="b"/>
                <a:pathLst>
                  <a:path w="1321" h="1147" extrusionOk="0">
                    <a:moveTo>
                      <a:pt x="1126" y="0"/>
                    </a:moveTo>
                    <a:lnTo>
                      <a:pt x="0" y="772"/>
                    </a:lnTo>
                    <a:lnTo>
                      <a:pt x="137" y="959"/>
                    </a:lnTo>
                    <a:lnTo>
                      <a:pt x="210" y="1053"/>
                    </a:lnTo>
                    <a:lnTo>
                      <a:pt x="289" y="1147"/>
                    </a:lnTo>
                    <a:lnTo>
                      <a:pt x="1320" y="245"/>
                    </a:lnTo>
                    <a:lnTo>
                      <a:pt x="1263" y="188"/>
                    </a:lnTo>
                    <a:lnTo>
                      <a:pt x="1219" y="123"/>
                    </a:lnTo>
                    <a:lnTo>
                      <a:pt x="112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1676;p42">
                <a:extLst>
                  <a:ext uri="{FF2B5EF4-FFF2-40B4-BE49-F238E27FC236}">
                    <a16:creationId xmlns:a16="http://schemas.microsoft.com/office/drawing/2014/main" id="{BD725226-C5AC-0D81-BFA5-2B7F3B02EBCB}"/>
                  </a:ext>
                </a:extLst>
              </p:cNvPr>
              <p:cNvSpPr/>
              <p:nvPr/>
            </p:nvSpPr>
            <p:spPr>
              <a:xfrm>
                <a:off x="6055426" y="1478881"/>
                <a:ext cx="131951" cy="78777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45" extrusionOk="0">
                    <a:moveTo>
                      <a:pt x="1306" y="1"/>
                    </a:moveTo>
                    <a:lnTo>
                      <a:pt x="0" y="405"/>
                    </a:lnTo>
                    <a:cubicBezTo>
                      <a:pt x="51" y="549"/>
                      <a:pt x="101" y="701"/>
                      <a:pt x="166" y="845"/>
                    </a:cubicBezTo>
                    <a:lnTo>
                      <a:pt x="1414" y="282"/>
                    </a:lnTo>
                    <a:cubicBezTo>
                      <a:pt x="1371" y="196"/>
                      <a:pt x="1342" y="95"/>
                      <a:pt x="13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1677;p42">
                <a:extLst>
                  <a:ext uri="{FF2B5EF4-FFF2-40B4-BE49-F238E27FC236}">
                    <a16:creationId xmlns:a16="http://schemas.microsoft.com/office/drawing/2014/main" id="{D6EFFAA4-018A-F83A-BEEA-6904D67202E5}"/>
                  </a:ext>
                </a:extLst>
              </p:cNvPr>
              <p:cNvSpPr/>
              <p:nvPr/>
            </p:nvSpPr>
            <p:spPr>
              <a:xfrm>
                <a:off x="6039282" y="1408308"/>
                <a:ext cx="129338" cy="43817"/>
              </a:xfrm>
              <a:custGeom>
                <a:avLst/>
                <a:gdLst/>
                <a:ahLst/>
                <a:cxnLst/>
                <a:rect l="l" t="t" r="r" b="b"/>
                <a:pathLst>
                  <a:path w="1386" h="470" extrusionOk="0">
                    <a:moveTo>
                      <a:pt x="0" y="1"/>
                    </a:moveTo>
                    <a:cubicBezTo>
                      <a:pt x="7" y="152"/>
                      <a:pt x="7" y="311"/>
                      <a:pt x="29" y="469"/>
                    </a:cubicBezTo>
                    <a:lnTo>
                      <a:pt x="1385" y="304"/>
                    </a:lnTo>
                    <a:cubicBezTo>
                      <a:pt x="1371" y="203"/>
                      <a:pt x="1378" y="102"/>
                      <a:pt x="13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1678;p42">
                <a:extLst>
                  <a:ext uri="{FF2B5EF4-FFF2-40B4-BE49-F238E27FC236}">
                    <a16:creationId xmlns:a16="http://schemas.microsoft.com/office/drawing/2014/main" id="{43EE1548-15C2-16D7-C1FA-8F197FAB1523}"/>
                  </a:ext>
                </a:extLst>
              </p:cNvPr>
              <p:cNvSpPr/>
              <p:nvPr/>
            </p:nvSpPr>
            <p:spPr>
              <a:xfrm>
                <a:off x="6608612" y="1210666"/>
                <a:ext cx="128685" cy="93507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003" extrusionOk="0">
                    <a:moveTo>
                      <a:pt x="1155" y="0"/>
                    </a:moveTo>
                    <a:lnTo>
                      <a:pt x="1" y="736"/>
                    </a:lnTo>
                    <a:lnTo>
                      <a:pt x="80" y="866"/>
                    </a:lnTo>
                    <a:cubicBezTo>
                      <a:pt x="102" y="909"/>
                      <a:pt x="131" y="959"/>
                      <a:pt x="145" y="1003"/>
                    </a:cubicBezTo>
                    <a:lnTo>
                      <a:pt x="1379" y="411"/>
                    </a:lnTo>
                    <a:cubicBezTo>
                      <a:pt x="1342" y="339"/>
                      <a:pt x="1314" y="267"/>
                      <a:pt x="1278" y="202"/>
                    </a:cubicBezTo>
                    <a:lnTo>
                      <a:pt x="115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" name="Google Shape;184;p31">
              <a:extLst>
                <a:ext uri="{FF2B5EF4-FFF2-40B4-BE49-F238E27FC236}">
                  <a16:creationId xmlns:a16="http://schemas.microsoft.com/office/drawing/2014/main" id="{CCAA4751-DC7A-4827-8E97-C7A25149935B}"/>
                </a:ext>
              </a:extLst>
            </p:cNvPr>
            <p:cNvSpPr txBox="1">
              <a:spLocks/>
            </p:cNvSpPr>
            <p:nvPr/>
          </p:nvSpPr>
          <p:spPr>
            <a:xfrm>
              <a:off x="4022116" y="539105"/>
              <a:ext cx="5937781" cy="7204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9pPr>
            </a:lstStyle>
            <a:p>
              <a:pPr marL="0" indent="0">
                <a:buSzPts val="3000"/>
              </a:pPr>
              <a:r>
                <a:rPr lang="zh-TW" altLang="en-US" sz="4400" dirty="0"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麥克納姆輪控制演算法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字方塊 36">
                <a:extLst>
                  <a:ext uri="{FF2B5EF4-FFF2-40B4-BE49-F238E27FC236}">
                    <a16:creationId xmlns:a16="http://schemas.microsoft.com/office/drawing/2014/main" id="{3C0DAD4C-40F2-72B7-4AE5-4FA9E590A94E}"/>
                  </a:ext>
                </a:extLst>
              </p:cNvPr>
              <p:cNvSpPr txBox="1"/>
              <p:nvPr/>
            </p:nvSpPr>
            <p:spPr>
              <a:xfrm>
                <a:off x="3283061" y="1523268"/>
                <a:ext cx="3191130" cy="12730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kumimoji="1" lang="en-US" altLang="zh-TW" sz="200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TW" sz="2000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TW" sz="20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sz="20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kumimoji="1" lang="en-US" altLang="zh-TW" sz="2000" b="0" i="1" smtClean="0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𝐹𝐿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TW" sz="20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sz="20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kumimoji="1" lang="en-US" altLang="zh-TW" sz="2000" b="0" i="1" smtClean="0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𝐹𝑅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TW" sz="20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sz="20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kumimoji="1" lang="en-US" altLang="zh-TW" sz="2000" b="0" i="1" smtClean="0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𝑅𝐿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TW" sz="20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sz="20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kumimoji="1" lang="en-US" altLang="zh-TW" sz="2000" b="0" i="1" smtClean="0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𝑅𝑅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kumimoji="1" lang="en-US" altLang="zh-TW" sz="20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TW" sz="20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TW" sz="20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1" lang="en-US" altLang="zh-TW" sz="2000" b="0" i="1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kumimoji="1" lang="en-US" altLang="zh-TW" sz="2000" b="0" i="1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kumimoji="1" lang="en-US" altLang="zh-TW" sz="2000" b="0" i="1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TW" sz="2000" b="0" i="1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kumimoji="1" lang="en-US" altLang="zh-TW" sz="2000" b="0" i="1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kumimoji="1" lang="en-US" altLang="zh-TW" sz="2000" b="0" i="1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TW" sz="2000" b="0" i="1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kumimoji="1" lang="en-US" altLang="zh-TW" sz="2000" b="0" i="1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kumimoji="1" lang="en-US" altLang="zh-TW" sz="2000" b="0" i="1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TW" sz="2000" b="0" i="1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kumimoji="1" lang="en-US" altLang="zh-TW" sz="2000" b="0" i="1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kumimoji="1" lang="en-US" altLang="zh-TW" sz="2000" b="0" i="1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kumimoji="1" lang="en-US" altLang="zh-TW" sz="2000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TW" sz="2000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TW" sz="20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sz="20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kumimoji="1" lang="en-US" altLang="zh-TW" sz="20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TW" sz="20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sz="20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kumimoji="1" lang="en-US" altLang="zh-TW" sz="20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kumimoji="1" lang="en-US" altLang="zh-TW" sz="2000" i="1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zh-TW" altLang="en-US" sz="2000" dirty="0"/>
              </a:p>
            </p:txBody>
          </p:sp>
        </mc:Choice>
        <mc:Fallback xmlns="">
          <p:sp>
            <p:nvSpPr>
              <p:cNvPr id="37" name="文字方塊 36">
                <a:extLst>
                  <a:ext uri="{FF2B5EF4-FFF2-40B4-BE49-F238E27FC236}">
                    <a16:creationId xmlns:a16="http://schemas.microsoft.com/office/drawing/2014/main" id="{3C0DAD4C-40F2-72B7-4AE5-4FA9E590A9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3061" y="1523268"/>
                <a:ext cx="3191130" cy="127304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C66847D4-4E86-1422-D54E-17F88F8812BC}"/>
                  </a:ext>
                </a:extLst>
              </p:cNvPr>
              <p:cNvSpPr txBox="1"/>
              <p:nvPr/>
            </p:nvSpPr>
            <p:spPr>
              <a:xfrm>
                <a:off x="1754718" y="3011431"/>
                <a:ext cx="6247817" cy="12682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kumimoji="1" lang="en-US" altLang="zh-TW" sz="200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TW" sz="2000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TW" sz="20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sz="20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𝑃𝑊𝑀</m:t>
                                    </m:r>
                                  </m:e>
                                  <m:sub>
                                    <m:r>
                                      <a:rPr kumimoji="1" lang="en-US" altLang="zh-TW" sz="20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𝐹𝐿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TW" sz="20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sz="20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𝑃𝑊𝑀</m:t>
                                    </m:r>
                                  </m:e>
                                  <m:sub>
                                    <m:r>
                                      <a:rPr kumimoji="1" lang="en-US" altLang="zh-TW" sz="20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𝐹𝑅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TW" sz="20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sz="20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𝑃𝑊𝑀</m:t>
                                    </m:r>
                                  </m:e>
                                  <m:sub>
                                    <m:r>
                                      <a:rPr kumimoji="1" lang="en-US" altLang="zh-TW" sz="20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𝑅𝐿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TW" sz="20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sz="20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𝑃𝑊𝑀</m:t>
                                    </m:r>
                                  </m:e>
                                  <m:sub>
                                    <m:r>
                                      <a:rPr kumimoji="1" lang="en-US" altLang="zh-TW" sz="20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𝑅𝑅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kumimoji="1" lang="en-US" altLang="zh-TW" sz="2000" i="1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TW" sz="20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⌊"/>
                          <m:endChr m:val="⌋"/>
                          <m:ctrlPr>
                            <a:rPr kumimoji="1" lang="en-US" altLang="zh-TW" sz="20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kumimoji="1" lang="en-US" altLang="zh-TW" sz="2000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kumimoji="1" lang="en-US" altLang="zh-TW" sz="2000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zh-TW" sz="2000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60∗255</m:t>
                                  </m:r>
                                </m:num>
                                <m:den>
                                  <m:r>
                                    <a:rPr kumimoji="1" lang="en-US" altLang="zh-TW" sz="2000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kumimoji="1" lang="en-US" altLang="zh-TW" sz="2000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𝐷</m:t>
                                  </m:r>
                                  <m:r>
                                    <a:rPr kumimoji="1" lang="en-US" altLang="zh-TW" sz="2000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∗</m:t>
                                  </m:r>
                                  <m:sSub>
                                    <m:sSubPr>
                                      <m:ctrlPr>
                                        <a:rPr kumimoji="1" lang="en-US" altLang="zh-TW" sz="2000" i="1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sz="2000" i="1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𝑅𝑃𝑀</m:t>
                                      </m:r>
                                    </m:e>
                                    <m:sub>
                                      <m:r>
                                        <a:rPr kumimoji="1" lang="en-US" altLang="zh-TW" sz="2000" i="1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𝑚𝑎𝑥</m:t>
                                      </m:r>
                                    </m:sub>
                                  </m:sSub>
                                </m:den>
                              </m:f>
                              <m:d>
                                <m:dPr>
                                  <m:begChr m:val="["/>
                                  <m:endChr m:val="]"/>
                                  <m:ctrlPr>
                                    <a:rPr kumimoji="1" lang="en-US" altLang="zh-TW" sz="2000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3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kumimoji="1" lang="en-US" altLang="zh-TW" sz="2000" i="1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kumimoji="1" lang="en-US" altLang="zh-TW" sz="2000" i="1">
                                            <a:solidFill>
                                              <a:schemeClr val="accent4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  <m:e>
                                        <m:r>
                                          <a:rPr kumimoji="1" lang="en-US" altLang="zh-TW" sz="2000" i="1">
                                            <a:solidFill>
                                              <a:schemeClr val="accent4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e>
                                      <m:e>
                                        <m:r>
                                          <a:rPr kumimoji="1" lang="en-US" altLang="zh-TW" sz="2000" i="1">
                                            <a:solidFill>
                                              <a:schemeClr val="accent4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kumimoji="1" lang="en-US" altLang="zh-TW" sz="2000" i="1">
                                            <a:solidFill>
                                              <a:schemeClr val="accent4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  <m:e>
                                        <m:r>
                                          <a:rPr kumimoji="1" lang="en-US" altLang="zh-TW" sz="2000" i="1">
                                            <a:solidFill>
                                              <a:schemeClr val="accent4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  <m:e>
                                        <m:r>
                                          <a:rPr kumimoji="1" lang="en-US" altLang="zh-TW" sz="2000" i="1">
                                            <a:solidFill>
                                              <a:schemeClr val="accent4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kumimoji="1" lang="en-US" altLang="zh-TW" sz="2000" i="1">
                                            <a:solidFill>
                                              <a:schemeClr val="accent4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  <m:e>
                                        <m:r>
                                          <a:rPr kumimoji="1" lang="en-US" altLang="zh-TW" sz="2000" i="1">
                                            <a:solidFill>
                                              <a:schemeClr val="accent4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  <m:e>
                                        <m:r>
                                          <a:rPr kumimoji="1" lang="en-US" altLang="zh-TW" sz="2000" i="1">
                                            <a:solidFill>
                                              <a:schemeClr val="accent4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kumimoji="1" lang="en-US" altLang="zh-TW" sz="2000" i="1">
                                            <a:solidFill>
                                              <a:schemeClr val="accent4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  <m:e>
                                        <m:r>
                                          <a:rPr kumimoji="1" lang="en-US" altLang="zh-TW" sz="2000" i="1">
                                            <a:solidFill>
                                              <a:schemeClr val="accent4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e>
                                      <m:e>
                                        <m:r>
                                          <a:rPr kumimoji="1" lang="en-US" altLang="zh-TW" sz="2000" i="1">
                                            <a:solidFill>
                                              <a:schemeClr val="accent4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  <m:d>
                                <m:dPr>
                                  <m:begChr m:val="["/>
                                  <m:endChr m:val="]"/>
                                  <m:ctrlPr>
                                    <a:rPr kumimoji="1" lang="en-US" altLang="zh-TW" sz="2000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kumimoji="1" lang="en-US" altLang="zh-TW" sz="2000" i="1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kumimoji="1" lang="en-US" altLang="zh-TW" sz="2000" i="1">
                                                <a:solidFill>
                                                  <a:schemeClr val="accent4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en-US" altLang="zh-TW" sz="2000" i="1">
                                                <a:solidFill>
                                                  <a:schemeClr val="accent4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𝑉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zh-TW" sz="2000" i="1">
                                                <a:solidFill>
                                                  <a:schemeClr val="accent4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kumimoji="1" lang="en-US" altLang="zh-TW" sz="2000" i="1">
                                                <a:solidFill>
                                                  <a:schemeClr val="accent4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en-US" altLang="zh-TW" sz="2000" i="1">
                                                <a:solidFill>
                                                  <a:schemeClr val="accent4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𝑉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zh-TW" sz="2000" i="1">
                                                <a:solidFill>
                                                  <a:schemeClr val="accent4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  <m:mr>
                                      <m:e>
                                        <m:r>
                                          <a:rPr kumimoji="1" lang="en-US" altLang="zh-TW" sz="2000" i="1">
                                            <a:solidFill>
                                              <a:schemeClr val="accent4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C66847D4-4E86-1422-D54E-17F88F8812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4718" y="3011431"/>
                <a:ext cx="6247817" cy="12682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3663358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>
          <a:extLst>
            <a:ext uri="{FF2B5EF4-FFF2-40B4-BE49-F238E27FC236}">
              <a16:creationId xmlns:a16="http://schemas.microsoft.com/office/drawing/2014/main" id="{6602C581-E7C2-4630-35B0-A2B82AD10D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15;p26">
            <a:extLst>
              <a:ext uri="{FF2B5EF4-FFF2-40B4-BE49-F238E27FC236}">
                <a16:creationId xmlns:a16="http://schemas.microsoft.com/office/drawing/2014/main" id="{D71C1528-EB68-5676-25EF-090F24593032}"/>
              </a:ext>
            </a:extLst>
          </p:cNvPr>
          <p:cNvSpPr txBox="1">
            <a:spLocks/>
          </p:cNvSpPr>
          <p:nvPr/>
        </p:nvSpPr>
        <p:spPr>
          <a:xfrm>
            <a:off x="3698469" y="1802800"/>
            <a:ext cx="5145494" cy="15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zh-TW" altLang="en-US" sz="72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程式碼</a:t>
            </a:r>
          </a:p>
        </p:txBody>
      </p:sp>
      <p:sp>
        <p:nvSpPr>
          <p:cNvPr id="7" name="Google Shape;124;p26">
            <a:extLst>
              <a:ext uri="{FF2B5EF4-FFF2-40B4-BE49-F238E27FC236}">
                <a16:creationId xmlns:a16="http://schemas.microsoft.com/office/drawing/2014/main" id="{C16A1476-D853-3786-0733-BAC159C09341}"/>
              </a:ext>
            </a:extLst>
          </p:cNvPr>
          <p:cNvSpPr txBox="1">
            <a:spLocks/>
          </p:cNvSpPr>
          <p:nvPr/>
        </p:nvSpPr>
        <p:spPr>
          <a:xfrm>
            <a:off x="478901" y="1802800"/>
            <a:ext cx="2940936" cy="153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1400"/>
            </a:pPr>
            <a:r>
              <a:rPr lang="en" sz="72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10-0</a:t>
            </a:r>
            <a:r>
              <a:rPr lang="en-US" sz="72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6</a:t>
            </a:r>
            <a:endParaRPr lang="en" sz="7200" dirty="0">
              <a:solidFill>
                <a:schemeClr val="tx2"/>
              </a:solidFill>
              <a:latin typeface="SoukouMincho" panose="02000600000000000000" pitchFamily="2" charset="-128"/>
              <a:ea typeface="SoukouMincho" panose="02000600000000000000" pitchFamily="2" charset="-128"/>
            </a:endParaRPr>
          </a:p>
        </p:txBody>
      </p:sp>
      <p:cxnSp>
        <p:nvCxnSpPr>
          <p:cNvPr id="8" name="Google Shape;130;p26">
            <a:extLst>
              <a:ext uri="{FF2B5EF4-FFF2-40B4-BE49-F238E27FC236}">
                <a16:creationId xmlns:a16="http://schemas.microsoft.com/office/drawing/2014/main" id="{A7EF95D9-3FF1-1F2F-15F5-25A254F0E3B2}"/>
              </a:ext>
            </a:extLst>
          </p:cNvPr>
          <p:cNvCxnSpPr>
            <a:cxnSpLocks/>
          </p:cNvCxnSpPr>
          <p:nvPr/>
        </p:nvCxnSpPr>
        <p:spPr>
          <a:xfrm>
            <a:off x="3578171" y="1802800"/>
            <a:ext cx="0" cy="1439333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21723276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>
          <a:extLst>
            <a:ext uri="{FF2B5EF4-FFF2-40B4-BE49-F238E27FC236}">
              <a16:creationId xmlns:a16="http://schemas.microsoft.com/office/drawing/2014/main" id="{5CA9B5AC-A4CF-45FA-7BD8-A7DCA3C13E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754;p38">
            <a:extLst>
              <a:ext uri="{FF2B5EF4-FFF2-40B4-BE49-F238E27FC236}">
                <a16:creationId xmlns:a16="http://schemas.microsoft.com/office/drawing/2014/main" id="{0DBA89C1-5E73-FADD-1610-DDB294C55F2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2200" y="2159959"/>
            <a:ext cx="7719600" cy="70458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GitHub</a:t>
            </a:r>
            <a:br>
              <a:rPr lang="en-US" altLang="zh-TW" sz="28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</a:br>
            <a:r>
              <a:rPr lang="en-US" altLang="zh-TW" sz="12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  <a:hlinkClick r:id="rId3"/>
              </a:rPr>
              <a:t>https://</a:t>
            </a:r>
            <a:r>
              <a:rPr lang="en-US" altLang="zh-TW" sz="1200" dirty="0" err="1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  <a:hlinkClick r:id="rId3"/>
              </a:rPr>
              <a:t>github.com</a:t>
            </a:r>
            <a:r>
              <a:rPr lang="en-US" altLang="zh-TW" sz="12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  <a:hlinkClick r:id="rId3"/>
              </a:rPr>
              <a:t>/</a:t>
            </a:r>
            <a:r>
              <a:rPr lang="en-US" altLang="zh-TW" sz="1200" dirty="0" err="1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  <a:hlinkClick r:id="rId3"/>
              </a:rPr>
              <a:t>PrinceLego</a:t>
            </a:r>
            <a:r>
              <a:rPr lang="en-US" altLang="zh-TW" sz="12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  <a:hlinkClick r:id="rId3"/>
              </a:rPr>
              <a:t>/</a:t>
            </a:r>
            <a:r>
              <a:rPr lang="en-US" altLang="zh-TW" sz="1200" dirty="0" err="1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  <a:hlinkClick r:id="rId3"/>
              </a:rPr>
              <a:t>Mechatronics_Integration</a:t>
            </a:r>
            <a:r>
              <a:rPr lang="en-US" altLang="zh-TW" sz="12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  <a:hlinkClick r:id="rId3"/>
              </a:rPr>
              <a:t>/tree/main/</a:t>
            </a:r>
            <a:r>
              <a:rPr lang="en-US" altLang="zh-TW" sz="1200" dirty="0" err="1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  <a:hlinkClick r:id="rId3"/>
              </a:rPr>
              <a:t>final_project</a:t>
            </a:r>
            <a:endParaRPr lang="en-US" sz="1200" dirty="0">
              <a:solidFill>
                <a:schemeClr val="tx2"/>
              </a:solidFill>
              <a:latin typeface="SoukouMincho" panose="02000600000000000000" pitchFamily="2" charset="-128"/>
              <a:ea typeface="SoukouMincho" panose="02000600000000000000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3587719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37"/>
          <p:cNvSpPr txBox="1">
            <a:spLocks noGrp="1"/>
          </p:cNvSpPr>
          <p:nvPr>
            <p:ph type="title"/>
          </p:nvPr>
        </p:nvSpPr>
        <p:spPr>
          <a:xfrm>
            <a:off x="968929" y="1099962"/>
            <a:ext cx="7206142" cy="29435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0" dirty="0">
                <a:solidFill>
                  <a:schemeClr val="tx2"/>
                </a:solidFill>
                <a:latin typeface="SoukouMincho" panose="02000600000000000000" pitchFamily="2" charset="-128"/>
                <a:ea typeface="SoukouMincho" panose="02000600000000000000" pitchFamily="2" charset="-128"/>
              </a:rPr>
              <a:t>THANK!</a:t>
            </a:r>
            <a:endParaRPr sz="12000" dirty="0">
              <a:solidFill>
                <a:schemeClr val="tx2"/>
              </a:solidFill>
              <a:latin typeface="SoukouMincho" panose="02000600000000000000" pitchFamily="2" charset="-128"/>
              <a:ea typeface="SoukouMincho" panose="02000600000000000000" pitchFamily="2" charset="-128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>
          <a:extLst>
            <a:ext uri="{FF2B5EF4-FFF2-40B4-BE49-F238E27FC236}">
              <a16:creationId xmlns:a16="http://schemas.microsoft.com/office/drawing/2014/main" id="{22A1874E-B72F-A282-842B-268B783A80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302994AE-9342-9393-7976-A022C280B384}"/>
              </a:ext>
            </a:extLst>
          </p:cNvPr>
          <p:cNvGrpSpPr/>
          <p:nvPr/>
        </p:nvGrpSpPr>
        <p:grpSpPr>
          <a:xfrm>
            <a:off x="908758" y="314661"/>
            <a:ext cx="7326482" cy="1359428"/>
            <a:chOff x="2655826" y="205510"/>
            <a:chExt cx="7326482" cy="1359428"/>
          </a:xfrm>
        </p:grpSpPr>
        <p:grpSp>
          <p:nvGrpSpPr>
            <p:cNvPr id="3" name="Google Shape;1679;p42">
              <a:extLst>
                <a:ext uri="{FF2B5EF4-FFF2-40B4-BE49-F238E27FC236}">
                  <a16:creationId xmlns:a16="http://schemas.microsoft.com/office/drawing/2014/main" id="{7F28F567-4354-5BAC-CFF8-1A6A20FA7CCD}"/>
                </a:ext>
              </a:extLst>
            </p:cNvPr>
            <p:cNvGrpSpPr/>
            <p:nvPr/>
          </p:nvGrpSpPr>
          <p:grpSpPr>
            <a:xfrm rot="3938964">
              <a:off x="2655826" y="205510"/>
              <a:ext cx="1359428" cy="1359428"/>
              <a:chOff x="885403" y="1571142"/>
              <a:chExt cx="2598600" cy="2598600"/>
            </a:xfrm>
          </p:grpSpPr>
          <p:sp>
            <p:nvSpPr>
              <p:cNvPr id="56" name="Google Shape;1680;p42">
                <a:extLst>
                  <a:ext uri="{FF2B5EF4-FFF2-40B4-BE49-F238E27FC236}">
                    <a16:creationId xmlns:a16="http://schemas.microsoft.com/office/drawing/2014/main" id="{52A07D83-6F3A-88F0-8D3E-1BB795F86D93}"/>
                  </a:ext>
                </a:extLst>
              </p:cNvPr>
              <p:cNvSpPr/>
              <p:nvPr/>
            </p:nvSpPr>
            <p:spPr>
              <a:xfrm>
                <a:off x="1303550" y="1980350"/>
                <a:ext cx="1762475" cy="1762450"/>
              </a:xfrm>
              <a:custGeom>
                <a:avLst/>
                <a:gdLst/>
                <a:ahLst/>
                <a:cxnLst/>
                <a:rect l="l" t="t" r="r" b="b"/>
                <a:pathLst>
                  <a:path w="70499" h="70498" extrusionOk="0">
                    <a:moveTo>
                      <a:pt x="35133" y="1"/>
                    </a:moveTo>
                    <a:lnTo>
                      <a:pt x="35133" y="683"/>
                    </a:lnTo>
                    <a:lnTo>
                      <a:pt x="35257" y="683"/>
                    </a:lnTo>
                    <a:cubicBezTo>
                      <a:pt x="36048" y="683"/>
                      <a:pt x="36853" y="710"/>
                      <a:pt x="37645" y="751"/>
                    </a:cubicBezTo>
                    <a:lnTo>
                      <a:pt x="37686" y="82"/>
                    </a:lnTo>
                    <a:cubicBezTo>
                      <a:pt x="36880" y="28"/>
                      <a:pt x="36061" y="1"/>
                      <a:pt x="35257" y="1"/>
                    </a:cubicBezTo>
                    <a:close/>
                    <a:moveTo>
                      <a:pt x="34560" y="1"/>
                    </a:moveTo>
                    <a:cubicBezTo>
                      <a:pt x="33714" y="28"/>
                      <a:pt x="32840" y="68"/>
                      <a:pt x="32008" y="150"/>
                    </a:cubicBezTo>
                    <a:lnTo>
                      <a:pt x="32063" y="820"/>
                    </a:lnTo>
                    <a:cubicBezTo>
                      <a:pt x="32895" y="751"/>
                      <a:pt x="33741" y="696"/>
                      <a:pt x="34574" y="683"/>
                    </a:cubicBezTo>
                    <a:lnTo>
                      <a:pt x="34560" y="1"/>
                    </a:lnTo>
                    <a:close/>
                    <a:moveTo>
                      <a:pt x="38259" y="123"/>
                    </a:moveTo>
                    <a:lnTo>
                      <a:pt x="38205" y="805"/>
                    </a:lnTo>
                    <a:cubicBezTo>
                      <a:pt x="39037" y="874"/>
                      <a:pt x="39870" y="969"/>
                      <a:pt x="40689" y="1106"/>
                    </a:cubicBezTo>
                    <a:lnTo>
                      <a:pt x="40798" y="437"/>
                    </a:lnTo>
                    <a:cubicBezTo>
                      <a:pt x="39965" y="301"/>
                      <a:pt x="39106" y="192"/>
                      <a:pt x="38259" y="123"/>
                    </a:cubicBezTo>
                    <a:close/>
                    <a:moveTo>
                      <a:pt x="31435" y="205"/>
                    </a:moveTo>
                    <a:cubicBezTo>
                      <a:pt x="30588" y="301"/>
                      <a:pt x="29742" y="423"/>
                      <a:pt x="28896" y="574"/>
                    </a:cubicBezTo>
                    <a:lnTo>
                      <a:pt x="29018" y="1242"/>
                    </a:lnTo>
                    <a:cubicBezTo>
                      <a:pt x="29837" y="1093"/>
                      <a:pt x="30683" y="969"/>
                      <a:pt x="31502" y="874"/>
                    </a:cubicBezTo>
                    <a:lnTo>
                      <a:pt x="31435" y="205"/>
                    </a:lnTo>
                    <a:close/>
                    <a:moveTo>
                      <a:pt x="41357" y="532"/>
                    </a:moveTo>
                    <a:lnTo>
                      <a:pt x="41248" y="1188"/>
                    </a:lnTo>
                    <a:cubicBezTo>
                      <a:pt x="42067" y="1338"/>
                      <a:pt x="42900" y="1515"/>
                      <a:pt x="43705" y="1720"/>
                    </a:cubicBezTo>
                    <a:lnTo>
                      <a:pt x="43869" y="1065"/>
                    </a:lnTo>
                    <a:cubicBezTo>
                      <a:pt x="43037" y="847"/>
                      <a:pt x="42203" y="669"/>
                      <a:pt x="41357" y="532"/>
                    </a:cubicBezTo>
                    <a:close/>
                    <a:moveTo>
                      <a:pt x="28336" y="683"/>
                    </a:moveTo>
                    <a:cubicBezTo>
                      <a:pt x="27504" y="847"/>
                      <a:pt x="26671" y="1038"/>
                      <a:pt x="25852" y="1269"/>
                    </a:cubicBezTo>
                    <a:lnTo>
                      <a:pt x="26030" y="1925"/>
                    </a:lnTo>
                    <a:cubicBezTo>
                      <a:pt x="26834" y="1693"/>
                      <a:pt x="27653" y="1502"/>
                      <a:pt x="28472" y="1338"/>
                    </a:cubicBezTo>
                    <a:lnTo>
                      <a:pt x="28336" y="683"/>
                    </a:lnTo>
                    <a:close/>
                    <a:moveTo>
                      <a:pt x="44415" y="1202"/>
                    </a:moveTo>
                    <a:lnTo>
                      <a:pt x="44238" y="1857"/>
                    </a:lnTo>
                    <a:cubicBezTo>
                      <a:pt x="45042" y="2075"/>
                      <a:pt x="45848" y="2321"/>
                      <a:pt x="46640" y="2594"/>
                    </a:cubicBezTo>
                    <a:lnTo>
                      <a:pt x="46871" y="1952"/>
                    </a:lnTo>
                    <a:cubicBezTo>
                      <a:pt x="46067" y="1679"/>
                      <a:pt x="45234" y="1420"/>
                      <a:pt x="44415" y="1202"/>
                    </a:cubicBezTo>
                    <a:close/>
                    <a:moveTo>
                      <a:pt x="25306" y="1420"/>
                    </a:moveTo>
                    <a:cubicBezTo>
                      <a:pt x="24487" y="1666"/>
                      <a:pt x="23668" y="1939"/>
                      <a:pt x="22863" y="2239"/>
                    </a:cubicBezTo>
                    <a:lnTo>
                      <a:pt x="23109" y="2867"/>
                    </a:lnTo>
                    <a:cubicBezTo>
                      <a:pt x="23886" y="2580"/>
                      <a:pt x="24692" y="2307"/>
                      <a:pt x="25484" y="2075"/>
                    </a:cubicBezTo>
                    <a:lnTo>
                      <a:pt x="25306" y="1420"/>
                    </a:lnTo>
                    <a:close/>
                    <a:moveTo>
                      <a:pt x="47404" y="2157"/>
                    </a:moveTo>
                    <a:lnTo>
                      <a:pt x="47172" y="2785"/>
                    </a:lnTo>
                    <a:cubicBezTo>
                      <a:pt x="47950" y="3071"/>
                      <a:pt x="48742" y="3399"/>
                      <a:pt x="49492" y="3740"/>
                    </a:cubicBezTo>
                    <a:lnTo>
                      <a:pt x="49779" y="3126"/>
                    </a:lnTo>
                    <a:cubicBezTo>
                      <a:pt x="49001" y="2771"/>
                      <a:pt x="48209" y="2443"/>
                      <a:pt x="47404" y="2157"/>
                    </a:cubicBezTo>
                    <a:close/>
                    <a:moveTo>
                      <a:pt x="22344" y="2443"/>
                    </a:moveTo>
                    <a:cubicBezTo>
                      <a:pt x="21553" y="2758"/>
                      <a:pt x="20761" y="3098"/>
                      <a:pt x="19997" y="3467"/>
                    </a:cubicBezTo>
                    <a:lnTo>
                      <a:pt x="20283" y="4068"/>
                    </a:lnTo>
                    <a:cubicBezTo>
                      <a:pt x="21034" y="3713"/>
                      <a:pt x="21812" y="3371"/>
                      <a:pt x="22590" y="3071"/>
                    </a:cubicBezTo>
                    <a:lnTo>
                      <a:pt x="22344" y="2443"/>
                    </a:lnTo>
                    <a:close/>
                    <a:moveTo>
                      <a:pt x="50298" y="3358"/>
                    </a:moveTo>
                    <a:lnTo>
                      <a:pt x="50011" y="3972"/>
                    </a:lnTo>
                    <a:cubicBezTo>
                      <a:pt x="50762" y="4327"/>
                      <a:pt x="51512" y="4723"/>
                      <a:pt x="52236" y="5133"/>
                    </a:cubicBezTo>
                    <a:lnTo>
                      <a:pt x="52577" y="4545"/>
                    </a:lnTo>
                    <a:cubicBezTo>
                      <a:pt x="51827" y="4123"/>
                      <a:pt x="51062" y="3726"/>
                      <a:pt x="50298" y="3358"/>
                    </a:cubicBezTo>
                    <a:close/>
                    <a:moveTo>
                      <a:pt x="19478" y="3713"/>
                    </a:moveTo>
                    <a:cubicBezTo>
                      <a:pt x="18727" y="4095"/>
                      <a:pt x="17962" y="4505"/>
                      <a:pt x="17240" y="4942"/>
                    </a:cubicBezTo>
                    <a:lnTo>
                      <a:pt x="17580" y="5528"/>
                    </a:lnTo>
                    <a:cubicBezTo>
                      <a:pt x="18304" y="5105"/>
                      <a:pt x="19041" y="4696"/>
                      <a:pt x="19791" y="4314"/>
                    </a:cubicBezTo>
                    <a:lnTo>
                      <a:pt x="19478" y="3713"/>
                    </a:lnTo>
                    <a:close/>
                    <a:moveTo>
                      <a:pt x="53068" y="4832"/>
                    </a:moveTo>
                    <a:lnTo>
                      <a:pt x="52728" y="5406"/>
                    </a:lnTo>
                    <a:cubicBezTo>
                      <a:pt x="53450" y="5828"/>
                      <a:pt x="54160" y="6292"/>
                      <a:pt x="54843" y="6756"/>
                    </a:cubicBezTo>
                    <a:lnTo>
                      <a:pt x="55225" y="6210"/>
                    </a:lnTo>
                    <a:cubicBezTo>
                      <a:pt x="54529" y="5719"/>
                      <a:pt x="53805" y="5255"/>
                      <a:pt x="53068" y="4832"/>
                    </a:cubicBezTo>
                    <a:close/>
                    <a:moveTo>
                      <a:pt x="16748" y="5242"/>
                    </a:moveTo>
                    <a:cubicBezTo>
                      <a:pt x="16230" y="5569"/>
                      <a:pt x="15697" y="5910"/>
                      <a:pt x="15192" y="6265"/>
                    </a:cubicBezTo>
                    <a:lnTo>
                      <a:pt x="15574" y="6811"/>
                    </a:lnTo>
                    <a:cubicBezTo>
                      <a:pt x="16079" y="6470"/>
                      <a:pt x="16598" y="6129"/>
                      <a:pt x="17103" y="5815"/>
                    </a:cubicBezTo>
                    <a:lnTo>
                      <a:pt x="16748" y="5242"/>
                    </a:lnTo>
                    <a:close/>
                    <a:moveTo>
                      <a:pt x="14960" y="6429"/>
                    </a:moveTo>
                    <a:cubicBezTo>
                      <a:pt x="14850" y="6498"/>
                      <a:pt x="14728" y="6579"/>
                      <a:pt x="14619" y="6661"/>
                    </a:cubicBezTo>
                    <a:lnTo>
                      <a:pt x="15014" y="7207"/>
                    </a:lnTo>
                    <a:cubicBezTo>
                      <a:pt x="15123" y="7139"/>
                      <a:pt x="15233" y="7057"/>
                      <a:pt x="15342" y="6975"/>
                    </a:cubicBezTo>
                    <a:lnTo>
                      <a:pt x="14960" y="6429"/>
                    </a:lnTo>
                    <a:close/>
                    <a:moveTo>
                      <a:pt x="55703" y="6525"/>
                    </a:moveTo>
                    <a:lnTo>
                      <a:pt x="55307" y="7084"/>
                    </a:lnTo>
                    <a:cubicBezTo>
                      <a:pt x="55989" y="7562"/>
                      <a:pt x="56658" y="8081"/>
                      <a:pt x="57299" y="8613"/>
                    </a:cubicBezTo>
                    <a:lnTo>
                      <a:pt x="57723" y="8094"/>
                    </a:lnTo>
                    <a:cubicBezTo>
                      <a:pt x="57068" y="7548"/>
                      <a:pt x="56386" y="7029"/>
                      <a:pt x="55703" y="6525"/>
                    </a:cubicBezTo>
                    <a:close/>
                    <a:moveTo>
                      <a:pt x="14168" y="7002"/>
                    </a:moveTo>
                    <a:cubicBezTo>
                      <a:pt x="13485" y="7508"/>
                      <a:pt x="12817" y="8054"/>
                      <a:pt x="12175" y="8613"/>
                    </a:cubicBezTo>
                    <a:lnTo>
                      <a:pt x="12612" y="9118"/>
                    </a:lnTo>
                    <a:cubicBezTo>
                      <a:pt x="13240" y="8572"/>
                      <a:pt x="13895" y="8039"/>
                      <a:pt x="14564" y="7548"/>
                    </a:cubicBezTo>
                    <a:lnTo>
                      <a:pt x="14168" y="7002"/>
                    </a:lnTo>
                    <a:close/>
                    <a:moveTo>
                      <a:pt x="58160" y="8463"/>
                    </a:moveTo>
                    <a:lnTo>
                      <a:pt x="57723" y="8968"/>
                    </a:lnTo>
                    <a:cubicBezTo>
                      <a:pt x="58351" y="9514"/>
                      <a:pt x="58979" y="10087"/>
                      <a:pt x="59565" y="10674"/>
                    </a:cubicBezTo>
                    <a:lnTo>
                      <a:pt x="60043" y="10196"/>
                    </a:lnTo>
                    <a:cubicBezTo>
                      <a:pt x="59443" y="9595"/>
                      <a:pt x="58815" y="9009"/>
                      <a:pt x="58160" y="8463"/>
                    </a:cubicBezTo>
                    <a:close/>
                    <a:moveTo>
                      <a:pt x="11738" y="8982"/>
                    </a:moveTo>
                    <a:cubicBezTo>
                      <a:pt x="11111" y="9555"/>
                      <a:pt x="10483" y="10156"/>
                      <a:pt x="9896" y="10756"/>
                    </a:cubicBezTo>
                    <a:lnTo>
                      <a:pt x="10388" y="11233"/>
                    </a:lnTo>
                    <a:cubicBezTo>
                      <a:pt x="10961" y="10633"/>
                      <a:pt x="11575" y="10046"/>
                      <a:pt x="12189" y="9486"/>
                    </a:cubicBezTo>
                    <a:lnTo>
                      <a:pt x="11738" y="8982"/>
                    </a:lnTo>
                    <a:close/>
                    <a:moveTo>
                      <a:pt x="60453" y="10605"/>
                    </a:moveTo>
                    <a:lnTo>
                      <a:pt x="59962" y="11070"/>
                    </a:lnTo>
                    <a:cubicBezTo>
                      <a:pt x="60548" y="11670"/>
                      <a:pt x="61121" y="12298"/>
                      <a:pt x="61654" y="12926"/>
                    </a:cubicBezTo>
                    <a:lnTo>
                      <a:pt x="62173" y="12489"/>
                    </a:lnTo>
                    <a:cubicBezTo>
                      <a:pt x="61627" y="11848"/>
                      <a:pt x="61039" y="11206"/>
                      <a:pt x="60453" y="10605"/>
                    </a:cubicBezTo>
                    <a:close/>
                    <a:moveTo>
                      <a:pt x="9500" y="11179"/>
                    </a:moveTo>
                    <a:cubicBezTo>
                      <a:pt x="8927" y="11793"/>
                      <a:pt x="8353" y="12449"/>
                      <a:pt x="7822" y="13104"/>
                    </a:cubicBezTo>
                    <a:lnTo>
                      <a:pt x="8353" y="13526"/>
                    </a:lnTo>
                    <a:cubicBezTo>
                      <a:pt x="8872" y="12885"/>
                      <a:pt x="9432" y="12243"/>
                      <a:pt x="10005" y="11630"/>
                    </a:cubicBezTo>
                    <a:lnTo>
                      <a:pt x="9500" y="11179"/>
                    </a:lnTo>
                    <a:close/>
                    <a:moveTo>
                      <a:pt x="62541" y="12926"/>
                    </a:moveTo>
                    <a:lnTo>
                      <a:pt x="62009" y="13363"/>
                    </a:lnTo>
                    <a:cubicBezTo>
                      <a:pt x="62541" y="14005"/>
                      <a:pt x="63046" y="14673"/>
                      <a:pt x="63523" y="15342"/>
                    </a:cubicBezTo>
                    <a:lnTo>
                      <a:pt x="64069" y="14960"/>
                    </a:lnTo>
                    <a:cubicBezTo>
                      <a:pt x="63592" y="14263"/>
                      <a:pt x="63074" y="13581"/>
                      <a:pt x="62541" y="12926"/>
                    </a:cubicBezTo>
                    <a:close/>
                    <a:moveTo>
                      <a:pt x="7467" y="13554"/>
                    </a:moveTo>
                    <a:cubicBezTo>
                      <a:pt x="6948" y="14223"/>
                      <a:pt x="6442" y="14919"/>
                      <a:pt x="5965" y="15628"/>
                    </a:cubicBezTo>
                    <a:lnTo>
                      <a:pt x="6524" y="16010"/>
                    </a:lnTo>
                    <a:cubicBezTo>
                      <a:pt x="6988" y="15315"/>
                      <a:pt x="7494" y="14632"/>
                      <a:pt x="7999" y="13963"/>
                    </a:cubicBezTo>
                    <a:lnTo>
                      <a:pt x="7467" y="13554"/>
                    </a:lnTo>
                    <a:close/>
                    <a:moveTo>
                      <a:pt x="64411" y="15437"/>
                    </a:moveTo>
                    <a:lnTo>
                      <a:pt x="63851" y="15819"/>
                    </a:lnTo>
                    <a:cubicBezTo>
                      <a:pt x="64315" y="16516"/>
                      <a:pt x="64766" y="17226"/>
                      <a:pt x="65189" y="17949"/>
                    </a:cubicBezTo>
                    <a:lnTo>
                      <a:pt x="65776" y="17608"/>
                    </a:lnTo>
                    <a:cubicBezTo>
                      <a:pt x="65352" y="16871"/>
                      <a:pt x="64888" y="16147"/>
                      <a:pt x="64411" y="15437"/>
                    </a:cubicBezTo>
                    <a:close/>
                    <a:moveTo>
                      <a:pt x="5651" y="16107"/>
                    </a:moveTo>
                    <a:cubicBezTo>
                      <a:pt x="5187" y="16816"/>
                      <a:pt x="4750" y="17553"/>
                      <a:pt x="4341" y="18304"/>
                    </a:cubicBezTo>
                    <a:lnTo>
                      <a:pt x="4928" y="18631"/>
                    </a:lnTo>
                    <a:cubicBezTo>
                      <a:pt x="5323" y="17894"/>
                      <a:pt x="5760" y="17171"/>
                      <a:pt x="6224" y="16475"/>
                    </a:cubicBezTo>
                    <a:lnTo>
                      <a:pt x="5651" y="16107"/>
                    </a:lnTo>
                    <a:close/>
                    <a:moveTo>
                      <a:pt x="66049" y="18099"/>
                    </a:moveTo>
                    <a:lnTo>
                      <a:pt x="65462" y="18427"/>
                    </a:lnTo>
                    <a:cubicBezTo>
                      <a:pt x="65871" y="19164"/>
                      <a:pt x="66253" y="19914"/>
                      <a:pt x="66608" y="20665"/>
                    </a:cubicBezTo>
                    <a:lnTo>
                      <a:pt x="67223" y="20378"/>
                    </a:lnTo>
                    <a:cubicBezTo>
                      <a:pt x="66868" y="19614"/>
                      <a:pt x="66472" y="18850"/>
                      <a:pt x="66049" y="18099"/>
                    </a:cubicBezTo>
                    <a:close/>
                    <a:moveTo>
                      <a:pt x="4068" y="18809"/>
                    </a:moveTo>
                    <a:cubicBezTo>
                      <a:pt x="3672" y="19559"/>
                      <a:pt x="3290" y="20338"/>
                      <a:pt x="2948" y="21115"/>
                    </a:cubicBezTo>
                    <a:lnTo>
                      <a:pt x="3576" y="21388"/>
                    </a:lnTo>
                    <a:cubicBezTo>
                      <a:pt x="3904" y="20624"/>
                      <a:pt x="4273" y="19860"/>
                      <a:pt x="4668" y="19123"/>
                    </a:cubicBezTo>
                    <a:lnTo>
                      <a:pt x="4068" y="18809"/>
                    </a:lnTo>
                    <a:close/>
                    <a:moveTo>
                      <a:pt x="67454" y="20897"/>
                    </a:moveTo>
                    <a:lnTo>
                      <a:pt x="66841" y="21170"/>
                    </a:lnTo>
                    <a:cubicBezTo>
                      <a:pt x="67181" y="21934"/>
                      <a:pt x="67496" y="22713"/>
                      <a:pt x="67782" y="23504"/>
                    </a:cubicBezTo>
                    <a:lnTo>
                      <a:pt x="68410" y="23272"/>
                    </a:lnTo>
                    <a:cubicBezTo>
                      <a:pt x="68124" y="22467"/>
                      <a:pt x="67796" y="21675"/>
                      <a:pt x="67454" y="20897"/>
                    </a:cubicBezTo>
                    <a:close/>
                    <a:moveTo>
                      <a:pt x="2730" y="21648"/>
                    </a:moveTo>
                    <a:cubicBezTo>
                      <a:pt x="2402" y="22426"/>
                      <a:pt x="2089" y="23231"/>
                      <a:pt x="1816" y="24036"/>
                    </a:cubicBezTo>
                    <a:lnTo>
                      <a:pt x="2457" y="24255"/>
                    </a:lnTo>
                    <a:cubicBezTo>
                      <a:pt x="2730" y="23463"/>
                      <a:pt x="3030" y="22671"/>
                      <a:pt x="3345" y="21907"/>
                    </a:cubicBezTo>
                    <a:lnTo>
                      <a:pt x="2730" y="21648"/>
                    </a:lnTo>
                    <a:close/>
                    <a:moveTo>
                      <a:pt x="68601" y="23805"/>
                    </a:moveTo>
                    <a:lnTo>
                      <a:pt x="67960" y="24023"/>
                    </a:lnTo>
                    <a:cubicBezTo>
                      <a:pt x="68233" y="24815"/>
                      <a:pt x="68479" y="25619"/>
                      <a:pt x="68683" y="26425"/>
                    </a:cubicBezTo>
                    <a:lnTo>
                      <a:pt x="69338" y="26262"/>
                    </a:lnTo>
                    <a:cubicBezTo>
                      <a:pt x="69134" y="25443"/>
                      <a:pt x="68874" y="24609"/>
                      <a:pt x="68601" y="23805"/>
                    </a:cubicBezTo>
                    <a:close/>
                    <a:moveTo>
                      <a:pt x="1638" y="24582"/>
                    </a:moveTo>
                    <a:cubicBezTo>
                      <a:pt x="1392" y="25401"/>
                      <a:pt x="1161" y="26234"/>
                      <a:pt x="956" y="27053"/>
                    </a:cubicBezTo>
                    <a:lnTo>
                      <a:pt x="1625" y="27217"/>
                    </a:lnTo>
                    <a:cubicBezTo>
                      <a:pt x="1816" y="26398"/>
                      <a:pt x="2034" y="25592"/>
                      <a:pt x="2293" y="24787"/>
                    </a:cubicBezTo>
                    <a:lnTo>
                      <a:pt x="1638" y="24582"/>
                    </a:lnTo>
                    <a:close/>
                    <a:moveTo>
                      <a:pt x="69489" y="26808"/>
                    </a:moveTo>
                    <a:lnTo>
                      <a:pt x="68834" y="26971"/>
                    </a:lnTo>
                    <a:cubicBezTo>
                      <a:pt x="69025" y="27776"/>
                      <a:pt x="69202" y="28609"/>
                      <a:pt x="69338" y="29428"/>
                    </a:cubicBezTo>
                    <a:lnTo>
                      <a:pt x="70007" y="29319"/>
                    </a:lnTo>
                    <a:cubicBezTo>
                      <a:pt x="69857" y="28486"/>
                      <a:pt x="69693" y="27640"/>
                      <a:pt x="69489" y="26808"/>
                    </a:cubicBezTo>
                    <a:close/>
                    <a:moveTo>
                      <a:pt x="833" y="27612"/>
                    </a:moveTo>
                    <a:cubicBezTo>
                      <a:pt x="655" y="28445"/>
                      <a:pt x="491" y="29292"/>
                      <a:pt x="369" y="30124"/>
                    </a:cubicBezTo>
                    <a:lnTo>
                      <a:pt x="1037" y="30233"/>
                    </a:lnTo>
                    <a:cubicBezTo>
                      <a:pt x="1161" y="29401"/>
                      <a:pt x="1310" y="28568"/>
                      <a:pt x="1488" y="27763"/>
                    </a:cubicBezTo>
                    <a:lnTo>
                      <a:pt x="833" y="27612"/>
                    </a:lnTo>
                    <a:close/>
                    <a:moveTo>
                      <a:pt x="70089" y="29878"/>
                    </a:moveTo>
                    <a:lnTo>
                      <a:pt x="69420" y="29987"/>
                    </a:lnTo>
                    <a:cubicBezTo>
                      <a:pt x="69556" y="30806"/>
                      <a:pt x="69653" y="31652"/>
                      <a:pt x="69720" y="32486"/>
                    </a:cubicBezTo>
                    <a:lnTo>
                      <a:pt x="70390" y="32431"/>
                    </a:lnTo>
                    <a:cubicBezTo>
                      <a:pt x="70321" y="31571"/>
                      <a:pt x="70226" y="30724"/>
                      <a:pt x="70089" y="29878"/>
                    </a:cubicBezTo>
                    <a:close/>
                    <a:moveTo>
                      <a:pt x="300" y="30697"/>
                    </a:moveTo>
                    <a:cubicBezTo>
                      <a:pt x="191" y="31530"/>
                      <a:pt x="109" y="32389"/>
                      <a:pt x="55" y="33250"/>
                    </a:cubicBezTo>
                    <a:lnTo>
                      <a:pt x="737" y="33277"/>
                    </a:lnTo>
                    <a:cubicBezTo>
                      <a:pt x="779" y="32444"/>
                      <a:pt x="861" y="31612"/>
                      <a:pt x="970" y="30779"/>
                    </a:cubicBezTo>
                    <a:lnTo>
                      <a:pt x="300" y="30697"/>
                    </a:lnTo>
                    <a:close/>
                    <a:moveTo>
                      <a:pt x="27" y="33809"/>
                    </a:moveTo>
                    <a:cubicBezTo>
                      <a:pt x="14" y="34287"/>
                      <a:pt x="0" y="34764"/>
                      <a:pt x="0" y="35243"/>
                    </a:cubicBezTo>
                    <a:cubicBezTo>
                      <a:pt x="0" y="35625"/>
                      <a:pt x="14" y="36007"/>
                      <a:pt x="27" y="36375"/>
                    </a:cubicBezTo>
                    <a:lnTo>
                      <a:pt x="697" y="36348"/>
                    </a:lnTo>
                    <a:cubicBezTo>
                      <a:pt x="683" y="35993"/>
                      <a:pt x="683" y="35611"/>
                      <a:pt x="683" y="35243"/>
                    </a:cubicBezTo>
                    <a:cubicBezTo>
                      <a:pt x="683" y="34779"/>
                      <a:pt x="697" y="34300"/>
                      <a:pt x="710" y="33836"/>
                    </a:cubicBezTo>
                    <a:lnTo>
                      <a:pt x="27" y="33809"/>
                    </a:lnTo>
                    <a:close/>
                    <a:moveTo>
                      <a:pt x="70430" y="32990"/>
                    </a:moveTo>
                    <a:lnTo>
                      <a:pt x="69748" y="33032"/>
                    </a:lnTo>
                    <a:cubicBezTo>
                      <a:pt x="69802" y="33769"/>
                      <a:pt x="69829" y="34506"/>
                      <a:pt x="69829" y="35243"/>
                    </a:cubicBezTo>
                    <a:cubicBezTo>
                      <a:pt x="69829" y="36075"/>
                      <a:pt x="69789" y="36921"/>
                      <a:pt x="69734" y="37754"/>
                    </a:cubicBezTo>
                    <a:lnTo>
                      <a:pt x="70403" y="37809"/>
                    </a:lnTo>
                    <a:cubicBezTo>
                      <a:pt x="70471" y="36962"/>
                      <a:pt x="70499" y="36102"/>
                      <a:pt x="70499" y="35243"/>
                    </a:cubicBezTo>
                    <a:cubicBezTo>
                      <a:pt x="70499" y="34491"/>
                      <a:pt x="70471" y="33741"/>
                      <a:pt x="70430" y="32990"/>
                    </a:cubicBezTo>
                    <a:close/>
                    <a:moveTo>
                      <a:pt x="724" y="36908"/>
                    </a:moveTo>
                    <a:lnTo>
                      <a:pt x="42" y="36948"/>
                    </a:lnTo>
                    <a:cubicBezTo>
                      <a:pt x="82" y="37795"/>
                      <a:pt x="151" y="38655"/>
                      <a:pt x="260" y="39501"/>
                    </a:cubicBezTo>
                    <a:lnTo>
                      <a:pt x="928" y="39419"/>
                    </a:lnTo>
                    <a:cubicBezTo>
                      <a:pt x="833" y="38586"/>
                      <a:pt x="764" y="37754"/>
                      <a:pt x="724" y="36908"/>
                    </a:cubicBezTo>
                    <a:close/>
                    <a:moveTo>
                      <a:pt x="69693" y="38313"/>
                    </a:moveTo>
                    <a:cubicBezTo>
                      <a:pt x="69611" y="39146"/>
                      <a:pt x="69516" y="39978"/>
                      <a:pt x="69380" y="40812"/>
                    </a:cubicBezTo>
                    <a:lnTo>
                      <a:pt x="70048" y="40921"/>
                    </a:lnTo>
                    <a:cubicBezTo>
                      <a:pt x="70184" y="40074"/>
                      <a:pt x="70293" y="39214"/>
                      <a:pt x="70362" y="38368"/>
                    </a:cubicBezTo>
                    <a:lnTo>
                      <a:pt x="69693" y="38313"/>
                    </a:lnTo>
                    <a:close/>
                    <a:moveTo>
                      <a:pt x="997" y="39965"/>
                    </a:moveTo>
                    <a:lnTo>
                      <a:pt x="328" y="40060"/>
                    </a:lnTo>
                    <a:cubicBezTo>
                      <a:pt x="451" y="40907"/>
                      <a:pt x="588" y="41753"/>
                      <a:pt x="764" y="42586"/>
                    </a:cubicBezTo>
                    <a:lnTo>
                      <a:pt x="1434" y="42449"/>
                    </a:lnTo>
                    <a:cubicBezTo>
                      <a:pt x="1256" y="41630"/>
                      <a:pt x="1119" y="40797"/>
                      <a:pt x="997" y="39965"/>
                    </a:cubicBezTo>
                    <a:close/>
                    <a:moveTo>
                      <a:pt x="69283" y="41357"/>
                    </a:moveTo>
                    <a:cubicBezTo>
                      <a:pt x="69134" y="42176"/>
                      <a:pt x="68956" y="43008"/>
                      <a:pt x="68752" y="43814"/>
                    </a:cubicBezTo>
                    <a:lnTo>
                      <a:pt x="69407" y="43978"/>
                    </a:lnTo>
                    <a:cubicBezTo>
                      <a:pt x="69625" y="43159"/>
                      <a:pt x="69802" y="42313"/>
                      <a:pt x="69953" y="41480"/>
                    </a:cubicBezTo>
                    <a:lnTo>
                      <a:pt x="69283" y="41357"/>
                    </a:lnTo>
                    <a:close/>
                    <a:moveTo>
                      <a:pt x="1556" y="42995"/>
                    </a:moveTo>
                    <a:lnTo>
                      <a:pt x="888" y="43145"/>
                    </a:lnTo>
                    <a:cubicBezTo>
                      <a:pt x="1079" y="43964"/>
                      <a:pt x="1297" y="44797"/>
                      <a:pt x="1556" y="45616"/>
                    </a:cubicBezTo>
                    <a:lnTo>
                      <a:pt x="2198" y="45411"/>
                    </a:lnTo>
                    <a:cubicBezTo>
                      <a:pt x="1952" y="44619"/>
                      <a:pt x="1734" y="43800"/>
                      <a:pt x="1556" y="42995"/>
                    </a:cubicBezTo>
                    <a:close/>
                    <a:moveTo>
                      <a:pt x="68615" y="44360"/>
                    </a:moveTo>
                    <a:cubicBezTo>
                      <a:pt x="68397" y="45165"/>
                      <a:pt x="68137" y="45971"/>
                      <a:pt x="67864" y="46748"/>
                    </a:cubicBezTo>
                    <a:lnTo>
                      <a:pt x="68506" y="46981"/>
                    </a:lnTo>
                    <a:cubicBezTo>
                      <a:pt x="68779" y="46175"/>
                      <a:pt x="69038" y="45356"/>
                      <a:pt x="69270" y="44537"/>
                    </a:cubicBezTo>
                    <a:lnTo>
                      <a:pt x="68615" y="44360"/>
                    </a:lnTo>
                    <a:close/>
                    <a:moveTo>
                      <a:pt x="2375" y="45957"/>
                    </a:moveTo>
                    <a:lnTo>
                      <a:pt x="1720" y="46162"/>
                    </a:lnTo>
                    <a:cubicBezTo>
                      <a:pt x="1993" y="46967"/>
                      <a:pt x="2280" y="47773"/>
                      <a:pt x="2608" y="48564"/>
                    </a:cubicBezTo>
                    <a:lnTo>
                      <a:pt x="3235" y="48304"/>
                    </a:lnTo>
                    <a:cubicBezTo>
                      <a:pt x="2921" y="47540"/>
                      <a:pt x="2621" y="46748"/>
                      <a:pt x="2375" y="45957"/>
                    </a:cubicBezTo>
                    <a:close/>
                    <a:moveTo>
                      <a:pt x="67673" y="47281"/>
                    </a:moveTo>
                    <a:cubicBezTo>
                      <a:pt x="67387" y="48059"/>
                      <a:pt x="67059" y="48837"/>
                      <a:pt x="66704" y="49602"/>
                    </a:cubicBezTo>
                    <a:lnTo>
                      <a:pt x="67332" y="49888"/>
                    </a:lnTo>
                    <a:cubicBezTo>
                      <a:pt x="67687" y="49110"/>
                      <a:pt x="68015" y="48319"/>
                      <a:pt x="68301" y="47513"/>
                    </a:cubicBezTo>
                    <a:lnTo>
                      <a:pt x="67673" y="47281"/>
                    </a:lnTo>
                    <a:close/>
                    <a:moveTo>
                      <a:pt x="3454" y="48823"/>
                    </a:moveTo>
                    <a:lnTo>
                      <a:pt x="2826" y="49083"/>
                    </a:lnTo>
                    <a:cubicBezTo>
                      <a:pt x="3154" y="49875"/>
                      <a:pt x="3522" y="50652"/>
                      <a:pt x="3918" y="51403"/>
                    </a:cubicBezTo>
                    <a:lnTo>
                      <a:pt x="4519" y="51089"/>
                    </a:lnTo>
                    <a:cubicBezTo>
                      <a:pt x="4136" y="50352"/>
                      <a:pt x="3781" y="49587"/>
                      <a:pt x="3454" y="48823"/>
                    </a:cubicBezTo>
                    <a:close/>
                    <a:moveTo>
                      <a:pt x="66472" y="50106"/>
                    </a:moveTo>
                    <a:cubicBezTo>
                      <a:pt x="66117" y="50870"/>
                      <a:pt x="65722" y="51622"/>
                      <a:pt x="65312" y="52345"/>
                    </a:cubicBezTo>
                    <a:lnTo>
                      <a:pt x="65898" y="52672"/>
                    </a:lnTo>
                    <a:cubicBezTo>
                      <a:pt x="66322" y="51935"/>
                      <a:pt x="66717" y="51171"/>
                      <a:pt x="67086" y="50406"/>
                    </a:cubicBezTo>
                    <a:lnTo>
                      <a:pt x="66472" y="50106"/>
                    </a:lnTo>
                    <a:close/>
                    <a:moveTo>
                      <a:pt x="4777" y="51580"/>
                    </a:moveTo>
                    <a:lnTo>
                      <a:pt x="4177" y="51908"/>
                    </a:lnTo>
                    <a:cubicBezTo>
                      <a:pt x="4586" y="52659"/>
                      <a:pt x="5023" y="53396"/>
                      <a:pt x="5474" y="54119"/>
                    </a:cubicBezTo>
                    <a:lnTo>
                      <a:pt x="6047" y="53751"/>
                    </a:lnTo>
                    <a:cubicBezTo>
                      <a:pt x="5596" y="53054"/>
                      <a:pt x="5174" y="52317"/>
                      <a:pt x="4777" y="51580"/>
                    </a:cubicBezTo>
                    <a:close/>
                    <a:moveTo>
                      <a:pt x="6347" y="54228"/>
                    </a:moveTo>
                    <a:lnTo>
                      <a:pt x="5787" y="54597"/>
                    </a:lnTo>
                    <a:cubicBezTo>
                      <a:pt x="5938" y="54829"/>
                      <a:pt x="6102" y="55074"/>
                      <a:pt x="6266" y="55307"/>
                    </a:cubicBezTo>
                    <a:lnTo>
                      <a:pt x="6825" y="54925"/>
                    </a:lnTo>
                    <a:cubicBezTo>
                      <a:pt x="6661" y="54692"/>
                      <a:pt x="6497" y="54461"/>
                      <a:pt x="6347" y="54228"/>
                    </a:cubicBezTo>
                    <a:close/>
                    <a:moveTo>
                      <a:pt x="65025" y="52823"/>
                    </a:moveTo>
                    <a:cubicBezTo>
                      <a:pt x="64602" y="53546"/>
                      <a:pt x="64151" y="54255"/>
                      <a:pt x="63674" y="54938"/>
                    </a:cubicBezTo>
                    <a:lnTo>
                      <a:pt x="64220" y="55320"/>
                    </a:lnTo>
                    <a:cubicBezTo>
                      <a:pt x="64712" y="54624"/>
                      <a:pt x="65176" y="53901"/>
                      <a:pt x="65612" y="53163"/>
                    </a:cubicBezTo>
                    <a:lnTo>
                      <a:pt x="65025" y="52823"/>
                    </a:lnTo>
                    <a:close/>
                    <a:moveTo>
                      <a:pt x="6975" y="55156"/>
                    </a:moveTo>
                    <a:lnTo>
                      <a:pt x="6429" y="55538"/>
                    </a:lnTo>
                    <a:cubicBezTo>
                      <a:pt x="6702" y="55921"/>
                      <a:pt x="6975" y="56303"/>
                      <a:pt x="7261" y="56685"/>
                    </a:cubicBezTo>
                    <a:lnTo>
                      <a:pt x="7807" y="56275"/>
                    </a:lnTo>
                    <a:cubicBezTo>
                      <a:pt x="7521" y="55907"/>
                      <a:pt x="7248" y="55525"/>
                      <a:pt x="6975" y="55156"/>
                    </a:cubicBezTo>
                    <a:close/>
                    <a:moveTo>
                      <a:pt x="63347" y="55402"/>
                    </a:moveTo>
                    <a:cubicBezTo>
                      <a:pt x="62855" y="56071"/>
                      <a:pt x="62350" y="56740"/>
                      <a:pt x="61804" y="57382"/>
                    </a:cubicBezTo>
                    <a:lnTo>
                      <a:pt x="62322" y="57818"/>
                    </a:lnTo>
                    <a:cubicBezTo>
                      <a:pt x="62868" y="57163"/>
                      <a:pt x="63401" y="56481"/>
                      <a:pt x="63893" y="55798"/>
                    </a:cubicBezTo>
                    <a:lnTo>
                      <a:pt x="63347" y="55402"/>
                    </a:lnTo>
                    <a:close/>
                    <a:moveTo>
                      <a:pt x="8149" y="56712"/>
                    </a:moveTo>
                    <a:lnTo>
                      <a:pt x="7616" y="57136"/>
                    </a:lnTo>
                    <a:cubicBezTo>
                      <a:pt x="8149" y="57791"/>
                      <a:pt x="8708" y="58446"/>
                      <a:pt x="9282" y="59074"/>
                    </a:cubicBezTo>
                    <a:lnTo>
                      <a:pt x="9773" y="58623"/>
                    </a:lnTo>
                    <a:cubicBezTo>
                      <a:pt x="9214" y="58009"/>
                      <a:pt x="8668" y="57367"/>
                      <a:pt x="8149" y="56712"/>
                    </a:cubicBezTo>
                    <a:close/>
                    <a:moveTo>
                      <a:pt x="61449" y="57804"/>
                    </a:moveTo>
                    <a:cubicBezTo>
                      <a:pt x="60903" y="58446"/>
                      <a:pt x="60330" y="59060"/>
                      <a:pt x="59743" y="59647"/>
                    </a:cubicBezTo>
                    <a:lnTo>
                      <a:pt x="60220" y="60125"/>
                    </a:lnTo>
                    <a:cubicBezTo>
                      <a:pt x="60821" y="59524"/>
                      <a:pt x="61408" y="58896"/>
                      <a:pt x="61954" y="58255"/>
                    </a:cubicBezTo>
                    <a:lnTo>
                      <a:pt x="61449" y="57804"/>
                    </a:lnTo>
                    <a:close/>
                    <a:moveTo>
                      <a:pt x="10155" y="59033"/>
                    </a:moveTo>
                    <a:lnTo>
                      <a:pt x="9664" y="59497"/>
                    </a:lnTo>
                    <a:cubicBezTo>
                      <a:pt x="10251" y="60111"/>
                      <a:pt x="10865" y="60712"/>
                      <a:pt x="11493" y="61285"/>
                    </a:cubicBezTo>
                    <a:lnTo>
                      <a:pt x="11957" y="60794"/>
                    </a:lnTo>
                    <a:cubicBezTo>
                      <a:pt x="11343" y="60234"/>
                      <a:pt x="10728" y="59633"/>
                      <a:pt x="10155" y="59033"/>
                    </a:cubicBezTo>
                    <a:close/>
                    <a:moveTo>
                      <a:pt x="59334" y="60043"/>
                    </a:moveTo>
                    <a:cubicBezTo>
                      <a:pt x="58746" y="60630"/>
                      <a:pt x="58118" y="61189"/>
                      <a:pt x="57477" y="61735"/>
                    </a:cubicBezTo>
                    <a:lnTo>
                      <a:pt x="57914" y="62254"/>
                    </a:lnTo>
                    <a:cubicBezTo>
                      <a:pt x="58555" y="61695"/>
                      <a:pt x="59197" y="61121"/>
                      <a:pt x="59811" y="60534"/>
                    </a:cubicBezTo>
                    <a:lnTo>
                      <a:pt x="59334" y="60043"/>
                    </a:lnTo>
                    <a:close/>
                    <a:moveTo>
                      <a:pt x="12366" y="61162"/>
                    </a:moveTo>
                    <a:lnTo>
                      <a:pt x="11916" y="61667"/>
                    </a:lnTo>
                    <a:cubicBezTo>
                      <a:pt x="12557" y="62226"/>
                      <a:pt x="13227" y="62787"/>
                      <a:pt x="13895" y="63291"/>
                    </a:cubicBezTo>
                    <a:lnTo>
                      <a:pt x="14304" y="62759"/>
                    </a:lnTo>
                    <a:cubicBezTo>
                      <a:pt x="13649" y="62254"/>
                      <a:pt x="12994" y="61722"/>
                      <a:pt x="12366" y="61162"/>
                    </a:cubicBezTo>
                    <a:close/>
                    <a:moveTo>
                      <a:pt x="57041" y="62090"/>
                    </a:moveTo>
                    <a:cubicBezTo>
                      <a:pt x="56440" y="62581"/>
                      <a:pt x="55798" y="63060"/>
                      <a:pt x="55157" y="63524"/>
                    </a:cubicBezTo>
                    <a:lnTo>
                      <a:pt x="55539" y="64070"/>
                    </a:lnTo>
                    <a:cubicBezTo>
                      <a:pt x="56194" y="63606"/>
                      <a:pt x="56850" y="63114"/>
                      <a:pt x="57477" y="62609"/>
                    </a:cubicBezTo>
                    <a:lnTo>
                      <a:pt x="57041" y="62090"/>
                    </a:lnTo>
                    <a:close/>
                    <a:moveTo>
                      <a:pt x="14755" y="63087"/>
                    </a:moveTo>
                    <a:lnTo>
                      <a:pt x="14359" y="63633"/>
                    </a:lnTo>
                    <a:cubicBezTo>
                      <a:pt x="15041" y="64137"/>
                      <a:pt x="15751" y="64629"/>
                      <a:pt x="16475" y="65080"/>
                    </a:cubicBezTo>
                    <a:lnTo>
                      <a:pt x="16830" y="64506"/>
                    </a:lnTo>
                    <a:cubicBezTo>
                      <a:pt x="16133" y="64070"/>
                      <a:pt x="15438" y="63591"/>
                      <a:pt x="14755" y="63087"/>
                    </a:cubicBezTo>
                    <a:close/>
                    <a:moveTo>
                      <a:pt x="54584" y="63919"/>
                    </a:moveTo>
                    <a:cubicBezTo>
                      <a:pt x="53887" y="64383"/>
                      <a:pt x="53177" y="64834"/>
                      <a:pt x="52455" y="65243"/>
                    </a:cubicBezTo>
                    <a:lnTo>
                      <a:pt x="52782" y="65830"/>
                    </a:lnTo>
                    <a:cubicBezTo>
                      <a:pt x="53519" y="65407"/>
                      <a:pt x="54256" y="64956"/>
                      <a:pt x="54966" y="64479"/>
                    </a:cubicBezTo>
                    <a:lnTo>
                      <a:pt x="54584" y="63919"/>
                    </a:lnTo>
                    <a:close/>
                    <a:moveTo>
                      <a:pt x="17307" y="64807"/>
                    </a:moveTo>
                    <a:lnTo>
                      <a:pt x="16952" y="65380"/>
                    </a:lnTo>
                    <a:cubicBezTo>
                      <a:pt x="17689" y="65830"/>
                      <a:pt x="18441" y="66254"/>
                      <a:pt x="19191" y="66636"/>
                    </a:cubicBezTo>
                    <a:lnTo>
                      <a:pt x="19505" y="66035"/>
                    </a:lnTo>
                    <a:cubicBezTo>
                      <a:pt x="18768" y="65653"/>
                      <a:pt x="18031" y="65243"/>
                      <a:pt x="17307" y="64807"/>
                    </a:cubicBezTo>
                    <a:close/>
                    <a:moveTo>
                      <a:pt x="51963" y="65516"/>
                    </a:moveTo>
                    <a:cubicBezTo>
                      <a:pt x="51239" y="65926"/>
                      <a:pt x="50475" y="66308"/>
                      <a:pt x="49725" y="66649"/>
                    </a:cubicBezTo>
                    <a:lnTo>
                      <a:pt x="50011" y="67264"/>
                    </a:lnTo>
                    <a:cubicBezTo>
                      <a:pt x="50775" y="66909"/>
                      <a:pt x="51554" y="66527"/>
                      <a:pt x="52291" y="66103"/>
                    </a:cubicBezTo>
                    <a:lnTo>
                      <a:pt x="51963" y="65516"/>
                    </a:lnTo>
                    <a:close/>
                    <a:moveTo>
                      <a:pt x="20010" y="66281"/>
                    </a:moveTo>
                    <a:lnTo>
                      <a:pt x="19710" y="66894"/>
                    </a:lnTo>
                    <a:cubicBezTo>
                      <a:pt x="20474" y="67264"/>
                      <a:pt x="21252" y="67618"/>
                      <a:pt x="22044" y="67932"/>
                    </a:cubicBezTo>
                    <a:lnTo>
                      <a:pt x="22303" y="67318"/>
                    </a:lnTo>
                    <a:cubicBezTo>
                      <a:pt x="21525" y="67004"/>
                      <a:pt x="20761" y="66649"/>
                      <a:pt x="20010" y="66281"/>
                    </a:cubicBezTo>
                    <a:close/>
                    <a:moveTo>
                      <a:pt x="49219" y="66881"/>
                    </a:moveTo>
                    <a:cubicBezTo>
                      <a:pt x="48455" y="67222"/>
                      <a:pt x="47677" y="67537"/>
                      <a:pt x="46886" y="67810"/>
                    </a:cubicBezTo>
                    <a:lnTo>
                      <a:pt x="47117" y="68450"/>
                    </a:lnTo>
                    <a:cubicBezTo>
                      <a:pt x="47909" y="68164"/>
                      <a:pt x="48715" y="67850"/>
                      <a:pt x="49492" y="67495"/>
                    </a:cubicBezTo>
                    <a:lnTo>
                      <a:pt x="49219" y="66881"/>
                    </a:lnTo>
                    <a:close/>
                    <a:moveTo>
                      <a:pt x="22822" y="67522"/>
                    </a:moveTo>
                    <a:lnTo>
                      <a:pt x="22576" y="68150"/>
                    </a:lnTo>
                    <a:cubicBezTo>
                      <a:pt x="23368" y="68450"/>
                      <a:pt x="24186" y="68738"/>
                      <a:pt x="25005" y="68983"/>
                    </a:cubicBezTo>
                    <a:lnTo>
                      <a:pt x="25197" y="68341"/>
                    </a:lnTo>
                    <a:cubicBezTo>
                      <a:pt x="24405" y="68096"/>
                      <a:pt x="23600" y="67823"/>
                      <a:pt x="22822" y="67522"/>
                    </a:cubicBezTo>
                    <a:close/>
                    <a:moveTo>
                      <a:pt x="46353" y="68001"/>
                    </a:moveTo>
                    <a:cubicBezTo>
                      <a:pt x="45575" y="68259"/>
                      <a:pt x="44756" y="68505"/>
                      <a:pt x="43951" y="68710"/>
                    </a:cubicBezTo>
                    <a:lnTo>
                      <a:pt x="44114" y="69366"/>
                    </a:lnTo>
                    <a:cubicBezTo>
                      <a:pt x="44947" y="69160"/>
                      <a:pt x="45766" y="68915"/>
                      <a:pt x="46571" y="68642"/>
                    </a:cubicBezTo>
                    <a:lnTo>
                      <a:pt x="46353" y="68001"/>
                    </a:lnTo>
                    <a:close/>
                    <a:moveTo>
                      <a:pt x="25742" y="68492"/>
                    </a:moveTo>
                    <a:lnTo>
                      <a:pt x="25551" y="69147"/>
                    </a:lnTo>
                    <a:cubicBezTo>
                      <a:pt x="26370" y="69379"/>
                      <a:pt x="27203" y="69584"/>
                      <a:pt x="28036" y="69761"/>
                    </a:cubicBezTo>
                    <a:lnTo>
                      <a:pt x="28172" y="69093"/>
                    </a:lnTo>
                    <a:cubicBezTo>
                      <a:pt x="27367" y="68929"/>
                      <a:pt x="26534" y="68723"/>
                      <a:pt x="25742" y="68492"/>
                    </a:cubicBezTo>
                    <a:close/>
                    <a:moveTo>
                      <a:pt x="43405" y="68847"/>
                    </a:moveTo>
                    <a:cubicBezTo>
                      <a:pt x="42600" y="69051"/>
                      <a:pt x="41767" y="69215"/>
                      <a:pt x="40948" y="69351"/>
                    </a:cubicBezTo>
                    <a:lnTo>
                      <a:pt x="41057" y="70021"/>
                    </a:lnTo>
                    <a:cubicBezTo>
                      <a:pt x="41903" y="69884"/>
                      <a:pt x="42749" y="69706"/>
                      <a:pt x="43568" y="69502"/>
                    </a:cubicBezTo>
                    <a:lnTo>
                      <a:pt x="43405" y="68847"/>
                    </a:lnTo>
                    <a:close/>
                    <a:moveTo>
                      <a:pt x="28718" y="69202"/>
                    </a:moveTo>
                    <a:lnTo>
                      <a:pt x="28596" y="69870"/>
                    </a:lnTo>
                    <a:cubicBezTo>
                      <a:pt x="29428" y="70021"/>
                      <a:pt x="30288" y="70157"/>
                      <a:pt x="31134" y="70252"/>
                    </a:cubicBezTo>
                    <a:lnTo>
                      <a:pt x="31202" y="69584"/>
                    </a:lnTo>
                    <a:cubicBezTo>
                      <a:pt x="30370" y="69488"/>
                      <a:pt x="29537" y="69366"/>
                      <a:pt x="28718" y="69202"/>
                    </a:cubicBezTo>
                    <a:close/>
                    <a:moveTo>
                      <a:pt x="40402" y="69433"/>
                    </a:moveTo>
                    <a:cubicBezTo>
                      <a:pt x="39570" y="69557"/>
                      <a:pt x="38737" y="69652"/>
                      <a:pt x="37904" y="69720"/>
                    </a:cubicBezTo>
                    <a:lnTo>
                      <a:pt x="37945" y="70389"/>
                    </a:lnTo>
                    <a:cubicBezTo>
                      <a:pt x="38805" y="70334"/>
                      <a:pt x="39652" y="70239"/>
                      <a:pt x="40498" y="70103"/>
                    </a:cubicBezTo>
                    <a:lnTo>
                      <a:pt x="40402" y="69433"/>
                    </a:lnTo>
                    <a:close/>
                    <a:moveTo>
                      <a:pt x="31762" y="69639"/>
                    </a:moveTo>
                    <a:lnTo>
                      <a:pt x="31694" y="70321"/>
                    </a:lnTo>
                    <a:cubicBezTo>
                      <a:pt x="32540" y="70403"/>
                      <a:pt x="33400" y="70457"/>
                      <a:pt x="34246" y="70485"/>
                    </a:cubicBezTo>
                    <a:lnTo>
                      <a:pt x="34274" y="69802"/>
                    </a:lnTo>
                    <a:cubicBezTo>
                      <a:pt x="33441" y="69788"/>
                      <a:pt x="32594" y="69734"/>
                      <a:pt x="31762" y="69639"/>
                    </a:cubicBezTo>
                    <a:close/>
                    <a:moveTo>
                      <a:pt x="37344" y="69761"/>
                    </a:moveTo>
                    <a:cubicBezTo>
                      <a:pt x="36649" y="69802"/>
                      <a:pt x="35952" y="69815"/>
                      <a:pt x="35270" y="69815"/>
                    </a:cubicBezTo>
                    <a:lnTo>
                      <a:pt x="34833" y="69815"/>
                    </a:lnTo>
                    <a:lnTo>
                      <a:pt x="34820" y="70498"/>
                    </a:lnTo>
                    <a:lnTo>
                      <a:pt x="35257" y="70498"/>
                    </a:lnTo>
                    <a:cubicBezTo>
                      <a:pt x="35966" y="70498"/>
                      <a:pt x="36676" y="70471"/>
                      <a:pt x="37386" y="70430"/>
                    </a:cubicBezTo>
                    <a:lnTo>
                      <a:pt x="37344" y="6976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1681;p42">
                <a:extLst>
                  <a:ext uri="{FF2B5EF4-FFF2-40B4-BE49-F238E27FC236}">
                    <a16:creationId xmlns:a16="http://schemas.microsoft.com/office/drawing/2014/main" id="{BF6F3937-4664-A4DE-F295-024808BB29B0}"/>
                  </a:ext>
                </a:extLst>
              </p:cNvPr>
              <p:cNvSpPr/>
              <p:nvPr/>
            </p:nvSpPr>
            <p:spPr>
              <a:xfrm rot="-5400000">
                <a:off x="1201838" y="1887550"/>
                <a:ext cx="1965900" cy="1965900"/>
              </a:xfrm>
              <a:prstGeom prst="blockArc">
                <a:avLst>
                  <a:gd name="adj1" fmla="val 13560149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1682;p42">
                <a:extLst>
                  <a:ext uri="{FF2B5EF4-FFF2-40B4-BE49-F238E27FC236}">
                    <a16:creationId xmlns:a16="http://schemas.microsoft.com/office/drawing/2014/main" id="{643360F8-D4C3-264B-3D5E-61B19BFBA1BC}"/>
                  </a:ext>
                </a:extLst>
              </p:cNvPr>
              <p:cNvSpPr/>
              <p:nvPr/>
            </p:nvSpPr>
            <p:spPr>
              <a:xfrm rot="3949254">
                <a:off x="1201770" y="1887509"/>
                <a:ext cx="1965866" cy="1965866"/>
              </a:xfrm>
              <a:prstGeom prst="blockArc">
                <a:avLst>
                  <a:gd name="adj1" fmla="val 17246835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" name="Google Shape;1657;p42">
              <a:extLst>
                <a:ext uri="{FF2B5EF4-FFF2-40B4-BE49-F238E27FC236}">
                  <a16:creationId xmlns:a16="http://schemas.microsoft.com/office/drawing/2014/main" id="{F5BA49B0-6D63-6123-172B-F413C785A6FE}"/>
                </a:ext>
              </a:extLst>
            </p:cNvPr>
            <p:cNvGrpSpPr/>
            <p:nvPr/>
          </p:nvGrpSpPr>
          <p:grpSpPr>
            <a:xfrm>
              <a:off x="3017383" y="563884"/>
              <a:ext cx="635477" cy="633411"/>
              <a:chOff x="6039282" y="1042577"/>
              <a:chExt cx="734315" cy="731929"/>
            </a:xfrm>
          </p:grpSpPr>
          <p:sp>
            <p:nvSpPr>
              <p:cNvPr id="7" name="Google Shape;1658;p42">
                <a:extLst>
                  <a:ext uri="{FF2B5EF4-FFF2-40B4-BE49-F238E27FC236}">
                    <a16:creationId xmlns:a16="http://schemas.microsoft.com/office/drawing/2014/main" id="{BD9C4182-7002-8380-B788-70E3E51D7A26}"/>
                  </a:ext>
                </a:extLst>
              </p:cNvPr>
              <p:cNvSpPr/>
              <p:nvPr/>
            </p:nvSpPr>
            <p:spPr>
              <a:xfrm>
                <a:off x="6045348" y="1300071"/>
                <a:ext cx="131951" cy="65352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701" extrusionOk="0">
                    <a:moveTo>
                      <a:pt x="108" y="0"/>
                    </a:moveTo>
                    <a:lnTo>
                      <a:pt x="51" y="224"/>
                    </a:lnTo>
                    <a:cubicBezTo>
                      <a:pt x="29" y="303"/>
                      <a:pt x="7" y="375"/>
                      <a:pt x="0" y="455"/>
                    </a:cubicBezTo>
                    <a:lnTo>
                      <a:pt x="1342" y="700"/>
                    </a:lnTo>
                    <a:cubicBezTo>
                      <a:pt x="1349" y="650"/>
                      <a:pt x="1363" y="599"/>
                      <a:pt x="1378" y="549"/>
                    </a:cubicBezTo>
                    <a:lnTo>
                      <a:pt x="1414" y="397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1659;p42">
                <a:extLst>
                  <a:ext uri="{FF2B5EF4-FFF2-40B4-BE49-F238E27FC236}">
                    <a16:creationId xmlns:a16="http://schemas.microsoft.com/office/drawing/2014/main" id="{8D3481DF-0900-DA6B-D11B-8573D88AE46B}"/>
                  </a:ext>
                </a:extLst>
              </p:cNvPr>
              <p:cNvSpPr/>
              <p:nvPr/>
            </p:nvSpPr>
            <p:spPr>
              <a:xfrm>
                <a:off x="6080342" y="1201250"/>
                <a:ext cx="127938" cy="96863"/>
              </a:xfrm>
              <a:custGeom>
                <a:avLst/>
                <a:gdLst/>
                <a:ahLst/>
                <a:cxnLst/>
                <a:rect l="l" t="t" r="r" b="b"/>
                <a:pathLst>
                  <a:path w="1371" h="1039" extrusionOk="0">
                    <a:moveTo>
                      <a:pt x="245" y="0"/>
                    </a:moveTo>
                    <a:cubicBezTo>
                      <a:pt x="159" y="137"/>
                      <a:pt x="72" y="267"/>
                      <a:pt x="0" y="404"/>
                    </a:cubicBezTo>
                    <a:lnTo>
                      <a:pt x="1219" y="1039"/>
                    </a:lnTo>
                    <a:cubicBezTo>
                      <a:pt x="1262" y="945"/>
                      <a:pt x="1320" y="866"/>
                      <a:pt x="1371" y="772"/>
                    </a:cubicBezTo>
                    <a:lnTo>
                      <a:pt x="245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1660;p42">
                <a:extLst>
                  <a:ext uri="{FF2B5EF4-FFF2-40B4-BE49-F238E27FC236}">
                    <a16:creationId xmlns:a16="http://schemas.microsoft.com/office/drawing/2014/main" id="{C1EC4992-C353-C651-F5C8-AFA4AB58202D}"/>
                  </a:ext>
                </a:extLst>
              </p:cNvPr>
              <p:cNvSpPr/>
              <p:nvPr/>
            </p:nvSpPr>
            <p:spPr>
              <a:xfrm>
                <a:off x="6144918" y="1121167"/>
                <a:ext cx="112541" cy="119145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1278" extrusionOk="0">
                    <a:moveTo>
                      <a:pt x="347" y="1"/>
                    </a:moveTo>
                    <a:cubicBezTo>
                      <a:pt x="224" y="95"/>
                      <a:pt x="116" y="210"/>
                      <a:pt x="1" y="318"/>
                    </a:cubicBezTo>
                    <a:lnTo>
                      <a:pt x="974" y="1278"/>
                    </a:lnTo>
                    <a:cubicBezTo>
                      <a:pt x="1046" y="1205"/>
                      <a:pt x="1126" y="1133"/>
                      <a:pt x="1205" y="1068"/>
                    </a:cubicBezTo>
                    <a:lnTo>
                      <a:pt x="347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1661;p42">
                <a:extLst>
                  <a:ext uri="{FF2B5EF4-FFF2-40B4-BE49-F238E27FC236}">
                    <a16:creationId xmlns:a16="http://schemas.microsoft.com/office/drawing/2014/main" id="{9CB5FC35-DC22-B710-D862-66C3B80F249C}"/>
                  </a:ext>
                </a:extLst>
              </p:cNvPr>
              <p:cNvSpPr/>
              <p:nvPr/>
            </p:nvSpPr>
            <p:spPr>
              <a:xfrm>
                <a:off x="6232449" y="1066723"/>
                <a:ext cx="86879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931" h="1400" extrusionOk="0">
                    <a:moveTo>
                      <a:pt x="426" y="1"/>
                    </a:moveTo>
                    <a:cubicBezTo>
                      <a:pt x="354" y="22"/>
                      <a:pt x="282" y="58"/>
                      <a:pt x="209" y="94"/>
                    </a:cubicBezTo>
                    <a:lnTo>
                      <a:pt x="0" y="195"/>
                    </a:lnTo>
                    <a:lnTo>
                      <a:pt x="649" y="1400"/>
                    </a:lnTo>
                    <a:lnTo>
                      <a:pt x="786" y="1335"/>
                    </a:lnTo>
                    <a:cubicBezTo>
                      <a:pt x="830" y="1306"/>
                      <a:pt x="880" y="1285"/>
                      <a:pt x="931" y="1270"/>
                    </a:cubicBezTo>
                    <a:lnTo>
                      <a:pt x="426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1662;p42">
                <a:extLst>
                  <a:ext uri="{FF2B5EF4-FFF2-40B4-BE49-F238E27FC236}">
                    <a16:creationId xmlns:a16="http://schemas.microsoft.com/office/drawing/2014/main" id="{14003CCA-F3FD-CF07-6376-B01B788DB70F}"/>
                  </a:ext>
                </a:extLst>
              </p:cNvPr>
              <p:cNvSpPr/>
              <p:nvPr/>
            </p:nvSpPr>
            <p:spPr>
              <a:xfrm>
                <a:off x="6335379" y="1042577"/>
                <a:ext cx="53284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571" h="1400" extrusionOk="0">
                    <a:moveTo>
                      <a:pt x="470" y="0"/>
                    </a:moveTo>
                    <a:cubicBezTo>
                      <a:pt x="390" y="0"/>
                      <a:pt x="311" y="7"/>
                      <a:pt x="239" y="22"/>
                    </a:cubicBezTo>
                    <a:lnTo>
                      <a:pt x="1" y="58"/>
                    </a:lnTo>
                    <a:lnTo>
                      <a:pt x="268" y="1399"/>
                    </a:lnTo>
                    <a:lnTo>
                      <a:pt x="419" y="1378"/>
                    </a:lnTo>
                    <a:cubicBezTo>
                      <a:pt x="470" y="1370"/>
                      <a:pt x="520" y="1363"/>
                      <a:pt x="571" y="1363"/>
                    </a:cubicBezTo>
                    <a:lnTo>
                      <a:pt x="470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1663;p42">
                <a:extLst>
                  <a:ext uri="{FF2B5EF4-FFF2-40B4-BE49-F238E27FC236}">
                    <a16:creationId xmlns:a16="http://schemas.microsoft.com/office/drawing/2014/main" id="{A2E2C2FD-E13C-84B9-4747-E40AFF0A8E65}"/>
                  </a:ext>
                </a:extLst>
              </p:cNvPr>
              <p:cNvSpPr/>
              <p:nvPr/>
            </p:nvSpPr>
            <p:spPr>
              <a:xfrm>
                <a:off x="6431682" y="1043229"/>
                <a:ext cx="56550" cy="131824"/>
              </a:xfrm>
              <a:custGeom>
                <a:avLst/>
                <a:gdLst/>
                <a:ahLst/>
                <a:cxnLst/>
                <a:rect l="l" t="t" r="r" b="b"/>
                <a:pathLst>
                  <a:path w="606" h="1414" extrusionOk="0">
                    <a:moveTo>
                      <a:pt x="144" y="0"/>
                    </a:moveTo>
                    <a:lnTo>
                      <a:pt x="0" y="1356"/>
                    </a:lnTo>
                    <a:cubicBezTo>
                      <a:pt x="101" y="1378"/>
                      <a:pt x="202" y="1385"/>
                      <a:pt x="303" y="1414"/>
                    </a:cubicBezTo>
                    <a:lnTo>
                      <a:pt x="606" y="80"/>
                    </a:lnTo>
                    <a:cubicBezTo>
                      <a:pt x="454" y="36"/>
                      <a:pt x="296" y="22"/>
                      <a:pt x="14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1664;p42">
                <a:extLst>
                  <a:ext uri="{FF2B5EF4-FFF2-40B4-BE49-F238E27FC236}">
                    <a16:creationId xmlns:a16="http://schemas.microsoft.com/office/drawing/2014/main" id="{205AFB78-2231-E158-A723-BD61B3AF8803}"/>
                  </a:ext>
                </a:extLst>
              </p:cNvPr>
              <p:cNvSpPr/>
              <p:nvPr/>
            </p:nvSpPr>
            <p:spPr>
              <a:xfrm>
                <a:off x="6500924" y="1070731"/>
                <a:ext cx="89678" cy="130612"/>
              </a:xfrm>
              <a:custGeom>
                <a:avLst/>
                <a:gdLst/>
                <a:ahLst/>
                <a:cxnLst/>
                <a:rect l="l" t="t" r="r" b="b"/>
                <a:pathLst>
                  <a:path w="961" h="1401" extrusionOk="0">
                    <a:moveTo>
                      <a:pt x="542" y="1"/>
                    </a:moveTo>
                    <a:lnTo>
                      <a:pt x="1" y="1256"/>
                    </a:lnTo>
                    <a:lnTo>
                      <a:pt x="138" y="1321"/>
                    </a:lnTo>
                    <a:cubicBezTo>
                      <a:pt x="181" y="1343"/>
                      <a:pt x="232" y="1371"/>
                      <a:pt x="275" y="1400"/>
                    </a:cubicBezTo>
                    <a:lnTo>
                      <a:pt x="960" y="210"/>
                    </a:lnTo>
                    <a:cubicBezTo>
                      <a:pt x="895" y="174"/>
                      <a:pt x="823" y="131"/>
                      <a:pt x="751" y="102"/>
                    </a:cubicBezTo>
                    <a:lnTo>
                      <a:pt x="54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1665;p42">
                <a:extLst>
                  <a:ext uri="{FF2B5EF4-FFF2-40B4-BE49-F238E27FC236}">
                    <a16:creationId xmlns:a16="http://schemas.microsoft.com/office/drawing/2014/main" id="{E31AE6DB-DDA7-7637-7A36-356039A21DFE}"/>
                  </a:ext>
                </a:extLst>
              </p:cNvPr>
              <p:cNvSpPr/>
              <p:nvPr/>
            </p:nvSpPr>
            <p:spPr>
              <a:xfrm>
                <a:off x="6561580" y="1127973"/>
                <a:ext cx="114501" cy="117746"/>
              </a:xfrm>
              <a:custGeom>
                <a:avLst/>
                <a:gdLst/>
                <a:ahLst/>
                <a:cxnLst/>
                <a:rect l="l" t="t" r="r" b="b"/>
                <a:pathLst>
                  <a:path w="1227" h="1263" extrusionOk="0">
                    <a:moveTo>
                      <a:pt x="887" y="0"/>
                    </a:moveTo>
                    <a:lnTo>
                      <a:pt x="0" y="1046"/>
                    </a:lnTo>
                    <a:cubicBezTo>
                      <a:pt x="79" y="1111"/>
                      <a:pt x="152" y="1183"/>
                      <a:pt x="224" y="1262"/>
                    </a:cubicBezTo>
                    <a:lnTo>
                      <a:pt x="1226" y="332"/>
                    </a:lnTo>
                    <a:cubicBezTo>
                      <a:pt x="1118" y="209"/>
                      <a:pt x="1003" y="101"/>
                      <a:pt x="88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1666;p42">
                <a:extLst>
                  <a:ext uri="{FF2B5EF4-FFF2-40B4-BE49-F238E27FC236}">
                    <a16:creationId xmlns:a16="http://schemas.microsoft.com/office/drawing/2014/main" id="{1EA20D1C-2F5F-5159-D1E1-632C72D9C877}"/>
                  </a:ext>
                </a:extLst>
              </p:cNvPr>
              <p:cNvSpPr/>
              <p:nvPr/>
            </p:nvSpPr>
            <p:spPr>
              <a:xfrm>
                <a:off x="6636887" y="1310792"/>
                <a:ext cx="132697" cy="61996"/>
              </a:xfrm>
              <a:custGeom>
                <a:avLst/>
                <a:gdLst/>
                <a:ahLst/>
                <a:cxnLst/>
                <a:rect l="l" t="t" r="r" b="b"/>
                <a:pathLst>
                  <a:path w="1422" h="665" extrusionOk="0">
                    <a:moveTo>
                      <a:pt x="1321" y="1"/>
                    </a:moveTo>
                    <a:lnTo>
                      <a:pt x="1" y="361"/>
                    </a:lnTo>
                    <a:lnTo>
                      <a:pt x="44" y="506"/>
                    </a:lnTo>
                    <a:cubicBezTo>
                      <a:pt x="51" y="556"/>
                      <a:pt x="59" y="614"/>
                      <a:pt x="66" y="664"/>
                    </a:cubicBezTo>
                    <a:lnTo>
                      <a:pt x="1422" y="462"/>
                    </a:lnTo>
                    <a:cubicBezTo>
                      <a:pt x="1407" y="383"/>
                      <a:pt x="1400" y="304"/>
                      <a:pt x="1378" y="232"/>
                    </a:cubicBezTo>
                    <a:lnTo>
                      <a:pt x="1321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1667;p42">
                <a:extLst>
                  <a:ext uri="{FF2B5EF4-FFF2-40B4-BE49-F238E27FC236}">
                    <a16:creationId xmlns:a16="http://schemas.microsoft.com/office/drawing/2014/main" id="{9267EBB8-1505-9AD5-942C-87A168B1CA73}"/>
                  </a:ext>
                </a:extLst>
              </p:cNvPr>
              <p:cNvSpPr/>
              <p:nvPr/>
            </p:nvSpPr>
            <p:spPr>
              <a:xfrm>
                <a:off x="6642953" y="1415020"/>
                <a:ext cx="130645" cy="47826"/>
              </a:xfrm>
              <a:custGeom>
                <a:avLst/>
                <a:gdLst/>
                <a:ahLst/>
                <a:cxnLst/>
                <a:rect l="l" t="t" r="r" b="b"/>
                <a:pathLst>
                  <a:path w="1400" h="513" extrusionOk="0">
                    <a:moveTo>
                      <a:pt x="30" y="1"/>
                    </a:moveTo>
                    <a:cubicBezTo>
                      <a:pt x="30" y="109"/>
                      <a:pt x="15" y="210"/>
                      <a:pt x="1" y="311"/>
                    </a:cubicBezTo>
                    <a:lnTo>
                      <a:pt x="1357" y="513"/>
                    </a:lnTo>
                    <a:cubicBezTo>
                      <a:pt x="1378" y="354"/>
                      <a:pt x="1393" y="203"/>
                      <a:pt x="1400" y="44"/>
                    </a:cubicBezTo>
                    <a:lnTo>
                      <a:pt x="30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1668;p42">
                <a:extLst>
                  <a:ext uri="{FF2B5EF4-FFF2-40B4-BE49-F238E27FC236}">
                    <a16:creationId xmlns:a16="http://schemas.microsoft.com/office/drawing/2014/main" id="{8C479188-B36D-579C-DF2B-85DD1DA39739}"/>
                  </a:ext>
                </a:extLst>
              </p:cNvPr>
              <p:cNvSpPr/>
              <p:nvPr/>
            </p:nvSpPr>
            <p:spPr>
              <a:xfrm>
                <a:off x="6622143" y="1485687"/>
                <a:ext cx="131951" cy="81388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73" extrusionOk="0">
                    <a:moveTo>
                      <a:pt x="123" y="0"/>
                    </a:moveTo>
                    <a:lnTo>
                      <a:pt x="65" y="144"/>
                    </a:lnTo>
                    <a:cubicBezTo>
                      <a:pt x="51" y="195"/>
                      <a:pt x="22" y="238"/>
                      <a:pt x="0" y="281"/>
                    </a:cubicBezTo>
                    <a:lnTo>
                      <a:pt x="1234" y="873"/>
                    </a:lnTo>
                    <a:cubicBezTo>
                      <a:pt x="1270" y="801"/>
                      <a:pt x="1306" y="736"/>
                      <a:pt x="1335" y="664"/>
                    </a:cubicBezTo>
                    <a:lnTo>
                      <a:pt x="1414" y="440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1669;p42">
                <a:extLst>
                  <a:ext uri="{FF2B5EF4-FFF2-40B4-BE49-F238E27FC236}">
                    <a16:creationId xmlns:a16="http://schemas.microsoft.com/office/drawing/2014/main" id="{F34BDC1E-8DF7-2F2B-412C-8DEAB0470D5F}"/>
                  </a:ext>
                </a:extLst>
              </p:cNvPr>
              <p:cNvSpPr/>
              <p:nvPr/>
            </p:nvSpPr>
            <p:spPr>
              <a:xfrm>
                <a:off x="6582390" y="1548895"/>
                <a:ext cx="121219" cy="108983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169" extrusionOk="0">
                    <a:moveTo>
                      <a:pt x="195" y="0"/>
                    </a:moveTo>
                    <a:lnTo>
                      <a:pt x="102" y="123"/>
                    </a:lnTo>
                    <a:lnTo>
                      <a:pt x="1" y="238"/>
                    </a:lnTo>
                    <a:lnTo>
                      <a:pt x="1003" y="1168"/>
                    </a:lnTo>
                    <a:lnTo>
                      <a:pt x="1155" y="988"/>
                    </a:lnTo>
                    <a:lnTo>
                      <a:pt x="1299" y="801"/>
                    </a:lnTo>
                    <a:lnTo>
                      <a:pt x="19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1670;p42">
                <a:extLst>
                  <a:ext uri="{FF2B5EF4-FFF2-40B4-BE49-F238E27FC236}">
                    <a16:creationId xmlns:a16="http://schemas.microsoft.com/office/drawing/2014/main" id="{C1DEE7FB-00F5-96D0-F33E-50B57AEEA249}"/>
                  </a:ext>
                </a:extLst>
              </p:cNvPr>
              <p:cNvSpPr/>
              <p:nvPr/>
            </p:nvSpPr>
            <p:spPr>
              <a:xfrm>
                <a:off x="6526586" y="1599238"/>
                <a:ext cx="100316" cy="126510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1357" extrusionOk="0">
                    <a:moveTo>
                      <a:pt x="252" y="1"/>
                    </a:moveTo>
                    <a:cubicBezTo>
                      <a:pt x="209" y="37"/>
                      <a:pt x="173" y="66"/>
                      <a:pt x="130" y="95"/>
                    </a:cubicBezTo>
                    <a:lnTo>
                      <a:pt x="0" y="174"/>
                    </a:lnTo>
                    <a:lnTo>
                      <a:pt x="685" y="1357"/>
                    </a:lnTo>
                    <a:lnTo>
                      <a:pt x="880" y="1234"/>
                    </a:lnTo>
                    <a:cubicBezTo>
                      <a:pt x="952" y="1191"/>
                      <a:pt x="1010" y="1141"/>
                      <a:pt x="1075" y="1097"/>
                    </a:cubicBezTo>
                    <a:lnTo>
                      <a:pt x="25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1671;p42">
                <a:extLst>
                  <a:ext uri="{FF2B5EF4-FFF2-40B4-BE49-F238E27FC236}">
                    <a16:creationId xmlns:a16="http://schemas.microsoft.com/office/drawing/2014/main" id="{CFF940A2-0398-12AF-E200-1054D89562B9}"/>
                  </a:ext>
                </a:extLst>
              </p:cNvPr>
              <p:cNvSpPr/>
              <p:nvPr/>
            </p:nvSpPr>
            <p:spPr>
              <a:xfrm>
                <a:off x="6459957" y="1632893"/>
                <a:ext cx="70735" cy="132570"/>
              </a:xfrm>
              <a:custGeom>
                <a:avLst/>
                <a:gdLst/>
                <a:ahLst/>
                <a:cxnLst/>
                <a:rect l="l" t="t" r="r" b="b"/>
                <a:pathLst>
                  <a:path w="758" h="1422" extrusionOk="0">
                    <a:moveTo>
                      <a:pt x="296" y="1"/>
                    </a:moveTo>
                    <a:cubicBezTo>
                      <a:pt x="195" y="37"/>
                      <a:pt x="101" y="73"/>
                      <a:pt x="0" y="94"/>
                    </a:cubicBezTo>
                    <a:lnTo>
                      <a:pt x="303" y="1421"/>
                    </a:lnTo>
                    <a:cubicBezTo>
                      <a:pt x="454" y="1393"/>
                      <a:pt x="606" y="1342"/>
                      <a:pt x="757" y="1292"/>
                    </a:cubicBezTo>
                    <a:lnTo>
                      <a:pt x="296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1672;p42">
                <a:extLst>
                  <a:ext uri="{FF2B5EF4-FFF2-40B4-BE49-F238E27FC236}">
                    <a16:creationId xmlns:a16="http://schemas.microsoft.com/office/drawing/2014/main" id="{71575641-8B7E-0E37-AE42-5864E5A4B2C9}"/>
                  </a:ext>
                </a:extLst>
              </p:cNvPr>
              <p:cNvSpPr/>
              <p:nvPr/>
            </p:nvSpPr>
            <p:spPr>
              <a:xfrm>
                <a:off x="6379145" y="1646318"/>
                <a:ext cx="43859" cy="128188"/>
              </a:xfrm>
              <a:custGeom>
                <a:avLst/>
                <a:gdLst/>
                <a:ahLst/>
                <a:cxnLst/>
                <a:rect l="l" t="t" r="r" b="b"/>
                <a:pathLst>
                  <a:path w="470" h="1375" extrusionOk="0">
                    <a:moveTo>
                      <a:pt x="102" y="1"/>
                    </a:moveTo>
                    <a:lnTo>
                      <a:pt x="1" y="1364"/>
                    </a:lnTo>
                    <a:cubicBezTo>
                      <a:pt x="113" y="1369"/>
                      <a:pt x="221" y="1374"/>
                      <a:pt x="331" y="1374"/>
                    </a:cubicBezTo>
                    <a:cubicBezTo>
                      <a:pt x="377" y="1374"/>
                      <a:pt x="423" y="1373"/>
                      <a:pt x="469" y="1371"/>
                    </a:cubicBezTo>
                    <a:lnTo>
                      <a:pt x="412" y="1"/>
                    </a:lnTo>
                    <a:cubicBezTo>
                      <a:pt x="361" y="4"/>
                      <a:pt x="309" y="6"/>
                      <a:pt x="257" y="6"/>
                    </a:cubicBezTo>
                    <a:cubicBezTo>
                      <a:pt x="204" y="6"/>
                      <a:pt x="152" y="4"/>
                      <a:pt x="1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1673;p42">
                <a:extLst>
                  <a:ext uri="{FF2B5EF4-FFF2-40B4-BE49-F238E27FC236}">
                    <a16:creationId xmlns:a16="http://schemas.microsoft.com/office/drawing/2014/main" id="{7EE23AAA-2F0D-E9C2-5F29-8E88BC46D735}"/>
                  </a:ext>
                </a:extLst>
              </p:cNvPr>
              <p:cNvSpPr/>
              <p:nvPr/>
            </p:nvSpPr>
            <p:spPr>
              <a:xfrm>
                <a:off x="6272109" y="1630842"/>
                <a:ext cx="74187" cy="131917"/>
              </a:xfrm>
              <a:custGeom>
                <a:avLst/>
                <a:gdLst/>
                <a:ahLst/>
                <a:cxnLst/>
                <a:rect l="l" t="t" r="r" b="b"/>
                <a:pathLst>
                  <a:path w="795" h="1415" extrusionOk="0">
                    <a:moveTo>
                      <a:pt x="506" y="1"/>
                    </a:moveTo>
                    <a:lnTo>
                      <a:pt x="1" y="1270"/>
                    </a:lnTo>
                    <a:cubicBezTo>
                      <a:pt x="145" y="1328"/>
                      <a:pt x="296" y="1379"/>
                      <a:pt x="448" y="1415"/>
                    </a:cubicBezTo>
                    <a:lnTo>
                      <a:pt x="794" y="95"/>
                    </a:lnTo>
                    <a:cubicBezTo>
                      <a:pt x="693" y="66"/>
                      <a:pt x="599" y="37"/>
                      <a:pt x="5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1674;p42">
                <a:extLst>
                  <a:ext uri="{FF2B5EF4-FFF2-40B4-BE49-F238E27FC236}">
                    <a16:creationId xmlns:a16="http://schemas.microsoft.com/office/drawing/2014/main" id="{97009943-F910-86BF-49DF-E3989F258745}"/>
                  </a:ext>
                </a:extLst>
              </p:cNvPr>
              <p:cNvSpPr/>
              <p:nvPr/>
            </p:nvSpPr>
            <p:spPr>
              <a:xfrm>
                <a:off x="6177205" y="1595229"/>
                <a:ext cx="103769" cy="125205"/>
              </a:xfrm>
              <a:custGeom>
                <a:avLst/>
                <a:gdLst/>
                <a:ahLst/>
                <a:cxnLst/>
                <a:rect l="l" t="t" r="r" b="b"/>
                <a:pathLst>
                  <a:path w="1112" h="1343" extrusionOk="0">
                    <a:moveTo>
                      <a:pt x="859" y="1"/>
                    </a:moveTo>
                    <a:lnTo>
                      <a:pt x="1" y="1068"/>
                    </a:lnTo>
                    <a:cubicBezTo>
                      <a:pt x="123" y="1169"/>
                      <a:pt x="253" y="1256"/>
                      <a:pt x="390" y="1342"/>
                    </a:cubicBezTo>
                    <a:lnTo>
                      <a:pt x="1112" y="174"/>
                    </a:lnTo>
                    <a:cubicBezTo>
                      <a:pt x="1018" y="123"/>
                      <a:pt x="938" y="66"/>
                      <a:pt x="85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1675;p42">
                <a:extLst>
                  <a:ext uri="{FF2B5EF4-FFF2-40B4-BE49-F238E27FC236}">
                    <a16:creationId xmlns:a16="http://schemas.microsoft.com/office/drawing/2014/main" id="{DDA8D25F-64C5-400A-788D-DFC654B53BD1}"/>
                  </a:ext>
                </a:extLst>
              </p:cNvPr>
              <p:cNvSpPr/>
              <p:nvPr/>
            </p:nvSpPr>
            <p:spPr>
              <a:xfrm>
                <a:off x="6103205" y="1542835"/>
                <a:ext cx="123272" cy="106932"/>
              </a:xfrm>
              <a:custGeom>
                <a:avLst/>
                <a:gdLst/>
                <a:ahLst/>
                <a:cxnLst/>
                <a:rect l="l" t="t" r="r" b="b"/>
                <a:pathLst>
                  <a:path w="1321" h="1147" extrusionOk="0">
                    <a:moveTo>
                      <a:pt x="1126" y="0"/>
                    </a:moveTo>
                    <a:lnTo>
                      <a:pt x="0" y="772"/>
                    </a:lnTo>
                    <a:lnTo>
                      <a:pt x="137" y="959"/>
                    </a:lnTo>
                    <a:lnTo>
                      <a:pt x="210" y="1053"/>
                    </a:lnTo>
                    <a:lnTo>
                      <a:pt x="289" y="1147"/>
                    </a:lnTo>
                    <a:lnTo>
                      <a:pt x="1320" y="245"/>
                    </a:lnTo>
                    <a:lnTo>
                      <a:pt x="1263" y="188"/>
                    </a:lnTo>
                    <a:lnTo>
                      <a:pt x="1219" y="123"/>
                    </a:lnTo>
                    <a:lnTo>
                      <a:pt x="112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1676;p42">
                <a:extLst>
                  <a:ext uri="{FF2B5EF4-FFF2-40B4-BE49-F238E27FC236}">
                    <a16:creationId xmlns:a16="http://schemas.microsoft.com/office/drawing/2014/main" id="{E19BDB19-E994-BE58-0681-6E1BAD246BB7}"/>
                  </a:ext>
                </a:extLst>
              </p:cNvPr>
              <p:cNvSpPr/>
              <p:nvPr/>
            </p:nvSpPr>
            <p:spPr>
              <a:xfrm>
                <a:off x="6055426" y="1478881"/>
                <a:ext cx="131951" cy="78777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45" extrusionOk="0">
                    <a:moveTo>
                      <a:pt x="1306" y="1"/>
                    </a:moveTo>
                    <a:lnTo>
                      <a:pt x="0" y="405"/>
                    </a:lnTo>
                    <a:cubicBezTo>
                      <a:pt x="51" y="549"/>
                      <a:pt x="101" y="701"/>
                      <a:pt x="166" y="845"/>
                    </a:cubicBezTo>
                    <a:lnTo>
                      <a:pt x="1414" y="282"/>
                    </a:lnTo>
                    <a:cubicBezTo>
                      <a:pt x="1371" y="196"/>
                      <a:pt x="1342" y="95"/>
                      <a:pt x="13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1677;p42">
                <a:extLst>
                  <a:ext uri="{FF2B5EF4-FFF2-40B4-BE49-F238E27FC236}">
                    <a16:creationId xmlns:a16="http://schemas.microsoft.com/office/drawing/2014/main" id="{93964275-CB8C-1A57-45CC-80EFD5CB1F7F}"/>
                  </a:ext>
                </a:extLst>
              </p:cNvPr>
              <p:cNvSpPr/>
              <p:nvPr/>
            </p:nvSpPr>
            <p:spPr>
              <a:xfrm>
                <a:off x="6039282" y="1408308"/>
                <a:ext cx="129338" cy="43817"/>
              </a:xfrm>
              <a:custGeom>
                <a:avLst/>
                <a:gdLst/>
                <a:ahLst/>
                <a:cxnLst/>
                <a:rect l="l" t="t" r="r" b="b"/>
                <a:pathLst>
                  <a:path w="1386" h="470" extrusionOk="0">
                    <a:moveTo>
                      <a:pt x="0" y="1"/>
                    </a:moveTo>
                    <a:cubicBezTo>
                      <a:pt x="7" y="152"/>
                      <a:pt x="7" y="311"/>
                      <a:pt x="29" y="469"/>
                    </a:cubicBezTo>
                    <a:lnTo>
                      <a:pt x="1385" y="304"/>
                    </a:lnTo>
                    <a:cubicBezTo>
                      <a:pt x="1371" y="203"/>
                      <a:pt x="1378" y="102"/>
                      <a:pt x="13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1678;p42">
                <a:extLst>
                  <a:ext uri="{FF2B5EF4-FFF2-40B4-BE49-F238E27FC236}">
                    <a16:creationId xmlns:a16="http://schemas.microsoft.com/office/drawing/2014/main" id="{70956AE3-862B-B2BA-94FC-918DC81DE4CB}"/>
                  </a:ext>
                </a:extLst>
              </p:cNvPr>
              <p:cNvSpPr/>
              <p:nvPr/>
            </p:nvSpPr>
            <p:spPr>
              <a:xfrm>
                <a:off x="6608612" y="1210666"/>
                <a:ext cx="128685" cy="93507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003" extrusionOk="0">
                    <a:moveTo>
                      <a:pt x="1155" y="0"/>
                    </a:moveTo>
                    <a:lnTo>
                      <a:pt x="1" y="736"/>
                    </a:lnTo>
                    <a:lnTo>
                      <a:pt x="80" y="866"/>
                    </a:lnTo>
                    <a:cubicBezTo>
                      <a:pt x="102" y="909"/>
                      <a:pt x="131" y="959"/>
                      <a:pt x="145" y="1003"/>
                    </a:cubicBezTo>
                    <a:lnTo>
                      <a:pt x="1379" y="411"/>
                    </a:lnTo>
                    <a:cubicBezTo>
                      <a:pt x="1342" y="339"/>
                      <a:pt x="1314" y="267"/>
                      <a:pt x="1278" y="202"/>
                    </a:cubicBezTo>
                    <a:lnTo>
                      <a:pt x="115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" name="Google Shape;184;p31">
              <a:extLst>
                <a:ext uri="{FF2B5EF4-FFF2-40B4-BE49-F238E27FC236}">
                  <a16:creationId xmlns:a16="http://schemas.microsoft.com/office/drawing/2014/main" id="{678F5583-DD47-0DEC-DA84-43028135221D}"/>
                </a:ext>
              </a:extLst>
            </p:cNvPr>
            <p:cNvSpPr txBox="1">
              <a:spLocks/>
            </p:cNvSpPr>
            <p:nvPr/>
          </p:nvSpPr>
          <p:spPr>
            <a:xfrm>
              <a:off x="4022115" y="539105"/>
              <a:ext cx="5960193" cy="7204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9pPr>
            </a:lstStyle>
            <a:p>
              <a:pPr marL="0" indent="0">
                <a:buSzPts val="3000"/>
              </a:pPr>
              <a:r>
                <a:rPr lang="zh-TW" altLang="en-US" sz="4400" dirty="0">
                  <a:solidFill>
                    <a:schemeClr val="tx2"/>
                  </a:solidFill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自動跟隨模式設計目標</a:t>
              </a:r>
              <a:endParaRPr lang="zh-TW" altLang="en-US" sz="4400" dirty="0">
                <a:latin typeface="SoukouMincho" panose="02000600000000000000" pitchFamily="2" charset="-128"/>
                <a:ea typeface="SoukouMincho" panose="02000600000000000000" pitchFamily="2" charset="-128"/>
                <a:cs typeface="Rajdhani"/>
              </a:endParaRPr>
            </a:p>
          </p:txBody>
        </p:sp>
      </p:grpSp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72E316CC-368C-7127-1A3B-B75CA27085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167481"/>
              </p:ext>
            </p:extLst>
          </p:nvPr>
        </p:nvGraphicFramePr>
        <p:xfrm>
          <a:off x="1432314" y="2395873"/>
          <a:ext cx="6404319" cy="1761871"/>
        </p:xfrm>
        <a:graphic>
          <a:graphicData uri="http://schemas.openxmlformats.org/drawingml/2006/table">
            <a:tbl>
              <a:tblPr firstRow="1" bandRow="1">
                <a:tableStyleId>{42E02367-6310-4FDD-A0BC-0D42DE320BC0}</a:tableStyleId>
              </a:tblPr>
              <a:tblGrid>
                <a:gridCol w="3115074">
                  <a:extLst>
                    <a:ext uri="{9D8B030D-6E8A-4147-A177-3AD203B41FA5}">
                      <a16:colId xmlns:a16="http://schemas.microsoft.com/office/drawing/2014/main" val="1761040538"/>
                    </a:ext>
                  </a:extLst>
                </a:gridCol>
                <a:gridCol w="3289245">
                  <a:extLst>
                    <a:ext uri="{9D8B030D-6E8A-4147-A177-3AD203B41FA5}">
                      <a16:colId xmlns:a16="http://schemas.microsoft.com/office/drawing/2014/main" val="303493426"/>
                    </a:ext>
                  </a:extLst>
                </a:gridCol>
              </a:tblGrid>
              <a:tr h="60363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3000"/>
                        <a:buFont typeface="Josefin Slab"/>
                        <a:buNone/>
                        <a:tabLst/>
                        <a:defRPr/>
                      </a:pPr>
                      <a:r>
                        <a:rPr lang="zh-TW" altLang="en-US" sz="3200" b="0" i="0" u="none" strike="noStrike" cap="none" dirty="0"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Rajdhani"/>
                          <a:sym typeface="Fira Sans Condensed Light"/>
                        </a:rPr>
                        <a:t>轉向穩態</a:t>
                      </a:r>
                      <a:r>
                        <a:rPr lang="zh-TW" altLang="en-US" sz="3200" b="0" i="0" u="none" strike="noStrike" cap="none" dirty="0">
                          <a:ln>
                            <a:solidFill>
                              <a:schemeClr val="tx2"/>
                            </a:solidFill>
                          </a:ln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Rajdhani"/>
                          <a:sym typeface="Fira Sans Condensed Light"/>
                        </a:rPr>
                        <a:t>時間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3000"/>
                        <a:buFont typeface="Josefin Slab"/>
                        <a:buNone/>
                      </a:pPr>
                      <a:r>
                        <a:rPr lang="en-US" altLang="zh-TW" sz="3200" b="0" i="0" u="none" strike="noStrike" cap="none" dirty="0">
                          <a:ln>
                            <a:solidFill>
                              <a:schemeClr val="tx2"/>
                            </a:solidFill>
                          </a:ln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Rajdhani"/>
                          <a:sym typeface="Fira Sans Condensed Light"/>
                        </a:rPr>
                        <a:t>2(s)</a:t>
                      </a:r>
                      <a:endParaRPr lang="zh-TW" altLang="en-US" sz="3200" b="0" i="0" u="none" strike="noStrike" cap="none" dirty="0">
                        <a:ln>
                          <a:solidFill>
                            <a:schemeClr val="tx2"/>
                          </a:solidFill>
                        </a:ln>
                        <a:solidFill>
                          <a:schemeClr val="tx2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  <a:cs typeface="Rajdhani"/>
                        <a:sym typeface="Fira Sans Condensed Ligh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4247500"/>
                  </a:ext>
                </a:extLst>
              </a:tr>
              <a:tr h="54606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3000"/>
                        <a:buFont typeface="Josefin Slab"/>
                        <a:buNone/>
                        <a:tabLst/>
                        <a:defRPr/>
                      </a:pPr>
                      <a:r>
                        <a:rPr lang="zh-TW" altLang="en-US" sz="3200" b="0" i="0" u="none" strike="noStrike" cap="none" dirty="0"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Rajdhani"/>
                          <a:sym typeface="Fira Sans Condensed Light"/>
                        </a:rPr>
                        <a:t>轉向上升</a:t>
                      </a:r>
                      <a:r>
                        <a:rPr lang="zh-TW" altLang="en-US" sz="3200" b="0" i="0" u="none" strike="noStrike" cap="none" dirty="0">
                          <a:ln>
                            <a:solidFill>
                              <a:schemeClr val="tx2"/>
                            </a:solidFill>
                          </a:ln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Rajdhani"/>
                          <a:sym typeface="Fira Sans Condensed Light"/>
                        </a:rPr>
                        <a:t>時間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3000"/>
                        <a:buFont typeface="Josefin Slab"/>
                        <a:buNone/>
                      </a:pPr>
                      <a:r>
                        <a:rPr lang="en-US" altLang="zh-TW" sz="3200" b="0" i="0" u="none" strike="noStrike" cap="none" dirty="0">
                          <a:ln>
                            <a:solidFill>
                              <a:schemeClr val="tx2"/>
                            </a:solidFill>
                          </a:ln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Rajdhani"/>
                          <a:sym typeface="Fira Sans Condensed Light"/>
                        </a:rPr>
                        <a:t>1.5(s)</a:t>
                      </a:r>
                      <a:endParaRPr lang="zh-TW" altLang="en-US" sz="3200" b="0" i="0" u="none" strike="noStrike" cap="none" dirty="0">
                        <a:ln>
                          <a:solidFill>
                            <a:schemeClr val="tx2"/>
                          </a:solidFill>
                        </a:ln>
                        <a:solidFill>
                          <a:schemeClr val="tx2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  <a:cs typeface="Rajdhani"/>
                        <a:sym typeface="Fira Sans Condensed Ligh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1868947"/>
                  </a:ext>
                </a:extLst>
              </a:tr>
              <a:tr h="54606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3000"/>
                        <a:buFont typeface="Josefin Slab"/>
                        <a:buNone/>
                        <a:tabLst/>
                        <a:defRPr/>
                      </a:pPr>
                      <a:r>
                        <a:rPr lang="zh-TW" altLang="en-US" sz="3200" b="0" i="0" u="none" strike="noStrike" cap="none" dirty="0">
                          <a:ln>
                            <a:solidFill>
                              <a:schemeClr val="tx2"/>
                            </a:solidFill>
                          </a:ln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Rajdhani"/>
                          <a:sym typeface="Fira Sans Condensed Light"/>
                        </a:rPr>
                        <a:t>跟隨距離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3000"/>
                        <a:buFont typeface="Josefin Slab"/>
                        <a:buNone/>
                      </a:pPr>
                      <a:r>
                        <a:rPr lang="en-US" altLang="zh-TW" sz="3200" b="0" i="0" u="none" strike="noStrike" cap="none" dirty="0">
                          <a:ln>
                            <a:solidFill>
                              <a:schemeClr val="tx2"/>
                            </a:solidFill>
                          </a:ln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Rajdhani"/>
                          <a:sym typeface="Fira Sans Condensed Light"/>
                        </a:rPr>
                        <a:t>3(m)</a:t>
                      </a:r>
                      <a:endParaRPr lang="zh-TW" altLang="en-US" sz="3200" b="0" i="0" u="none" strike="noStrike" cap="none" dirty="0">
                        <a:ln>
                          <a:solidFill>
                            <a:schemeClr val="tx2"/>
                          </a:solidFill>
                        </a:ln>
                        <a:solidFill>
                          <a:schemeClr val="tx2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  <a:cs typeface="Rajdhani"/>
                        <a:sym typeface="Fira Sans Condensed Ligh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9924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45205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>
          <a:extLst>
            <a:ext uri="{FF2B5EF4-FFF2-40B4-BE49-F238E27FC236}">
              <a16:creationId xmlns:a16="http://schemas.microsoft.com/office/drawing/2014/main" id="{88B3892E-5D25-24F5-2689-16C7E7A515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735E33CB-4FED-D9B0-C3A5-6AD8A155B0F0}"/>
              </a:ext>
            </a:extLst>
          </p:cNvPr>
          <p:cNvGrpSpPr/>
          <p:nvPr/>
        </p:nvGrpSpPr>
        <p:grpSpPr>
          <a:xfrm>
            <a:off x="908758" y="314661"/>
            <a:ext cx="7326482" cy="1359428"/>
            <a:chOff x="2655826" y="205510"/>
            <a:chExt cx="7326482" cy="1359428"/>
          </a:xfrm>
        </p:grpSpPr>
        <p:grpSp>
          <p:nvGrpSpPr>
            <p:cNvPr id="3" name="Google Shape;1679;p42">
              <a:extLst>
                <a:ext uri="{FF2B5EF4-FFF2-40B4-BE49-F238E27FC236}">
                  <a16:creationId xmlns:a16="http://schemas.microsoft.com/office/drawing/2014/main" id="{F4CC5502-A92D-B67F-8FC0-D9B240F4ED30}"/>
                </a:ext>
              </a:extLst>
            </p:cNvPr>
            <p:cNvGrpSpPr/>
            <p:nvPr/>
          </p:nvGrpSpPr>
          <p:grpSpPr>
            <a:xfrm rot="3938964">
              <a:off x="2655826" y="205510"/>
              <a:ext cx="1359428" cy="1359428"/>
              <a:chOff x="885403" y="1571142"/>
              <a:chExt cx="2598600" cy="2598600"/>
            </a:xfrm>
          </p:grpSpPr>
          <p:sp>
            <p:nvSpPr>
              <p:cNvPr id="56" name="Google Shape;1680;p42">
                <a:extLst>
                  <a:ext uri="{FF2B5EF4-FFF2-40B4-BE49-F238E27FC236}">
                    <a16:creationId xmlns:a16="http://schemas.microsoft.com/office/drawing/2014/main" id="{A43757F3-0ED8-58CC-A76C-BFCB8354DEC2}"/>
                  </a:ext>
                </a:extLst>
              </p:cNvPr>
              <p:cNvSpPr/>
              <p:nvPr/>
            </p:nvSpPr>
            <p:spPr>
              <a:xfrm>
                <a:off x="1303550" y="1980350"/>
                <a:ext cx="1762475" cy="1762450"/>
              </a:xfrm>
              <a:custGeom>
                <a:avLst/>
                <a:gdLst/>
                <a:ahLst/>
                <a:cxnLst/>
                <a:rect l="l" t="t" r="r" b="b"/>
                <a:pathLst>
                  <a:path w="70499" h="70498" extrusionOk="0">
                    <a:moveTo>
                      <a:pt x="35133" y="1"/>
                    </a:moveTo>
                    <a:lnTo>
                      <a:pt x="35133" y="683"/>
                    </a:lnTo>
                    <a:lnTo>
                      <a:pt x="35257" y="683"/>
                    </a:lnTo>
                    <a:cubicBezTo>
                      <a:pt x="36048" y="683"/>
                      <a:pt x="36853" y="710"/>
                      <a:pt x="37645" y="751"/>
                    </a:cubicBezTo>
                    <a:lnTo>
                      <a:pt x="37686" y="82"/>
                    </a:lnTo>
                    <a:cubicBezTo>
                      <a:pt x="36880" y="28"/>
                      <a:pt x="36061" y="1"/>
                      <a:pt x="35257" y="1"/>
                    </a:cubicBezTo>
                    <a:close/>
                    <a:moveTo>
                      <a:pt x="34560" y="1"/>
                    </a:moveTo>
                    <a:cubicBezTo>
                      <a:pt x="33714" y="28"/>
                      <a:pt x="32840" y="68"/>
                      <a:pt x="32008" y="150"/>
                    </a:cubicBezTo>
                    <a:lnTo>
                      <a:pt x="32063" y="820"/>
                    </a:lnTo>
                    <a:cubicBezTo>
                      <a:pt x="32895" y="751"/>
                      <a:pt x="33741" y="696"/>
                      <a:pt x="34574" y="683"/>
                    </a:cubicBezTo>
                    <a:lnTo>
                      <a:pt x="34560" y="1"/>
                    </a:lnTo>
                    <a:close/>
                    <a:moveTo>
                      <a:pt x="38259" y="123"/>
                    </a:moveTo>
                    <a:lnTo>
                      <a:pt x="38205" y="805"/>
                    </a:lnTo>
                    <a:cubicBezTo>
                      <a:pt x="39037" y="874"/>
                      <a:pt x="39870" y="969"/>
                      <a:pt x="40689" y="1106"/>
                    </a:cubicBezTo>
                    <a:lnTo>
                      <a:pt x="40798" y="437"/>
                    </a:lnTo>
                    <a:cubicBezTo>
                      <a:pt x="39965" y="301"/>
                      <a:pt x="39106" y="192"/>
                      <a:pt x="38259" y="123"/>
                    </a:cubicBezTo>
                    <a:close/>
                    <a:moveTo>
                      <a:pt x="31435" y="205"/>
                    </a:moveTo>
                    <a:cubicBezTo>
                      <a:pt x="30588" y="301"/>
                      <a:pt x="29742" y="423"/>
                      <a:pt x="28896" y="574"/>
                    </a:cubicBezTo>
                    <a:lnTo>
                      <a:pt x="29018" y="1242"/>
                    </a:lnTo>
                    <a:cubicBezTo>
                      <a:pt x="29837" y="1093"/>
                      <a:pt x="30683" y="969"/>
                      <a:pt x="31502" y="874"/>
                    </a:cubicBezTo>
                    <a:lnTo>
                      <a:pt x="31435" y="205"/>
                    </a:lnTo>
                    <a:close/>
                    <a:moveTo>
                      <a:pt x="41357" y="532"/>
                    </a:moveTo>
                    <a:lnTo>
                      <a:pt x="41248" y="1188"/>
                    </a:lnTo>
                    <a:cubicBezTo>
                      <a:pt x="42067" y="1338"/>
                      <a:pt x="42900" y="1515"/>
                      <a:pt x="43705" y="1720"/>
                    </a:cubicBezTo>
                    <a:lnTo>
                      <a:pt x="43869" y="1065"/>
                    </a:lnTo>
                    <a:cubicBezTo>
                      <a:pt x="43037" y="847"/>
                      <a:pt x="42203" y="669"/>
                      <a:pt x="41357" y="532"/>
                    </a:cubicBezTo>
                    <a:close/>
                    <a:moveTo>
                      <a:pt x="28336" y="683"/>
                    </a:moveTo>
                    <a:cubicBezTo>
                      <a:pt x="27504" y="847"/>
                      <a:pt x="26671" y="1038"/>
                      <a:pt x="25852" y="1269"/>
                    </a:cubicBezTo>
                    <a:lnTo>
                      <a:pt x="26030" y="1925"/>
                    </a:lnTo>
                    <a:cubicBezTo>
                      <a:pt x="26834" y="1693"/>
                      <a:pt x="27653" y="1502"/>
                      <a:pt x="28472" y="1338"/>
                    </a:cubicBezTo>
                    <a:lnTo>
                      <a:pt x="28336" y="683"/>
                    </a:lnTo>
                    <a:close/>
                    <a:moveTo>
                      <a:pt x="44415" y="1202"/>
                    </a:moveTo>
                    <a:lnTo>
                      <a:pt x="44238" y="1857"/>
                    </a:lnTo>
                    <a:cubicBezTo>
                      <a:pt x="45042" y="2075"/>
                      <a:pt x="45848" y="2321"/>
                      <a:pt x="46640" y="2594"/>
                    </a:cubicBezTo>
                    <a:lnTo>
                      <a:pt x="46871" y="1952"/>
                    </a:lnTo>
                    <a:cubicBezTo>
                      <a:pt x="46067" y="1679"/>
                      <a:pt x="45234" y="1420"/>
                      <a:pt x="44415" y="1202"/>
                    </a:cubicBezTo>
                    <a:close/>
                    <a:moveTo>
                      <a:pt x="25306" y="1420"/>
                    </a:moveTo>
                    <a:cubicBezTo>
                      <a:pt x="24487" y="1666"/>
                      <a:pt x="23668" y="1939"/>
                      <a:pt x="22863" y="2239"/>
                    </a:cubicBezTo>
                    <a:lnTo>
                      <a:pt x="23109" y="2867"/>
                    </a:lnTo>
                    <a:cubicBezTo>
                      <a:pt x="23886" y="2580"/>
                      <a:pt x="24692" y="2307"/>
                      <a:pt x="25484" y="2075"/>
                    </a:cubicBezTo>
                    <a:lnTo>
                      <a:pt x="25306" y="1420"/>
                    </a:lnTo>
                    <a:close/>
                    <a:moveTo>
                      <a:pt x="47404" y="2157"/>
                    </a:moveTo>
                    <a:lnTo>
                      <a:pt x="47172" y="2785"/>
                    </a:lnTo>
                    <a:cubicBezTo>
                      <a:pt x="47950" y="3071"/>
                      <a:pt x="48742" y="3399"/>
                      <a:pt x="49492" y="3740"/>
                    </a:cubicBezTo>
                    <a:lnTo>
                      <a:pt x="49779" y="3126"/>
                    </a:lnTo>
                    <a:cubicBezTo>
                      <a:pt x="49001" y="2771"/>
                      <a:pt x="48209" y="2443"/>
                      <a:pt x="47404" y="2157"/>
                    </a:cubicBezTo>
                    <a:close/>
                    <a:moveTo>
                      <a:pt x="22344" y="2443"/>
                    </a:moveTo>
                    <a:cubicBezTo>
                      <a:pt x="21553" y="2758"/>
                      <a:pt x="20761" y="3098"/>
                      <a:pt x="19997" y="3467"/>
                    </a:cubicBezTo>
                    <a:lnTo>
                      <a:pt x="20283" y="4068"/>
                    </a:lnTo>
                    <a:cubicBezTo>
                      <a:pt x="21034" y="3713"/>
                      <a:pt x="21812" y="3371"/>
                      <a:pt x="22590" y="3071"/>
                    </a:cubicBezTo>
                    <a:lnTo>
                      <a:pt x="22344" y="2443"/>
                    </a:lnTo>
                    <a:close/>
                    <a:moveTo>
                      <a:pt x="50298" y="3358"/>
                    </a:moveTo>
                    <a:lnTo>
                      <a:pt x="50011" y="3972"/>
                    </a:lnTo>
                    <a:cubicBezTo>
                      <a:pt x="50762" y="4327"/>
                      <a:pt x="51512" y="4723"/>
                      <a:pt x="52236" y="5133"/>
                    </a:cubicBezTo>
                    <a:lnTo>
                      <a:pt x="52577" y="4545"/>
                    </a:lnTo>
                    <a:cubicBezTo>
                      <a:pt x="51827" y="4123"/>
                      <a:pt x="51062" y="3726"/>
                      <a:pt x="50298" y="3358"/>
                    </a:cubicBezTo>
                    <a:close/>
                    <a:moveTo>
                      <a:pt x="19478" y="3713"/>
                    </a:moveTo>
                    <a:cubicBezTo>
                      <a:pt x="18727" y="4095"/>
                      <a:pt x="17962" y="4505"/>
                      <a:pt x="17240" y="4942"/>
                    </a:cubicBezTo>
                    <a:lnTo>
                      <a:pt x="17580" y="5528"/>
                    </a:lnTo>
                    <a:cubicBezTo>
                      <a:pt x="18304" y="5105"/>
                      <a:pt x="19041" y="4696"/>
                      <a:pt x="19791" y="4314"/>
                    </a:cubicBezTo>
                    <a:lnTo>
                      <a:pt x="19478" y="3713"/>
                    </a:lnTo>
                    <a:close/>
                    <a:moveTo>
                      <a:pt x="53068" y="4832"/>
                    </a:moveTo>
                    <a:lnTo>
                      <a:pt x="52728" y="5406"/>
                    </a:lnTo>
                    <a:cubicBezTo>
                      <a:pt x="53450" y="5828"/>
                      <a:pt x="54160" y="6292"/>
                      <a:pt x="54843" y="6756"/>
                    </a:cubicBezTo>
                    <a:lnTo>
                      <a:pt x="55225" y="6210"/>
                    </a:lnTo>
                    <a:cubicBezTo>
                      <a:pt x="54529" y="5719"/>
                      <a:pt x="53805" y="5255"/>
                      <a:pt x="53068" y="4832"/>
                    </a:cubicBezTo>
                    <a:close/>
                    <a:moveTo>
                      <a:pt x="16748" y="5242"/>
                    </a:moveTo>
                    <a:cubicBezTo>
                      <a:pt x="16230" y="5569"/>
                      <a:pt x="15697" y="5910"/>
                      <a:pt x="15192" y="6265"/>
                    </a:cubicBezTo>
                    <a:lnTo>
                      <a:pt x="15574" y="6811"/>
                    </a:lnTo>
                    <a:cubicBezTo>
                      <a:pt x="16079" y="6470"/>
                      <a:pt x="16598" y="6129"/>
                      <a:pt x="17103" y="5815"/>
                    </a:cubicBezTo>
                    <a:lnTo>
                      <a:pt x="16748" y="5242"/>
                    </a:lnTo>
                    <a:close/>
                    <a:moveTo>
                      <a:pt x="14960" y="6429"/>
                    </a:moveTo>
                    <a:cubicBezTo>
                      <a:pt x="14850" y="6498"/>
                      <a:pt x="14728" y="6579"/>
                      <a:pt x="14619" y="6661"/>
                    </a:cubicBezTo>
                    <a:lnTo>
                      <a:pt x="15014" y="7207"/>
                    </a:lnTo>
                    <a:cubicBezTo>
                      <a:pt x="15123" y="7139"/>
                      <a:pt x="15233" y="7057"/>
                      <a:pt x="15342" y="6975"/>
                    </a:cubicBezTo>
                    <a:lnTo>
                      <a:pt x="14960" y="6429"/>
                    </a:lnTo>
                    <a:close/>
                    <a:moveTo>
                      <a:pt x="55703" y="6525"/>
                    </a:moveTo>
                    <a:lnTo>
                      <a:pt x="55307" y="7084"/>
                    </a:lnTo>
                    <a:cubicBezTo>
                      <a:pt x="55989" y="7562"/>
                      <a:pt x="56658" y="8081"/>
                      <a:pt x="57299" y="8613"/>
                    </a:cubicBezTo>
                    <a:lnTo>
                      <a:pt x="57723" y="8094"/>
                    </a:lnTo>
                    <a:cubicBezTo>
                      <a:pt x="57068" y="7548"/>
                      <a:pt x="56386" y="7029"/>
                      <a:pt x="55703" y="6525"/>
                    </a:cubicBezTo>
                    <a:close/>
                    <a:moveTo>
                      <a:pt x="14168" y="7002"/>
                    </a:moveTo>
                    <a:cubicBezTo>
                      <a:pt x="13485" y="7508"/>
                      <a:pt x="12817" y="8054"/>
                      <a:pt x="12175" y="8613"/>
                    </a:cubicBezTo>
                    <a:lnTo>
                      <a:pt x="12612" y="9118"/>
                    </a:lnTo>
                    <a:cubicBezTo>
                      <a:pt x="13240" y="8572"/>
                      <a:pt x="13895" y="8039"/>
                      <a:pt x="14564" y="7548"/>
                    </a:cubicBezTo>
                    <a:lnTo>
                      <a:pt x="14168" y="7002"/>
                    </a:lnTo>
                    <a:close/>
                    <a:moveTo>
                      <a:pt x="58160" y="8463"/>
                    </a:moveTo>
                    <a:lnTo>
                      <a:pt x="57723" y="8968"/>
                    </a:lnTo>
                    <a:cubicBezTo>
                      <a:pt x="58351" y="9514"/>
                      <a:pt x="58979" y="10087"/>
                      <a:pt x="59565" y="10674"/>
                    </a:cubicBezTo>
                    <a:lnTo>
                      <a:pt x="60043" y="10196"/>
                    </a:lnTo>
                    <a:cubicBezTo>
                      <a:pt x="59443" y="9595"/>
                      <a:pt x="58815" y="9009"/>
                      <a:pt x="58160" y="8463"/>
                    </a:cubicBezTo>
                    <a:close/>
                    <a:moveTo>
                      <a:pt x="11738" y="8982"/>
                    </a:moveTo>
                    <a:cubicBezTo>
                      <a:pt x="11111" y="9555"/>
                      <a:pt x="10483" y="10156"/>
                      <a:pt x="9896" y="10756"/>
                    </a:cubicBezTo>
                    <a:lnTo>
                      <a:pt x="10388" y="11233"/>
                    </a:lnTo>
                    <a:cubicBezTo>
                      <a:pt x="10961" y="10633"/>
                      <a:pt x="11575" y="10046"/>
                      <a:pt x="12189" y="9486"/>
                    </a:cubicBezTo>
                    <a:lnTo>
                      <a:pt x="11738" y="8982"/>
                    </a:lnTo>
                    <a:close/>
                    <a:moveTo>
                      <a:pt x="60453" y="10605"/>
                    </a:moveTo>
                    <a:lnTo>
                      <a:pt x="59962" y="11070"/>
                    </a:lnTo>
                    <a:cubicBezTo>
                      <a:pt x="60548" y="11670"/>
                      <a:pt x="61121" y="12298"/>
                      <a:pt x="61654" y="12926"/>
                    </a:cubicBezTo>
                    <a:lnTo>
                      <a:pt x="62173" y="12489"/>
                    </a:lnTo>
                    <a:cubicBezTo>
                      <a:pt x="61627" y="11848"/>
                      <a:pt x="61039" y="11206"/>
                      <a:pt x="60453" y="10605"/>
                    </a:cubicBezTo>
                    <a:close/>
                    <a:moveTo>
                      <a:pt x="9500" y="11179"/>
                    </a:moveTo>
                    <a:cubicBezTo>
                      <a:pt x="8927" y="11793"/>
                      <a:pt x="8353" y="12449"/>
                      <a:pt x="7822" y="13104"/>
                    </a:cubicBezTo>
                    <a:lnTo>
                      <a:pt x="8353" y="13526"/>
                    </a:lnTo>
                    <a:cubicBezTo>
                      <a:pt x="8872" y="12885"/>
                      <a:pt x="9432" y="12243"/>
                      <a:pt x="10005" y="11630"/>
                    </a:cubicBezTo>
                    <a:lnTo>
                      <a:pt x="9500" y="11179"/>
                    </a:lnTo>
                    <a:close/>
                    <a:moveTo>
                      <a:pt x="62541" y="12926"/>
                    </a:moveTo>
                    <a:lnTo>
                      <a:pt x="62009" y="13363"/>
                    </a:lnTo>
                    <a:cubicBezTo>
                      <a:pt x="62541" y="14005"/>
                      <a:pt x="63046" y="14673"/>
                      <a:pt x="63523" y="15342"/>
                    </a:cubicBezTo>
                    <a:lnTo>
                      <a:pt x="64069" y="14960"/>
                    </a:lnTo>
                    <a:cubicBezTo>
                      <a:pt x="63592" y="14263"/>
                      <a:pt x="63074" y="13581"/>
                      <a:pt x="62541" y="12926"/>
                    </a:cubicBezTo>
                    <a:close/>
                    <a:moveTo>
                      <a:pt x="7467" y="13554"/>
                    </a:moveTo>
                    <a:cubicBezTo>
                      <a:pt x="6948" y="14223"/>
                      <a:pt x="6442" y="14919"/>
                      <a:pt x="5965" y="15628"/>
                    </a:cubicBezTo>
                    <a:lnTo>
                      <a:pt x="6524" y="16010"/>
                    </a:lnTo>
                    <a:cubicBezTo>
                      <a:pt x="6988" y="15315"/>
                      <a:pt x="7494" y="14632"/>
                      <a:pt x="7999" y="13963"/>
                    </a:cubicBezTo>
                    <a:lnTo>
                      <a:pt x="7467" y="13554"/>
                    </a:lnTo>
                    <a:close/>
                    <a:moveTo>
                      <a:pt x="64411" y="15437"/>
                    </a:moveTo>
                    <a:lnTo>
                      <a:pt x="63851" y="15819"/>
                    </a:lnTo>
                    <a:cubicBezTo>
                      <a:pt x="64315" y="16516"/>
                      <a:pt x="64766" y="17226"/>
                      <a:pt x="65189" y="17949"/>
                    </a:cubicBezTo>
                    <a:lnTo>
                      <a:pt x="65776" y="17608"/>
                    </a:lnTo>
                    <a:cubicBezTo>
                      <a:pt x="65352" y="16871"/>
                      <a:pt x="64888" y="16147"/>
                      <a:pt x="64411" y="15437"/>
                    </a:cubicBezTo>
                    <a:close/>
                    <a:moveTo>
                      <a:pt x="5651" y="16107"/>
                    </a:moveTo>
                    <a:cubicBezTo>
                      <a:pt x="5187" y="16816"/>
                      <a:pt x="4750" y="17553"/>
                      <a:pt x="4341" y="18304"/>
                    </a:cubicBezTo>
                    <a:lnTo>
                      <a:pt x="4928" y="18631"/>
                    </a:lnTo>
                    <a:cubicBezTo>
                      <a:pt x="5323" y="17894"/>
                      <a:pt x="5760" y="17171"/>
                      <a:pt x="6224" y="16475"/>
                    </a:cubicBezTo>
                    <a:lnTo>
                      <a:pt x="5651" y="16107"/>
                    </a:lnTo>
                    <a:close/>
                    <a:moveTo>
                      <a:pt x="66049" y="18099"/>
                    </a:moveTo>
                    <a:lnTo>
                      <a:pt x="65462" y="18427"/>
                    </a:lnTo>
                    <a:cubicBezTo>
                      <a:pt x="65871" y="19164"/>
                      <a:pt x="66253" y="19914"/>
                      <a:pt x="66608" y="20665"/>
                    </a:cubicBezTo>
                    <a:lnTo>
                      <a:pt x="67223" y="20378"/>
                    </a:lnTo>
                    <a:cubicBezTo>
                      <a:pt x="66868" y="19614"/>
                      <a:pt x="66472" y="18850"/>
                      <a:pt x="66049" y="18099"/>
                    </a:cubicBezTo>
                    <a:close/>
                    <a:moveTo>
                      <a:pt x="4068" y="18809"/>
                    </a:moveTo>
                    <a:cubicBezTo>
                      <a:pt x="3672" y="19559"/>
                      <a:pt x="3290" y="20338"/>
                      <a:pt x="2948" y="21115"/>
                    </a:cubicBezTo>
                    <a:lnTo>
                      <a:pt x="3576" y="21388"/>
                    </a:lnTo>
                    <a:cubicBezTo>
                      <a:pt x="3904" y="20624"/>
                      <a:pt x="4273" y="19860"/>
                      <a:pt x="4668" y="19123"/>
                    </a:cubicBezTo>
                    <a:lnTo>
                      <a:pt x="4068" y="18809"/>
                    </a:lnTo>
                    <a:close/>
                    <a:moveTo>
                      <a:pt x="67454" y="20897"/>
                    </a:moveTo>
                    <a:lnTo>
                      <a:pt x="66841" y="21170"/>
                    </a:lnTo>
                    <a:cubicBezTo>
                      <a:pt x="67181" y="21934"/>
                      <a:pt x="67496" y="22713"/>
                      <a:pt x="67782" y="23504"/>
                    </a:cubicBezTo>
                    <a:lnTo>
                      <a:pt x="68410" y="23272"/>
                    </a:lnTo>
                    <a:cubicBezTo>
                      <a:pt x="68124" y="22467"/>
                      <a:pt x="67796" y="21675"/>
                      <a:pt x="67454" y="20897"/>
                    </a:cubicBezTo>
                    <a:close/>
                    <a:moveTo>
                      <a:pt x="2730" y="21648"/>
                    </a:moveTo>
                    <a:cubicBezTo>
                      <a:pt x="2402" y="22426"/>
                      <a:pt x="2089" y="23231"/>
                      <a:pt x="1816" y="24036"/>
                    </a:cubicBezTo>
                    <a:lnTo>
                      <a:pt x="2457" y="24255"/>
                    </a:lnTo>
                    <a:cubicBezTo>
                      <a:pt x="2730" y="23463"/>
                      <a:pt x="3030" y="22671"/>
                      <a:pt x="3345" y="21907"/>
                    </a:cubicBezTo>
                    <a:lnTo>
                      <a:pt x="2730" y="21648"/>
                    </a:lnTo>
                    <a:close/>
                    <a:moveTo>
                      <a:pt x="68601" y="23805"/>
                    </a:moveTo>
                    <a:lnTo>
                      <a:pt x="67960" y="24023"/>
                    </a:lnTo>
                    <a:cubicBezTo>
                      <a:pt x="68233" y="24815"/>
                      <a:pt x="68479" y="25619"/>
                      <a:pt x="68683" y="26425"/>
                    </a:cubicBezTo>
                    <a:lnTo>
                      <a:pt x="69338" y="26262"/>
                    </a:lnTo>
                    <a:cubicBezTo>
                      <a:pt x="69134" y="25443"/>
                      <a:pt x="68874" y="24609"/>
                      <a:pt x="68601" y="23805"/>
                    </a:cubicBezTo>
                    <a:close/>
                    <a:moveTo>
                      <a:pt x="1638" y="24582"/>
                    </a:moveTo>
                    <a:cubicBezTo>
                      <a:pt x="1392" y="25401"/>
                      <a:pt x="1161" y="26234"/>
                      <a:pt x="956" y="27053"/>
                    </a:cubicBezTo>
                    <a:lnTo>
                      <a:pt x="1625" y="27217"/>
                    </a:lnTo>
                    <a:cubicBezTo>
                      <a:pt x="1816" y="26398"/>
                      <a:pt x="2034" y="25592"/>
                      <a:pt x="2293" y="24787"/>
                    </a:cubicBezTo>
                    <a:lnTo>
                      <a:pt x="1638" y="24582"/>
                    </a:lnTo>
                    <a:close/>
                    <a:moveTo>
                      <a:pt x="69489" y="26808"/>
                    </a:moveTo>
                    <a:lnTo>
                      <a:pt x="68834" y="26971"/>
                    </a:lnTo>
                    <a:cubicBezTo>
                      <a:pt x="69025" y="27776"/>
                      <a:pt x="69202" y="28609"/>
                      <a:pt x="69338" y="29428"/>
                    </a:cubicBezTo>
                    <a:lnTo>
                      <a:pt x="70007" y="29319"/>
                    </a:lnTo>
                    <a:cubicBezTo>
                      <a:pt x="69857" y="28486"/>
                      <a:pt x="69693" y="27640"/>
                      <a:pt x="69489" y="26808"/>
                    </a:cubicBezTo>
                    <a:close/>
                    <a:moveTo>
                      <a:pt x="833" y="27612"/>
                    </a:moveTo>
                    <a:cubicBezTo>
                      <a:pt x="655" y="28445"/>
                      <a:pt x="491" y="29292"/>
                      <a:pt x="369" y="30124"/>
                    </a:cubicBezTo>
                    <a:lnTo>
                      <a:pt x="1037" y="30233"/>
                    </a:lnTo>
                    <a:cubicBezTo>
                      <a:pt x="1161" y="29401"/>
                      <a:pt x="1310" y="28568"/>
                      <a:pt x="1488" y="27763"/>
                    </a:cubicBezTo>
                    <a:lnTo>
                      <a:pt x="833" y="27612"/>
                    </a:lnTo>
                    <a:close/>
                    <a:moveTo>
                      <a:pt x="70089" y="29878"/>
                    </a:moveTo>
                    <a:lnTo>
                      <a:pt x="69420" y="29987"/>
                    </a:lnTo>
                    <a:cubicBezTo>
                      <a:pt x="69556" y="30806"/>
                      <a:pt x="69653" y="31652"/>
                      <a:pt x="69720" y="32486"/>
                    </a:cubicBezTo>
                    <a:lnTo>
                      <a:pt x="70390" y="32431"/>
                    </a:lnTo>
                    <a:cubicBezTo>
                      <a:pt x="70321" y="31571"/>
                      <a:pt x="70226" y="30724"/>
                      <a:pt x="70089" y="29878"/>
                    </a:cubicBezTo>
                    <a:close/>
                    <a:moveTo>
                      <a:pt x="300" y="30697"/>
                    </a:moveTo>
                    <a:cubicBezTo>
                      <a:pt x="191" y="31530"/>
                      <a:pt x="109" y="32389"/>
                      <a:pt x="55" y="33250"/>
                    </a:cubicBezTo>
                    <a:lnTo>
                      <a:pt x="737" y="33277"/>
                    </a:lnTo>
                    <a:cubicBezTo>
                      <a:pt x="779" y="32444"/>
                      <a:pt x="861" y="31612"/>
                      <a:pt x="970" y="30779"/>
                    </a:cubicBezTo>
                    <a:lnTo>
                      <a:pt x="300" y="30697"/>
                    </a:lnTo>
                    <a:close/>
                    <a:moveTo>
                      <a:pt x="27" y="33809"/>
                    </a:moveTo>
                    <a:cubicBezTo>
                      <a:pt x="14" y="34287"/>
                      <a:pt x="0" y="34764"/>
                      <a:pt x="0" y="35243"/>
                    </a:cubicBezTo>
                    <a:cubicBezTo>
                      <a:pt x="0" y="35625"/>
                      <a:pt x="14" y="36007"/>
                      <a:pt x="27" y="36375"/>
                    </a:cubicBezTo>
                    <a:lnTo>
                      <a:pt x="697" y="36348"/>
                    </a:lnTo>
                    <a:cubicBezTo>
                      <a:pt x="683" y="35993"/>
                      <a:pt x="683" y="35611"/>
                      <a:pt x="683" y="35243"/>
                    </a:cubicBezTo>
                    <a:cubicBezTo>
                      <a:pt x="683" y="34779"/>
                      <a:pt x="697" y="34300"/>
                      <a:pt x="710" y="33836"/>
                    </a:cubicBezTo>
                    <a:lnTo>
                      <a:pt x="27" y="33809"/>
                    </a:lnTo>
                    <a:close/>
                    <a:moveTo>
                      <a:pt x="70430" y="32990"/>
                    </a:moveTo>
                    <a:lnTo>
                      <a:pt x="69748" y="33032"/>
                    </a:lnTo>
                    <a:cubicBezTo>
                      <a:pt x="69802" y="33769"/>
                      <a:pt x="69829" y="34506"/>
                      <a:pt x="69829" y="35243"/>
                    </a:cubicBezTo>
                    <a:cubicBezTo>
                      <a:pt x="69829" y="36075"/>
                      <a:pt x="69789" y="36921"/>
                      <a:pt x="69734" y="37754"/>
                    </a:cubicBezTo>
                    <a:lnTo>
                      <a:pt x="70403" y="37809"/>
                    </a:lnTo>
                    <a:cubicBezTo>
                      <a:pt x="70471" y="36962"/>
                      <a:pt x="70499" y="36102"/>
                      <a:pt x="70499" y="35243"/>
                    </a:cubicBezTo>
                    <a:cubicBezTo>
                      <a:pt x="70499" y="34491"/>
                      <a:pt x="70471" y="33741"/>
                      <a:pt x="70430" y="32990"/>
                    </a:cubicBezTo>
                    <a:close/>
                    <a:moveTo>
                      <a:pt x="724" y="36908"/>
                    </a:moveTo>
                    <a:lnTo>
                      <a:pt x="42" y="36948"/>
                    </a:lnTo>
                    <a:cubicBezTo>
                      <a:pt x="82" y="37795"/>
                      <a:pt x="151" y="38655"/>
                      <a:pt x="260" y="39501"/>
                    </a:cubicBezTo>
                    <a:lnTo>
                      <a:pt x="928" y="39419"/>
                    </a:lnTo>
                    <a:cubicBezTo>
                      <a:pt x="833" y="38586"/>
                      <a:pt x="764" y="37754"/>
                      <a:pt x="724" y="36908"/>
                    </a:cubicBezTo>
                    <a:close/>
                    <a:moveTo>
                      <a:pt x="69693" y="38313"/>
                    </a:moveTo>
                    <a:cubicBezTo>
                      <a:pt x="69611" y="39146"/>
                      <a:pt x="69516" y="39978"/>
                      <a:pt x="69380" y="40812"/>
                    </a:cubicBezTo>
                    <a:lnTo>
                      <a:pt x="70048" y="40921"/>
                    </a:lnTo>
                    <a:cubicBezTo>
                      <a:pt x="70184" y="40074"/>
                      <a:pt x="70293" y="39214"/>
                      <a:pt x="70362" y="38368"/>
                    </a:cubicBezTo>
                    <a:lnTo>
                      <a:pt x="69693" y="38313"/>
                    </a:lnTo>
                    <a:close/>
                    <a:moveTo>
                      <a:pt x="997" y="39965"/>
                    </a:moveTo>
                    <a:lnTo>
                      <a:pt x="328" y="40060"/>
                    </a:lnTo>
                    <a:cubicBezTo>
                      <a:pt x="451" y="40907"/>
                      <a:pt x="588" y="41753"/>
                      <a:pt x="764" y="42586"/>
                    </a:cubicBezTo>
                    <a:lnTo>
                      <a:pt x="1434" y="42449"/>
                    </a:lnTo>
                    <a:cubicBezTo>
                      <a:pt x="1256" y="41630"/>
                      <a:pt x="1119" y="40797"/>
                      <a:pt x="997" y="39965"/>
                    </a:cubicBezTo>
                    <a:close/>
                    <a:moveTo>
                      <a:pt x="69283" y="41357"/>
                    </a:moveTo>
                    <a:cubicBezTo>
                      <a:pt x="69134" y="42176"/>
                      <a:pt x="68956" y="43008"/>
                      <a:pt x="68752" y="43814"/>
                    </a:cubicBezTo>
                    <a:lnTo>
                      <a:pt x="69407" y="43978"/>
                    </a:lnTo>
                    <a:cubicBezTo>
                      <a:pt x="69625" y="43159"/>
                      <a:pt x="69802" y="42313"/>
                      <a:pt x="69953" y="41480"/>
                    </a:cubicBezTo>
                    <a:lnTo>
                      <a:pt x="69283" y="41357"/>
                    </a:lnTo>
                    <a:close/>
                    <a:moveTo>
                      <a:pt x="1556" y="42995"/>
                    </a:moveTo>
                    <a:lnTo>
                      <a:pt x="888" y="43145"/>
                    </a:lnTo>
                    <a:cubicBezTo>
                      <a:pt x="1079" y="43964"/>
                      <a:pt x="1297" y="44797"/>
                      <a:pt x="1556" y="45616"/>
                    </a:cubicBezTo>
                    <a:lnTo>
                      <a:pt x="2198" y="45411"/>
                    </a:lnTo>
                    <a:cubicBezTo>
                      <a:pt x="1952" y="44619"/>
                      <a:pt x="1734" y="43800"/>
                      <a:pt x="1556" y="42995"/>
                    </a:cubicBezTo>
                    <a:close/>
                    <a:moveTo>
                      <a:pt x="68615" y="44360"/>
                    </a:moveTo>
                    <a:cubicBezTo>
                      <a:pt x="68397" y="45165"/>
                      <a:pt x="68137" y="45971"/>
                      <a:pt x="67864" y="46748"/>
                    </a:cubicBezTo>
                    <a:lnTo>
                      <a:pt x="68506" y="46981"/>
                    </a:lnTo>
                    <a:cubicBezTo>
                      <a:pt x="68779" y="46175"/>
                      <a:pt x="69038" y="45356"/>
                      <a:pt x="69270" y="44537"/>
                    </a:cubicBezTo>
                    <a:lnTo>
                      <a:pt x="68615" y="44360"/>
                    </a:lnTo>
                    <a:close/>
                    <a:moveTo>
                      <a:pt x="2375" y="45957"/>
                    </a:moveTo>
                    <a:lnTo>
                      <a:pt x="1720" y="46162"/>
                    </a:lnTo>
                    <a:cubicBezTo>
                      <a:pt x="1993" y="46967"/>
                      <a:pt x="2280" y="47773"/>
                      <a:pt x="2608" y="48564"/>
                    </a:cubicBezTo>
                    <a:lnTo>
                      <a:pt x="3235" y="48304"/>
                    </a:lnTo>
                    <a:cubicBezTo>
                      <a:pt x="2921" y="47540"/>
                      <a:pt x="2621" y="46748"/>
                      <a:pt x="2375" y="45957"/>
                    </a:cubicBezTo>
                    <a:close/>
                    <a:moveTo>
                      <a:pt x="67673" y="47281"/>
                    </a:moveTo>
                    <a:cubicBezTo>
                      <a:pt x="67387" y="48059"/>
                      <a:pt x="67059" y="48837"/>
                      <a:pt x="66704" y="49602"/>
                    </a:cubicBezTo>
                    <a:lnTo>
                      <a:pt x="67332" y="49888"/>
                    </a:lnTo>
                    <a:cubicBezTo>
                      <a:pt x="67687" y="49110"/>
                      <a:pt x="68015" y="48319"/>
                      <a:pt x="68301" y="47513"/>
                    </a:cubicBezTo>
                    <a:lnTo>
                      <a:pt x="67673" y="47281"/>
                    </a:lnTo>
                    <a:close/>
                    <a:moveTo>
                      <a:pt x="3454" y="48823"/>
                    </a:moveTo>
                    <a:lnTo>
                      <a:pt x="2826" y="49083"/>
                    </a:lnTo>
                    <a:cubicBezTo>
                      <a:pt x="3154" y="49875"/>
                      <a:pt x="3522" y="50652"/>
                      <a:pt x="3918" y="51403"/>
                    </a:cubicBezTo>
                    <a:lnTo>
                      <a:pt x="4519" y="51089"/>
                    </a:lnTo>
                    <a:cubicBezTo>
                      <a:pt x="4136" y="50352"/>
                      <a:pt x="3781" y="49587"/>
                      <a:pt x="3454" y="48823"/>
                    </a:cubicBezTo>
                    <a:close/>
                    <a:moveTo>
                      <a:pt x="66472" y="50106"/>
                    </a:moveTo>
                    <a:cubicBezTo>
                      <a:pt x="66117" y="50870"/>
                      <a:pt x="65722" y="51622"/>
                      <a:pt x="65312" y="52345"/>
                    </a:cubicBezTo>
                    <a:lnTo>
                      <a:pt x="65898" y="52672"/>
                    </a:lnTo>
                    <a:cubicBezTo>
                      <a:pt x="66322" y="51935"/>
                      <a:pt x="66717" y="51171"/>
                      <a:pt x="67086" y="50406"/>
                    </a:cubicBezTo>
                    <a:lnTo>
                      <a:pt x="66472" y="50106"/>
                    </a:lnTo>
                    <a:close/>
                    <a:moveTo>
                      <a:pt x="4777" y="51580"/>
                    </a:moveTo>
                    <a:lnTo>
                      <a:pt x="4177" y="51908"/>
                    </a:lnTo>
                    <a:cubicBezTo>
                      <a:pt x="4586" y="52659"/>
                      <a:pt x="5023" y="53396"/>
                      <a:pt x="5474" y="54119"/>
                    </a:cubicBezTo>
                    <a:lnTo>
                      <a:pt x="6047" y="53751"/>
                    </a:lnTo>
                    <a:cubicBezTo>
                      <a:pt x="5596" y="53054"/>
                      <a:pt x="5174" y="52317"/>
                      <a:pt x="4777" y="51580"/>
                    </a:cubicBezTo>
                    <a:close/>
                    <a:moveTo>
                      <a:pt x="6347" y="54228"/>
                    </a:moveTo>
                    <a:lnTo>
                      <a:pt x="5787" y="54597"/>
                    </a:lnTo>
                    <a:cubicBezTo>
                      <a:pt x="5938" y="54829"/>
                      <a:pt x="6102" y="55074"/>
                      <a:pt x="6266" y="55307"/>
                    </a:cubicBezTo>
                    <a:lnTo>
                      <a:pt x="6825" y="54925"/>
                    </a:lnTo>
                    <a:cubicBezTo>
                      <a:pt x="6661" y="54692"/>
                      <a:pt x="6497" y="54461"/>
                      <a:pt x="6347" y="54228"/>
                    </a:cubicBezTo>
                    <a:close/>
                    <a:moveTo>
                      <a:pt x="65025" y="52823"/>
                    </a:moveTo>
                    <a:cubicBezTo>
                      <a:pt x="64602" y="53546"/>
                      <a:pt x="64151" y="54255"/>
                      <a:pt x="63674" y="54938"/>
                    </a:cubicBezTo>
                    <a:lnTo>
                      <a:pt x="64220" y="55320"/>
                    </a:lnTo>
                    <a:cubicBezTo>
                      <a:pt x="64712" y="54624"/>
                      <a:pt x="65176" y="53901"/>
                      <a:pt x="65612" y="53163"/>
                    </a:cubicBezTo>
                    <a:lnTo>
                      <a:pt x="65025" y="52823"/>
                    </a:lnTo>
                    <a:close/>
                    <a:moveTo>
                      <a:pt x="6975" y="55156"/>
                    </a:moveTo>
                    <a:lnTo>
                      <a:pt x="6429" y="55538"/>
                    </a:lnTo>
                    <a:cubicBezTo>
                      <a:pt x="6702" y="55921"/>
                      <a:pt x="6975" y="56303"/>
                      <a:pt x="7261" y="56685"/>
                    </a:cubicBezTo>
                    <a:lnTo>
                      <a:pt x="7807" y="56275"/>
                    </a:lnTo>
                    <a:cubicBezTo>
                      <a:pt x="7521" y="55907"/>
                      <a:pt x="7248" y="55525"/>
                      <a:pt x="6975" y="55156"/>
                    </a:cubicBezTo>
                    <a:close/>
                    <a:moveTo>
                      <a:pt x="63347" y="55402"/>
                    </a:moveTo>
                    <a:cubicBezTo>
                      <a:pt x="62855" y="56071"/>
                      <a:pt x="62350" y="56740"/>
                      <a:pt x="61804" y="57382"/>
                    </a:cubicBezTo>
                    <a:lnTo>
                      <a:pt x="62322" y="57818"/>
                    </a:lnTo>
                    <a:cubicBezTo>
                      <a:pt x="62868" y="57163"/>
                      <a:pt x="63401" y="56481"/>
                      <a:pt x="63893" y="55798"/>
                    </a:cubicBezTo>
                    <a:lnTo>
                      <a:pt x="63347" y="55402"/>
                    </a:lnTo>
                    <a:close/>
                    <a:moveTo>
                      <a:pt x="8149" y="56712"/>
                    </a:moveTo>
                    <a:lnTo>
                      <a:pt x="7616" y="57136"/>
                    </a:lnTo>
                    <a:cubicBezTo>
                      <a:pt x="8149" y="57791"/>
                      <a:pt x="8708" y="58446"/>
                      <a:pt x="9282" y="59074"/>
                    </a:cubicBezTo>
                    <a:lnTo>
                      <a:pt x="9773" y="58623"/>
                    </a:lnTo>
                    <a:cubicBezTo>
                      <a:pt x="9214" y="58009"/>
                      <a:pt x="8668" y="57367"/>
                      <a:pt x="8149" y="56712"/>
                    </a:cubicBezTo>
                    <a:close/>
                    <a:moveTo>
                      <a:pt x="61449" y="57804"/>
                    </a:moveTo>
                    <a:cubicBezTo>
                      <a:pt x="60903" y="58446"/>
                      <a:pt x="60330" y="59060"/>
                      <a:pt x="59743" y="59647"/>
                    </a:cubicBezTo>
                    <a:lnTo>
                      <a:pt x="60220" y="60125"/>
                    </a:lnTo>
                    <a:cubicBezTo>
                      <a:pt x="60821" y="59524"/>
                      <a:pt x="61408" y="58896"/>
                      <a:pt x="61954" y="58255"/>
                    </a:cubicBezTo>
                    <a:lnTo>
                      <a:pt x="61449" y="57804"/>
                    </a:lnTo>
                    <a:close/>
                    <a:moveTo>
                      <a:pt x="10155" y="59033"/>
                    </a:moveTo>
                    <a:lnTo>
                      <a:pt x="9664" y="59497"/>
                    </a:lnTo>
                    <a:cubicBezTo>
                      <a:pt x="10251" y="60111"/>
                      <a:pt x="10865" y="60712"/>
                      <a:pt x="11493" y="61285"/>
                    </a:cubicBezTo>
                    <a:lnTo>
                      <a:pt x="11957" y="60794"/>
                    </a:lnTo>
                    <a:cubicBezTo>
                      <a:pt x="11343" y="60234"/>
                      <a:pt x="10728" y="59633"/>
                      <a:pt x="10155" y="59033"/>
                    </a:cubicBezTo>
                    <a:close/>
                    <a:moveTo>
                      <a:pt x="59334" y="60043"/>
                    </a:moveTo>
                    <a:cubicBezTo>
                      <a:pt x="58746" y="60630"/>
                      <a:pt x="58118" y="61189"/>
                      <a:pt x="57477" y="61735"/>
                    </a:cubicBezTo>
                    <a:lnTo>
                      <a:pt x="57914" y="62254"/>
                    </a:lnTo>
                    <a:cubicBezTo>
                      <a:pt x="58555" y="61695"/>
                      <a:pt x="59197" y="61121"/>
                      <a:pt x="59811" y="60534"/>
                    </a:cubicBezTo>
                    <a:lnTo>
                      <a:pt x="59334" y="60043"/>
                    </a:lnTo>
                    <a:close/>
                    <a:moveTo>
                      <a:pt x="12366" y="61162"/>
                    </a:moveTo>
                    <a:lnTo>
                      <a:pt x="11916" y="61667"/>
                    </a:lnTo>
                    <a:cubicBezTo>
                      <a:pt x="12557" y="62226"/>
                      <a:pt x="13227" y="62787"/>
                      <a:pt x="13895" y="63291"/>
                    </a:cubicBezTo>
                    <a:lnTo>
                      <a:pt x="14304" y="62759"/>
                    </a:lnTo>
                    <a:cubicBezTo>
                      <a:pt x="13649" y="62254"/>
                      <a:pt x="12994" y="61722"/>
                      <a:pt x="12366" y="61162"/>
                    </a:cubicBezTo>
                    <a:close/>
                    <a:moveTo>
                      <a:pt x="57041" y="62090"/>
                    </a:moveTo>
                    <a:cubicBezTo>
                      <a:pt x="56440" y="62581"/>
                      <a:pt x="55798" y="63060"/>
                      <a:pt x="55157" y="63524"/>
                    </a:cubicBezTo>
                    <a:lnTo>
                      <a:pt x="55539" y="64070"/>
                    </a:lnTo>
                    <a:cubicBezTo>
                      <a:pt x="56194" y="63606"/>
                      <a:pt x="56850" y="63114"/>
                      <a:pt x="57477" y="62609"/>
                    </a:cubicBezTo>
                    <a:lnTo>
                      <a:pt x="57041" y="62090"/>
                    </a:lnTo>
                    <a:close/>
                    <a:moveTo>
                      <a:pt x="14755" y="63087"/>
                    </a:moveTo>
                    <a:lnTo>
                      <a:pt x="14359" y="63633"/>
                    </a:lnTo>
                    <a:cubicBezTo>
                      <a:pt x="15041" y="64137"/>
                      <a:pt x="15751" y="64629"/>
                      <a:pt x="16475" y="65080"/>
                    </a:cubicBezTo>
                    <a:lnTo>
                      <a:pt x="16830" y="64506"/>
                    </a:lnTo>
                    <a:cubicBezTo>
                      <a:pt x="16133" y="64070"/>
                      <a:pt x="15438" y="63591"/>
                      <a:pt x="14755" y="63087"/>
                    </a:cubicBezTo>
                    <a:close/>
                    <a:moveTo>
                      <a:pt x="54584" y="63919"/>
                    </a:moveTo>
                    <a:cubicBezTo>
                      <a:pt x="53887" y="64383"/>
                      <a:pt x="53177" y="64834"/>
                      <a:pt x="52455" y="65243"/>
                    </a:cubicBezTo>
                    <a:lnTo>
                      <a:pt x="52782" y="65830"/>
                    </a:lnTo>
                    <a:cubicBezTo>
                      <a:pt x="53519" y="65407"/>
                      <a:pt x="54256" y="64956"/>
                      <a:pt x="54966" y="64479"/>
                    </a:cubicBezTo>
                    <a:lnTo>
                      <a:pt x="54584" y="63919"/>
                    </a:lnTo>
                    <a:close/>
                    <a:moveTo>
                      <a:pt x="17307" y="64807"/>
                    </a:moveTo>
                    <a:lnTo>
                      <a:pt x="16952" y="65380"/>
                    </a:lnTo>
                    <a:cubicBezTo>
                      <a:pt x="17689" y="65830"/>
                      <a:pt x="18441" y="66254"/>
                      <a:pt x="19191" y="66636"/>
                    </a:cubicBezTo>
                    <a:lnTo>
                      <a:pt x="19505" y="66035"/>
                    </a:lnTo>
                    <a:cubicBezTo>
                      <a:pt x="18768" y="65653"/>
                      <a:pt x="18031" y="65243"/>
                      <a:pt x="17307" y="64807"/>
                    </a:cubicBezTo>
                    <a:close/>
                    <a:moveTo>
                      <a:pt x="51963" y="65516"/>
                    </a:moveTo>
                    <a:cubicBezTo>
                      <a:pt x="51239" y="65926"/>
                      <a:pt x="50475" y="66308"/>
                      <a:pt x="49725" y="66649"/>
                    </a:cubicBezTo>
                    <a:lnTo>
                      <a:pt x="50011" y="67264"/>
                    </a:lnTo>
                    <a:cubicBezTo>
                      <a:pt x="50775" y="66909"/>
                      <a:pt x="51554" y="66527"/>
                      <a:pt x="52291" y="66103"/>
                    </a:cubicBezTo>
                    <a:lnTo>
                      <a:pt x="51963" y="65516"/>
                    </a:lnTo>
                    <a:close/>
                    <a:moveTo>
                      <a:pt x="20010" y="66281"/>
                    </a:moveTo>
                    <a:lnTo>
                      <a:pt x="19710" y="66894"/>
                    </a:lnTo>
                    <a:cubicBezTo>
                      <a:pt x="20474" y="67264"/>
                      <a:pt x="21252" y="67618"/>
                      <a:pt x="22044" y="67932"/>
                    </a:cubicBezTo>
                    <a:lnTo>
                      <a:pt x="22303" y="67318"/>
                    </a:lnTo>
                    <a:cubicBezTo>
                      <a:pt x="21525" y="67004"/>
                      <a:pt x="20761" y="66649"/>
                      <a:pt x="20010" y="66281"/>
                    </a:cubicBezTo>
                    <a:close/>
                    <a:moveTo>
                      <a:pt x="49219" y="66881"/>
                    </a:moveTo>
                    <a:cubicBezTo>
                      <a:pt x="48455" y="67222"/>
                      <a:pt x="47677" y="67537"/>
                      <a:pt x="46886" y="67810"/>
                    </a:cubicBezTo>
                    <a:lnTo>
                      <a:pt x="47117" y="68450"/>
                    </a:lnTo>
                    <a:cubicBezTo>
                      <a:pt x="47909" y="68164"/>
                      <a:pt x="48715" y="67850"/>
                      <a:pt x="49492" y="67495"/>
                    </a:cubicBezTo>
                    <a:lnTo>
                      <a:pt x="49219" y="66881"/>
                    </a:lnTo>
                    <a:close/>
                    <a:moveTo>
                      <a:pt x="22822" y="67522"/>
                    </a:moveTo>
                    <a:lnTo>
                      <a:pt x="22576" y="68150"/>
                    </a:lnTo>
                    <a:cubicBezTo>
                      <a:pt x="23368" y="68450"/>
                      <a:pt x="24186" y="68738"/>
                      <a:pt x="25005" y="68983"/>
                    </a:cubicBezTo>
                    <a:lnTo>
                      <a:pt x="25197" y="68341"/>
                    </a:lnTo>
                    <a:cubicBezTo>
                      <a:pt x="24405" y="68096"/>
                      <a:pt x="23600" y="67823"/>
                      <a:pt x="22822" y="67522"/>
                    </a:cubicBezTo>
                    <a:close/>
                    <a:moveTo>
                      <a:pt x="46353" y="68001"/>
                    </a:moveTo>
                    <a:cubicBezTo>
                      <a:pt x="45575" y="68259"/>
                      <a:pt x="44756" y="68505"/>
                      <a:pt x="43951" y="68710"/>
                    </a:cubicBezTo>
                    <a:lnTo>
                      <a:pt x="44114" y="69366"/>
                    </a:lnTo>
                    <a:cubicBezTo>
                      <a:pt x="44947" y="69160"/>
                      <a:pt x="45766" y="68915"/>
                      <a:pt x="46571" y="68642"/>
                    </a:cubicBezTo>
                    <a:lnTo>
                      <a:pt x="46353" y="68001"/>
                    </a:lnTo>
                    <a:close/>
                    <a:moveTo>
                      <a:pt x="25742" y="68492"/>
                    </a:moveTo>
                    <a:lnTo>
                      <a:pt x="25551" y="69147"/>
                    </a:lnTo>
                    <a:cubicBezTo>
                      <a:pt x="26370" y="69379"/>
                      <a:pt x="27203" y="69584"/>
                      <a:pt x="28036" y="69761"/>
                    </a:cubicBezTo>
                    <a:lnTo>
                      <a:pt x="28172" y="69093"/>
                    </a:lnTo>
                    <a:cubicBezTo>
                      <a:pt x="27367" y="68929"/>
                      <a:pt x="26534" y="68723"/>
                      <a:pt x="25742" y="68492"/>
                    </a:cubicBezTo>
                    <a:close/>
                    <a:moveTo>
                      <a:pt x="43405" y="68847"/>
                    </a:moveTo>
                    <a:cubicBezTo>
                      <a:pt x="42600" y="69051"/>
                      <a:pt x="41767" y="69215"/>
                      <a:pt x="40948" y="69351"/>
                    </a:cubicBezTo>
                    <a:lnTo>
                      <a:pt x="41057" y="70021"/>
                    </a:lnTo>
                    <a:cubicBezTo>
                      <a:pt x="41903" y="69884"/>
                      <a:pt x="42749" y="69706"/>
                      <a:pt x="43568" y="69502"/>
                    </a:cubicBezTo>
                    <a:lnTo>
                      <a:pt x="43405" y="68847"/>
                    </a:lnTo>
                    <a:close/>
                    <a:moveTo>
                      <a:pt x="28718" y="69202"/>
                    </a:moveTo>
                    <a:lnTo>
                      <a:pt x="28596" y="69870"/>
                    </a:lnTo>
                    <a:cubicBezTo>
                      <a:pt x="29428" y="70021"/>
                      <a:pt x="30288" y="70157"/>
                      <a:pt x="31134" y="70252"/>
                    </a:cubicBezTo>
                    <a:lnTo>
                      <a:pt x="31202" y="69584"/>
                    </a:lnTo>
                    <a:cubicBezTo>
                      <a:pt x="30370" y="69488"/>
                      <a:pt x="29537" y="69366"/>
                      <a:pt x="28718" y="69202"/>
                    </a:cubicBezTo>
                    <a:close/>
                    <a:moveTo>
                      <a:pt x="40402" y="69433"/>
                    </a:moveTo>
                    <a:cubicBezTo>
                      <a:pt x="39570" y="69557"/>
                      <a:pt x="38737" y="69652"/>
                      <a:pt x="37904" y="69720"/>
                    </a:cubicBezTo>
                    <a:lnTo>
                      <a:pt x="37945" y="70389"/>
                    </a:lnTo>
                    <a:cubicBezTo>
                      <a:pt x="38805" y="70334"/>
                      <a:pt x="39652" y="70239"/>
                      <a:pt x="40498" y="70103"/>
                    </a:cubicBezTo>
                    <a:lnTo>
                      <a:pt x="40402" y="69433"/>
                    </a:lnTo>
                    <a:close/>
                    <a:moveTo>
                      <a:pt x="31762" y="69639"/>
                    </a:moveTo>
                    <a:lnTo>
                      <a:pt x="31694" y="70321"/>
                    </a:lnTo>
                    <a:cubicBezTo>
                      <a:pt x="32540" y="70403"/>
                      <a:pt x="33400" y="70457"/>
                      <a:pt x="34246" y="70485"/>
                    </a:cubicBezTo>
                    <a:lnTo>
                      <a:pt x="34274" y="69802"/>
                    </a:lnTo>
                    <a:cubicBezTo>
                      <a:pt x="33441" y="69788"/>
                      <a:pt x="32594" y="69734"/>
                      <a:pt x="31762" y="69639"/>
                    </a:cubicBezTo>
                    <a:close/>
                    <a:moveTo>
                      <a:pt x="37344" y="69761"/>
                    </a:moveTo>
                    <a:cubicBezTo>
                      <a:pt x="36649" y="69802"/>
                      <a:pt x="35952" y="69815"/>
                      <a:pt x="35270" y="69815"/>
                    </a:cubicBezTo>
                    <a:lnTo>
                      <a:pt x="34833" y="69815"/>
                    </a:lnTo>
                    <a:lnTo>
                      <a:pt x="34820" y="70498"/>
                    </a:lnTo>
                    <a:lnTo>
                      <a:pt x="35257" y="70498"/>
                    </a:lnTo>
                    <a:cubicBezTo>
                      <a:pt x="35966" y="70498"/>
                      <a:pt x="36676" y="70471"/>
                      <a:pt x="37386" y="70430"/>
                    </a:cubicBezTo>
                    <a:lnTo>
                      <a:pt x="37344" y="6976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1681;p42">
                <a:extLst>
                  <a:ext uri="{FF2B5EF4-FFF2-40B4-BE49-F238E27FC236}">
                    <a16:creationId xmlns:a16="http://schemas.microsoft.com/office/drawing/2014/main" id="{5DB9FDA3-55F8-3593-293C-79CEBFC306E5}"/>
                  </a:ext>
                </a:extLst>
              </p:cNvPr>
              <p:cNvSpPr/>
              <p:nvPr/>
            </p:nvSpPr>
            <p:spPr>
              <a:xfrm rot="-5400000">
                <a:off x="1201838" y="1887550"/>
                <a:ext cx="1965900" cy="1965900"/>
              </a:xfrm>
              <a:prstGeom prst="blockArc">
                <a:avLst>
                  <a:gd name="adj1" fmla="val 13560149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1682;p42">
                <a:extLst>
                  <a:ext uri="{FF2B5EF4-FFF2-40B4-BE49-F238E27FC236}">
                    <a16:creationId xmlns:a16="http://schemas.microsoft.com/office/drawing/2014/main" id="{F0EF63CB-D4DE-15F4-1345-9A7EC556F164}"/>
                  </a:ext>
                </a:extLst>
              </p:cNvPr>
              <p:cNvSpPr/>
              <p:nvPr/>
            </p:nvSpPr>
            <p:spPr>
              <a:xfrm rot="3949254">
                <a:off x="1201770" y="1887509"/>
                <a:ext cx="1965866" cy="1965866"/>
              </a:xfrm>
              <a:prstGeom prst="blockArc">
                <a:avLst>
                  <a:gd name="adj1" fmla="val 17246835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" name="Google Shape;1657;p42">
              <a:extLst>
                <a:ext uri="{FF2B5EF4-FFF2-40B4-BE49-F238E27FC236}">
                  <a16:creationId xmlns:a16="http://schemas.microsoft.com/office/drawing/2014/main" id="{0B2820E4-C5FC-07C0-171B-C607CC86DC3A}"/>
                </a:ext>
              </a:extLst>
            </p:cNvPr>
            <p:cNvGrpSpPr/>
            <p:nvPr/>
          </p:nvGrpSpPr>
          <p:grpSpPr>
            <a:xfrm>
              <a:off x="3017383" y="563884"/>
              <a:ext cx="635477" cy="633411"/>
              <a:chOff x="6039282" y="1042577"/>
              <a:chExt cx="734315" cy="731929"/>
            </a:xfrm>
          </p:grpSpPr>
          <p:sp>
            <p:nvSpPr>
              <p:cNvPr id="7" name="Google Shape;1658;p42">
                <a:extLst>
                  <a:ext uri="{FF2B5EF4-FFF2-40B4-BE49-F238E27FC236}">
                    <a16:creationId xmlns:a16="http://schemas.microsoft.com/office/drawing/2014/main" id="{B0E82B3A-4F14-81E3-1585-096BCCA08080}"/>
                  </a:ext>
                </a:extLst>
              </p:cNvPr>
              <p:cNvSpPr/>
              <p:nvPr/>
            </p:nvSpPr>
            <p:spPr>
              <a:xfrm>
                <a:off x="6045348" y="1300071"/>
                <a:ext cx="131951" cy="65352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701" extrusionOk="0">
                    <a:moveTo>
                      <a:pt x="108" y="0"/>
                    </a:moveTo>
                    <a:lnTo>
                      <a:pt x="51" y="224"/>
                    </a:lnTo>
                    <a:cubicBezTo>
                      <a:pt x="29" y="303"/>
                      <a:pt x="7" y="375"/>
                      <a:pt x="0" y="455"/>
                    </a:cubicBezTo>
                    <a:lnTo>
                      <a:pt x="1342" y="700"/>
                    </a:lnTo>
                    <a:cubicBezTo>
                      <a:pt x="1349" y="650"/>
                      <a:pt x="1363" y="599"/>
                      <a:pt x="1378" y="549"/>
                    </a:cubicBezTo>
                    <a:lnTo>
                      <a:pt x="1414" y="397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1659;p42">
                <a:extLst>
                  <a:ext uri="{FF2B5EF4-FFF2-40B4-BE49-F238E27FC236}">
                    <a16:creationId xmlns:a16="http://schemas.microsoft.com/office/drawing/2014/main" id="{5713A921-06D4-34A6-D72C-38DF37EED172}"/>
                  </a:ext>
                </a:extLst>
              </p:cNvPr>
              <p:cNvSpPr/>
              <p:nvPr/>
            </p:nvSpPr>
            <p:spPr>
              <a:xfrm>
                <a:off x="6080342" y="1201250"/>
                <a:ext cx="127938" cy="96863"/>
              </a:xfrm>
              <a:custGeom>
                <a:avLst/>
                <a:gdLst/>
                <a:ahLst/>
                <a:cxnLst/>
                <a:rect l="l" t="t" r="r" b="b"/>
                <a:pathLst>
                  <a:path w="1371" h="1039" extrusionOk="0">
                    <a:moveTo>
                      <a:pt x="245" y="0"/>
                    </a:moveTo>
                    <a:cubicBezTo>
                      <a:pt x="159" y="137"/>
                      <a:pt x="72" y="267"/>
                      <a:pt x="0" y="404"/>
                    </a:cubicBezTo>
                    <a:lnTo>
                      <a:pt x="1219" y="1039"/>
                    </a:lnTo>
                    <a:cubicBezTo>
                      <a:pt x="1262" y="945"/>
                      <a:pt x="1320" y="866"/>
                      <a:pt x="1371" y="772"/>
                    </a:cubicBezTo>
                    <a:lnTo>
                      <a:pt x="245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1660;p42">
                <a:extLst>
                  <a:ext uri="{FF2B5EF4-FFF2-40B4-BE49-F238E27FC236}">
                    <a16:creationId xmlns:a16="http://schemas.microsoft.com/office/drawing/2014/main" id="{B78EA5FE-C831-A003-2E47-64F8E71DBEB6}"/>
                  </a:ext>
                </a:extLst>
              </p:cNvPr>
              <p:cNvSpPr/>
              <p:nvPr/>
            </p:nvSpPr>
            <p:spPr>
              <a:xfrm>
                <a:off x="6144918" y="1121167"/>
                <a:ext cx="112541" cy="119145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1278" extrusionOk="0">
                    <a:moveTo>
                      <a:pt x="347" y="1"/>
                    </a:moveTo>
                    <a:cubicBezTo>
                      <a:pt x="224" y="95"/>
                      <a:pt x="116" y="210"/>
                      <a:pt x="1" y="318"/>
                    </a:cubicBezTo>
                    <a:lnTo>
                      <a:pt x="974" y="1278"/>
                    </a:lnTo>
                    <a:cubicBezTo>
                      <a:pt x="1046" y="1205"/>
                      <a:pt x="1126" y="1133"/>
                      <a:pt x="1205" y="1068"/>
                    </a:cubicBezTo>
                    <a:lnTo>
                      <a:pt x="347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1661;p42">
                <a:extLst>
                  <a:ext uri="{FF2B5EF4-FFF2-40B4-BE49-F238E27FC236}">
                    <a16:creationId xmlns:a16="http://schemas.microsoft.com/office/drawing/2014/main" id="{7374D6D6-46F9-D2E6-B7A9-60000A7969C6}"/>
                  </a:ext>
                </a:extLst>
              </p:cNvPr>
              <p:cNvSpPr/>
              <p:nvPr/>
            </p:nvSpPr>
            <p:spPr>
              <a:xfrm>
                <a:off x="6232449" y="1066723"/>
                <a:ext cx="86879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931" h="1400" extrusionOk="0">
                    <a:moveTo>
                      <a:pt x="426" y="1"/>
                    </a:moveTo>
                    <a:cubicBezTo>
                      <a:pt x="354" y="22"/>
                      <a:pt x="282" y="58"/>
                      <a:pt x="209" y="94"/>
                    </a:cubicBezTo>
                    <a:lnTo>
                      <a:pt x="0" y="195"/>
                    </a:lnTo>
                    <a:lnTo>
                      <a:pt x="649" y="1400"/>
                    </a:lnTo>
                    <a:lnTo>
                      <a:pt x="786" y="1335"/>
                    </a:lnTo>
                    <a:cubicBezTo>
                      <a:pt x="830" y="1306"/>
                      <a:pt x="880" y="1285"/>
                      <a:pt x="931" y="1270"/>
                    </a:cubicBezTo>
                    <a:lnTo>
                      <a:pt x="426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1662;p42">
                <a:extLst>
                  <a:ext uri="{FF2B5EF4-FFF2-40B4-BE49-F238E27FC236}">
                    <a16:creationId xmlns:a16="http://schemas.microsoft.com/office/drawing/2014/main" id="{260A0F24-12DE-5DC5-C504-F843C503C2E7}"/>
                  </a:ext>
                </a:extLst>
              </p:cNvPr>
              <p:cNvSpPr/>
              <p:nvPr/>
            </p:nvSpPr>
            <p:spPr>
              <a:xfrm>
                <a:off x="6335379" y="1042577"/>
                <a:ext cx="53284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571" h="1400" extrusionOk="0">
                    <a:moveTo>
                      <a:pt x="470" y="0"/>
                    </a:moveTo>
                    <a:cubicBezTo>
                      <a:pt x="390" y="0"/>
                      <a:pt x="311" y="7"/>
                      <a:pt x="239" y="22"/>
                    </a:cubicBezTo>
                    <a:lnTo>
                      <a:pt x="1" y="58"/>
                    </a:lnTo>
                    <a:lnTo>
                      <a:pt x="268" y="1399"/>
                    </a:lnTo>
                    <a:lnTo>
                      <a:pt x="419" y="1378"/>
                    </a:lnTo>
                    <a:cubicBezTo>
                      <a:pt x="470" y="1370"/>
                      <a:pt x="520" y="1363"/>
                      <a:pt x="571" y="1363"/>
                    </a:cubicBezTo>
                    <a:lnTo>
                      <a:pt x="470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1663;p42">
                <a:extLst>
                  <a:ext uri="{FF2B5EF4-FFF2-40B4-BE49-F238E27FC236}">
                    <a16:creationId xmlns:a16="http://schemas.microsoft.com/office/drawing/2014/main" id="{DA20E294-1AE6-5137-1DD8-F2DDE4E75E08}"/>
                  </a:ext>
                </a:extLst>
              </p:cNvPr>
              <p:cNvSpPr/>
              <p:nvPr/>
            </p:nvSpPr>
            <p:spPr>
              <a:xfrm>
                <a:off x="6431682" y="1043229"/>
                <a:ext cx="56550" cy="131824"/>
              </a:xfrm>
              <a:custGeom>
                <a:avLst/>
                <a:gdLst/>
                <a:ahLst/>
                <a:cxnLst/>
                <a:rect l="l" t="t" r="r" b="b"/>
                <a:pathLst>
                  <a:path w="606" h="1414" extrusionOk="0">
                    <a:moveTo>
                      <a:pt x="144" y="0"/>
                    </a:moveTo>
                    <a:lnTo>
                      <a:pt x="0" y="1356"/>
                    </a:lnTo>
                    <a:cubicBezTo>
                      <a:pt x="101" y="1378"/>
                      <a:pt x="202" y="1385"/>
                      <a:pt x="303" y="1414"/>
                    </a:cubicBezTo>
                    <a:lnTo>
                      <a:pt x="606" y="80"/>
                    </a:lnTo>
                    <a:cubicBezTo>
                      <a:pt x="454" y="36"/>
                      <a:pt x="296" y="22"/>
                      <a:pt x="14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1664;p42">
                <a:extLst>
                  <a:ext uri="{FF2B5EF4-FFF2-40B4-BE49-F238E27FC236}">
                    <a16:creationId xmlns:a16="http://schemas.microsoft.com/office/drawing/2014/main" id="{DB64238A-DFE4-5E13-2BA7-78149A702277}"/>
                  </a:ext>
                </a:extLst>
              </p:cNvPr>
              <p:cNvSpPr/>
              <p:nvPr/>
            </p:nvSpPr>
            <p:spPr>
              <a:xfrm>
                <a:off x="6500924" y="1070731"/>
                <a:ext cx="89678" cy="130612"/>
              </a:xfrm>
              <a:custGeom>
                <a:avLst/>
                <a:gdLst/>
                <a:ahLst/>
                <a:cxnLst/>
                <a:rect l="l" t="t" r="r" b="b"/>
                <a:pathLst>
                  <a:path w="961" h="1401" extrusionOk="0">
                    <a:moveTo>
                      <a:pt x="542" y="1"/>
                    </a:moveTo>
                    <a:lnTo>
                      <a:pt x="1" y="1256"/>
                    </a:lnTo>
                    <a:lnTo>
                      <a:pt x="138" y="1321"/>
                    </a:lnTo>
                    <a:cubicBezTo>
                      <a:pt x="181" y="1343"/>
                      <a:pt x="232" y="1371"/>
                      <a:pt x="275" y="1400"/>
                    </a:cubicBezTo>
                    <a:lnTo>
                      <a:pt x="960" y="210"/>
                    </a:lnTo>
                    <a:cubicBezTo>
                      <a:pt x="895" y="174"/>
                      <a:pt x="823" y="131"/>
                      <a:pt x="751" y="102"/>
                    </a:cubicBezTo>
                    <a:lnTo>
                      <a:pt x="54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1665;p42">
                <a:extLst>
                  <a:ext uri="{FF2B5EF4-FFF2-40B4-BE49-F238E27FC236}">
                    <a16:creationId xmlns:a16="http://schemas.microsoft.com/office/drawing/2014/main" id="{B67AF694-A926-925C-2CBC-2380B6AA55E6}"/>
                  </a:ext>
                </a:extLst>
              </p:cNvPr>
              <p:cNvSpPr/>
              <p:nvPr/>
            </p:nvSpPr>
            <p:spPr>
              <a:xfrm>
                <a:off x="6561580" y="1127973"/>
                <a:ext cx="114501" cy="117746"/>
              </a:xfrm>
              <a:custGeom>
                <a:avLst/>
                <a:gdLst/>
                <a:ahLst/>
                <a:cxnLst/>
                <a:rect l="l" t="t" r="r" b="b"/>
                <a:pathLst>
                  <a:path w="1227" h="1263" extrusionOk="0">
                    <a:moveTo>
                      <a:pt x="887" y="0"/>
                    </a:moveTo>
                    <a:lnTo>
                      <a:pt x="0" y="1046"/>
                    </a:lnTo>
                    <a:cubicBezTo>
                      <a:pt x="79" y="1111"/>
                      <a:pt x="152" y="1183"/>
                      <a:pt x="224" y="1262"/>
                    </a:cubicBezTo>
                    <a:lnTo>
                      <a:pt x="1226" y="332"/>
                    </a:lnTo>
                    <a:cubicBezTo>
                      <a:pt x="1118" y="209"/>
                      <a:pt x="1003" y="101"/>
                      <a:pt x="88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1666;p42">
                <a:extLst>
                  <a:ext uri="{FF2B5EF4-FFF2-40B4-BE49-F238E27FC236}">
                    <a16:creationId xmlns:a16="http://schemas.microsoft.com/office/drawing/2014/main" id="{F8A11CF1-786B-7DA9-D17A-FCBE9861B803}"/>
                  </a:ext>
                </a:extLst>
              </p:cNvPr>
              <p:cNvSpPr/>
              <p:nvPr/>
            </p:nvSpPr>
            <p:spPr>
              <a:xfrm>
                <a:off x="6636887" y="1310792"/>
                <a:ext cx="132697" cy="61996"/>
              </a:xfrm>
              <a:custGeom>
                <a:avLst/>
                <a:gdLst/>
                <a:ahLst/>
                <a:cxnLst/>
                <a:rect l="l" t="t" r="r" b="b"/>
                <a:pathLst>
                  <a:path w="1422" h="665" extrusionOk="0">
                    <a:moveTo>
                      <a:pt x="1321" y="1"/>
                    </a:moveTo>
                    <a:lnTo>
                      <a:pt x="1" y="361"/>
                    </a:lnTo>
                    <a:lnTo>
                      <a:pt x="44" y="506"/>
                    </a:lnTo>
                    <a:cubicBezTo>
                      <a:pt x="51" y="556"/>
                      <a:pt x="59" y="614"/>
                      <a:pt x="66" y="664"/>
                    </a:cubicBezTo>
                    <a:lnTo>
                      <a:pt x="1422" y="462"/>
                    </a:lnTo>
                    <a:cubicBezTo>
                      <a:pt x="1407" y="383"/>
                      <a:pt x="1400" y="304"/>
                      <a:pt x="1378" y="232"/>
                    </a:cubicBezTo>
                    <a:lnTo>
                      <a:pt x="1321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1667;p42">
                <a:extLst>
                  <a:ext uri="{FF2B5EF4-FFF2-40B4-BE49-F238E27FC236}">
                    <a16:creationId xmlns:a16="http://schemas.microsoft.com/office/drawing/2014/main" id="{AFDC049D-F9ED-C406-0C5E-BEF7666B857F}"/>
                  </a:ext>
                </a:extLst>
              </p:cNvPr>
              <p:cNvSpPr/>
              <p:nvPr/>
            </p:nvSpPr>
            <p:spPr>
              <a:xfrm>
                <a:off x="6642953" y="1415020"/>
                <a:ext cx="130645" cy="47826"/>
              </a:xfrm>
              <a:custGeom>
                <a:avLst/>
                <a:gdLst/>
                <a:ahLst/>
                <a:cxnLst/>
                <a:rect l="l" t="t" r="r" b="b"/>
                <a:pathLst>
                  <a:path w="1400" h="513" extrusionOk="0">
                    <a:moveTo>
                      <a:pt x="30" y="1"/>
                    </a:moveTo>
                    <a:cubicBezTo>
                      <a:pt x="30" y="109"/>
                      <a:pt x="15" y="210"/>
                      <a:pt x="1" y="311"/>
                    </a:cubicBezTo>
                    <a:lnTo>
                      <a:pt x="1357" y="513"/>
                    </a:lnTo>
                    <a:cubicBezTo>
                      <a:pt x="1378" y="354"/>
                      <a:pt x="1393" y="203"/>
                      <a:pt x="1400" y="44"/>
                    </a:cubicBezTo>
                    <a:lnTo>
                      <a:pt x="30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1668;p42">
                <a:extLst>
                  <a:ext uri="{FF2B5EF4-FFF2-40B4-BE49-F238E27FC236}">
                    <a16:creationId xmlns:a16="http://schemas.microsoft.com/office/drawing/2014/main" id="{3CB86ECA-A639-EEAB-7BFC-C7692BE3A098}"/>
                  </a:ext>
                </a:extLst>
              </p:cNvPr>
              <p:cNvSpPr/>
              <p:nvPr/>
            </p:nvSpPr>
            <p:spPr>
              <a:xfrm>
                <a:off x="6622143" y="1485687"/>
                <a:ext cx="131951" cy="81388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73" extrusionOk="0">
                    <a:moveTo>
                      <a:pt x="123" y="0"/>
                    </a:moveTo>
                    <a:lnTo>
                      <a:pt x="65" y="144"/>
                    </a:lnTo>
                    <a:cubicBezTo>
                      <a:pt x="51" y="195"/>
                      <a:pt x="22" y="238"/>
                      <a:pt x="0" y="281"/>
                    </a:cubicBezTo>
                    <a:lnTo>
                      <a:pt x="1234" y="873"/>
                    </a:lnTo>
                    <a:cubicBezTo>
                      <a:pt x="1270" y="801"/>
                      <a:pt x="1306" y="736"/>
                      <a:pt x="1335" y="664"/>
                    </a:cubicBezTo>
                    <a:lnTo>
                      <a:pt x="1414" y="440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1669;p42">
                <a:extLst>
                  <a:ext uri="{FF2B5EF4-FFF2-40B4-BE49-F238E27FC236}">
                    <a16:creationId xmlns:a16="http://schemas.microsoft.com/office/drawing/2014/main" id="{7ACFA13A-360E-C92E-FA18-15C62F4D75B3}"/>
                  </a:ext>
                </a:extLst>
              </p:cNvPr>
              <p:cNvSpPr/>
              <p:nvPr/>
            </p:nvSpPr>
            <p:spPr>
              <a:xfrm>
                <a:off x="6582390" y="1548895"/>
                <a:ext cx="121219" cy="108983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169" extrusionOk="0">
                    <a:moveTo>
                      <a:pt x="195" y="0"/>
                    </a:moveTo>
                    <a:lnTo>
                      <a:pt x="102" y="123"/>
                    </a:lnTo>
                    <a:lnTo>
                      <a:pt x="1" y="238"/>
                    </a:lnTo>
                    <a:lnTo>
                      <a:pt x="1003" y="1168"/>
                    </a:lnTo>
                    <a:lnTo>
                      <a:pt x="1155" y="988"/>
                    </a:lnTo>
                    <a:lnTo>
                      <a:pt x="1299" y="801"/>
                    </a:lnTo>
                    <a:lnTo>
                      <a:pt x="19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1670;p42">
                <a:extLst>
                  <a:ext uri="{FF2B5EF4-FFF2-40B4-BE49-F238E27FC236}">
                    <a16:creationId xmlns:a16="http://schemas.microsoft.com/office/drawing/2014/main" id="{805D2309-21CC-F232-58B1-BDEF36E126C8}"/>
                  </a:ext>
                </a:extLst>
              </p:cNvPr>
              <p:cNvSpPr/>
              <p:nvPr/>
            </p:nvSpPr>
            <p:spPr>
              <a:xfrm>
                <a:off x="6526586" y="1599238"/>
                <a:ext cx="100316" cy="126510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1357" extrusionOk="0">
                    <a:moveTo>
                      <a:pt x="252" y="1"/>
                    </a:moveTo>
                    <a:cubicBezTo>
                      <a:pt x="209" y="37"/>
                      <a:pt x="173" y="66"/>
                      <a:pt x="130" y="95"/>
                    </a:cubicBezTo>
                    <a:lnTo>
                      <a:pt x="0" y="174"/>
                    </a:lnTo>
                    <a:lnTo>
                      <a:pt x="685" y="1357"/>
                    </a:lnTo>
                    <a:lnTo>
                      <a:pt x="880" y="1234"/>
                    </a:lnTo>
                    <a:cubicBezTo>
                      <a:pt x="952" y="1191"/>
                      <a:pt x="1010" y="1141"/>
                      <a:pt x="1075" y="1097"/>
                    </a:cubicBezTo>
                    <a:lnTo>
                      <a:pt x="25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1671;p42">
                <a:extLst>
                  <a:ext uri="{FF2B5EF4-FFF2-40B4-BE49-F238E27FC236}">
                    <a16:creationId xmlns:a16="http://schemas.microsoft.com/office/drawing/2014/main" id="{014CCBF1-70A0-63BD-EC46-D6296DCB64E1}"/>
                  </a:ext>
                </a:extLst>
              </p:cNvPr>
              <p:cNvSpPr/>
              <p:nvPr/>
            </p:nvSpPr>
            <p:spPr>
              <a:xfrm>
                <a:off x="6459957" y="1632893"/>
                <a:ext cx="70735" cy="132570"/>
              </a:xfrm>
              <a:custGeom>
                <a:avLst/>
                <a:gdLst/>
                <a:ahLst/>
                <a:cxnLst/>
                <a:rect l="l" t="t" r="r" b="b"/>
                <a:pathLst>
                  <a:path w="758" h="1422" extrusionOk="0">
                    <a:moveTo>
                      <a:pt x="296" y="1"/>
                    </a:moveTo>
                    <a:cubicBezTo>
                      <a:pt x="195" y="37"/>
                      <a:pt x="101" y="73"/>
                      <a:pt x="0" y="94"/>
                    </a:cubicBezTo>
                    <a:lnTo>
                      <a:pt x="303" y="1421"/>
                    </a:lnTo>
                    <a:cubicBezTo>
                      <a:pt x="454" y="1393"/>
                      <a:pt x="606" y="1342"/>
                      <a:pt x="757" y="1292"/>
                    </a:cubicBezTo>
                    <a:lnTo>
                      <a:pt x="296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1672;p42">
                <a:extLst>
                  <a:ext uri="{FF2B5EF4-FFF2-40B4-BE49-F238E27FC236}">
                    <a16:creationId xmlns:a16="http://schemas.microsoft.com/office/drawing/2014/main" id="{549CDFBE-128C-ADD4-CAF0-02A1BF27B299}"/>
                  </a:ext>
                </a:extLst>
              </p:cNvPr>
              <p:cNvSpPr/>
              <p:nvPr/>
            </p:nvSpPr>
            <p:spPr>
              <a:xfrm>
                <a:off x="6379145" y="1646318"/>
                <a:ext cx="43859" cy="128188"/>
              </a:xfrm>
              <a:custGeom>
                <a:avLst/>
                <a:gdLst/>
                <a:ahLst/>
                <a:cxnLst/>
                <a:rect l="l" t="t" r="r" b="b"/>
                <a:pathLst>
                  <a:path w="470" h="1375" extrusionOk="0">
                    <a:moveTo>
                      <a:pt x="102" y="1"/>
                    </a:moveTo>
                    <a:lnTo>
                      <a:pt x="1" y="1364"/>
                    </a:lnTo>
                    <a:cubicBezTo>
                      <a:pt x="113" y="1369"/>
                      <a:pt x="221" y="1374"/>
                      <a:pt x="331" y="1374"/>
                    </a:cubicBezTo>
                    <a:cubicBezTo>
                      <a:pt x="377" y="1374"/>
                      <a:pt x="423" y="1373"/>
                      <a:pt x="469" y="1371"/>
                    </a:cubicBezTo>
                    <a:lnTo>
                      <a:pt x="412" y="1"/>
                    </a:lnTo>
                    <a:cubicBezTo>
                      <a:pt x="361" y="4"/>
                      <a:pt x="309" y="6"/>
                      <a:pt x="257" y="6"/>
                    </a:cubicBezTo>
                    <a:cubicBezTo>
                      <a:pt x="204" y="6"/>
                      <a:pt x="152" y="4"/>
                      <a:pt x="1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1673;p42">
                <a:extLst>
                  <a:ext uri="{FF2B5EF4-FFF2-40B4-BE49-F238E27FC236}">
                    <a16:creationId xmlns:a16="http://schemas.microsoft.com/office/drawing/2014/main" id="{F94C9C2E-0EE6-B18F-6CE9-CBFB710077F1}"/>
                  </a:ext>
                </a:extLst>
              </p:cNvPr>
              <p:cNvSpPr/>
              <p:nvPr/>
            </p:nvSpPr>
            <p:spPr>
              <a:xfrm>
                <a:off x="6272109" y="1630842"/>
                <a:ext cx="74187" cy="131917"/>
              </a:xfrm>
              <a:custGeom>
                <a:avLst/>
                <a:gdLst/>
                <a:ahLst/>
                <a:cxnLst/>
                <a:rect l="l" t="t" r="r" b="b"/>
                <a:pathLst>
                  <a:path w="795" h="1415" extrusionOk="0">
                    <a:moveTo>
                      <a:pt x="506" y="1"/>
                    </a:moveTo>
                    <a:lnTo>
                      <a:pt x="1" y="1270"/>
                    </a:lnTo>
                    <a:cubicBezTo>
                      <a:pt x="145" y="1328"/>
                      <a:pt x="296" y="1379"/>
                      <a:pt x="448" y="1415"/>
                    </a:cubicBezTo>
                    <a:lnTo>
                      <a:pt x="794" y="95"/>
                    </a:lnTo>
                    <a:cubicBezTo>
                      <a:pt x="693" y="66"/>
                      <a:pt x="599" y="37"/>
                      <a:pt x="5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1674;p42">
                <a:extLst>
                  <a:ext uri="{FF2B5EF4-FFF2-40B4-BE49-F238E27FC236}">
                    <a16:creationId xmlns:a16="http://schemas.microsoft.com/office/drawing/2014/main" id="{F63A10A7-3265-ECB0-D813-955F6BA15194}"/>
                  </a:ext>
                </a:extLst>
              </p:cNvPr>
              <p:cNvSpPr/>
              <p:nvPr/>
            </p:nvSpPr>
            <p:spPr>
              <a:xfrm>
                <a:off x="6177205" y="1595229"/>
                <a:ext cx="103769" cy="125205"/>
              </a:xfrm>
              <a:custGeom>
                <a:avLst/>
                <a:gdLst/>
                <a:ahLst/>
                <a:cxnLst/>
                <a:rect l="l" t="t" r="r" b="b"/>
                <a:pathLst>
                  <a:path w="1112" h="1343" extrusionOk="0">
                    <a:moveTo>
                      <a:pt x="859" y="1"/>
                    </a:moveTo>
                    <a:lnTo>
                      <a:pt x="1" y="1068"/>
                    </a:lnTo>
                    <a:cubicBezTo>
                      <a:pt x="123" y="1169"/>
                      <a:pt x="253" y="1256"/>
                      <a:pt x="390" y="1342"/>
                    </a:cubicBezTo>
                    <a:lnTo>
                      <a:pt x="1112" y="174"/>
                    </a:lnTo>
                    <a:cubicBezTo>
                      <a:pt x="1018" y="123"/>
                      <a:pt x="938" y="66"/>
                      <a:pt x="85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1675;p42">
                <a:extLst>
                  <a:ext uri="{FF2B5EF4-FFF2-40B4-BE49-F238E27FC236}">
                    <a16:creationId xmlns:a16="http://schemas.microsoft.com/office/drawing/2014/main" id="{A6B07362-9824-821A-46C3-A51D483A9F15}"/>
                  </a:ext>
                </a:extLst>
              </p:cNvPr>
              <p:cNvSpPr/>
              <p:nvPr/>
            </p:nvSpPr>
            <p:spPr>
              <a:xfrm>
                <a:off x="6103205" y="1542835"/>
                <a:ext cx="123272" cy="106932"/>
              </a:xfrm>
              <a:custGeom>
                <a:avLst/>
                <a:gdLst/>
                <a:ahLst/>
                <a:cxnLst/>
                <a:rect l="l" t="t" r="r" b="b"/>
                <a:pathLst>
                  <a:path w="1321" h="1147" extrusionOk="0">
                    <a:moveTo>
                      <a:pt x="1126" y="0"/>
                    </a:moveTo>
                    <a:lnTo>
                      <a:pt x="0" y="772"/>
                    </a:lnTo>
                    <a:lnTo>
                      <a:pt x="137" y="959"/>
                    </a:lnTo>
                    <a:lnTo>
                      <a:pt x="210" y="1053"/>
                    </a:lnTo>
                    <a:lnTo>
                      <a:pt x="289" y="1147"/>
                    </a:lnTo>
                    <a:lnTo>
                      <a:pt x="1320" y="245"/>
                    </a:lnTo>
                    <a:lnTo>
                      <a:pt x="1263" y="188"/>
                    </a:lnTo>
                    <a:lnTo>
                      <a:pt x="1219" y="123"/>
                    </a:lnTo>
                    <a:lnTo>
                      <a:pt x="112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1676;p42">
                <a:extLst>
                  <a:ext uri="{FF2B5EF4-FFF2-40B4-BE49-F238E27FC236}">
                    <a16:creationId xmlns:a16="http://schemas.microsoft.com/office/drawing/2014/main" id="{47B2F4A4-7781-2B8D-07AC-6D9AC6263827}"/>
                  </a:ext>
                </a:extLst>
              </p:cNvPr>
              <p:cNvSpPr/>
              <p:nvPr/>
            </p:nvSpPr>
            <p:spPr>
              <a:xfrm>
                <a:off x="6055426" y="1478881"/>
                <a:ext cx="131951" cy="78777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45" extrusionOk="0">
                    <a:moveTo>
                      <a:pt x="1306" y="1"/>
                    </a:moveTo>
                    <a:lnTo>
                      <a:pt x="0" y="405"/>
                    </a:lnTo>
                    <a:cubicBezTo>
                      <a:pt x="51" y="549"/>
                      <a:pt x="101" y="701"/>
                      <a:pt x="166" y="845"/>
                    </a:cubicBezTo>
                    <a:lnTo>
                      <a:pt x="1414" y="282"/>
                    </a:lnTo>
                    <a:cubicBezTo>
                      <a:pt x="1371" y="196"/>
                      <a:pt x="1342" y="95"/>
                      <a:pt x="13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1677;p42">
                <a:extLst>
                  <a:ext uri="{FF2B5EF4-FFF2-40B4-BE49-F238E27FC236}">
                    <a16:creationId xmlns:a16="http://schemas.microsoft.com/office/drawing/2014/main" id="{395752C6-2700-886D-9F1D-F5B06752F415}"/>
                  </a:ext>
                </a:extLst>
              </p:cNvPr>
              <p:cNvSpPr/>
              <p:nvPr/>
            </p:nvSpPr>
            <p:spPr>
              <a:xfrm>
                <a:off x="6039282" y="1408308"/>
                <a:ext cx="129338" cy="43817"/>
              </a:xfrm>
              <a:custGeom>
                <a:avLst/>
                <a:gdLst/>
                <a:ahLst/>
                <a:cxnLst/>
                <a:rect l="l" t="t" r="r" b="b"/>
                <a:pathLst>
                  <a:path w="1386" h="470" extrusionOk="0">
                    <a:moveTo>
                      <a:pt x="0" y="1"/>
                    </a:moveTo>
                    <a:cubicBezTo>
                      <a:pt x="7" y="152"/>
                      <a:pt x="7" y="311"/>
                      <a:pt x="29" y="469"/>
                    </a:cubicBezTo>
                    <a:lnTo>
                      <a:pt x="1385" y="304"/>
                    </a:lnTo>
                    <a:cubicBezTo>
                      <a:pt x="1371" y="203"/>
                      <a:pt x="1378" y="102"/>
                      <a:pt x="13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1678;p42">
                <a:extLst>
                  <a:ext uri="{FF2B5EF4-FFF2-40B4-BE49-F238E27FC236}">
                    <a16:creationId xmlns:a16="http://schemas.microsoft.com/office/drawing/2014/main" id="{A127F2A9-78E7-2700-F398-F3028C6161BB}"/>
                  </a:ext>
                </a:extLst>
              </p:cNvPr>
              <p:cNvSpPr/>
              <p:nvPr/>
            </p:nvSpPr>
            <p:spPr>
              <a:xfrm>
                <a:off x="6608612" y="1210666"/>
                <a:ext cx="128685" cy="93507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003" extrusionOk="0">
                    <a:moveTo>
                      <a:pt x="1155" y="0"/>
                    </a:moveTo>
                    <a:lnTo>
                      <a:pt x="1" y="736"/>
                    </a:lnTo>
                    <a:lnTo>
                      <a:pt x="80" y="866"/>
                    </a:lnTo>
                    <a:cubicBezTo>
                      <a:pt x="102" y="909"/>
                      <a:pt x="131" y="959"/>
                      <a:pt x="145" y="1003"/>
                    </a:cubicBezTo>
                    <a:lnTo>
                      <a:pt x="1379" y="411"/>
                    </a:lnTo>
                    <a:cubicBezTo>
                      <a:pt x="1342" y="339"/>
                      <a:pt x="1314" y="267"/>
                      <a:pt x="1278" y="202"/>
                    </a:cubicBezTo>
                    <a:lnTo>
                      <a:pt x="115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" name="Google Shape;184;p31">
              <a:extLst>
                <a:ext uri="{FF2B5EF4-FFF2-40B4-BE49-F238E27FC236}">
                  <a16:creationId xmlns:a16="http://schemas.microsoft.com/office/drawing/2014/main" id="{1CE2A130-0449-6FB6-9B5E-7A562C489B5E}"/>
                </a:ext>
              </a:extLst>
            </p:cNvPr>
            <p:cNvSpPr txBox="1">
              <a:spLocks/>
            </p:cNvSpPr>
            <p:nvPr/>
          </p:nvSpPr>
          <p:spPr>
            <a:xfrm>
              <a:off x="4022115" y="539105"/>
              <a:ext cx="5960193" cy="7204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400" b="0" i="0" u="none" strike="noStrike" cap="none">
                  <a:solidFill>
                    <a:schemeClr val="lt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Josefin Slab"/>
                <a:buNone/>
                <a:defRPr sz="1100" b="0" i="0" u="none" strike="noStrike" cap="none">
                  <a:solidFill>
                    <a:schemeClr val="lt2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9pPr>
            </a:lstStyle>
            <a:p>
              <a:pPr marL="0" indent="0">
                <a:buSzPts val="3000"/>
              </a:pPr>
              <a:r>
                <a:rPr lang="zh-TW" altLang="en-US" sz="4400" dirty="0">
                  <a:solidFill>
                    <a:schemeClr val="tx2"/>
                  </a:solidFill>
                  <a:latin typeface="SoukouMincho" panose="02000600000000000000" pitchFamily="2" charset="-128"/>
                  <a:ea typeface="SoukouMincho" panose="02000600000000000000" pitchFamily="2" charset="-128"/>
                </a:rPr>
                <a:t>手把控制</a:t>
              </a:r>
              <a:r>
                <a:rPr lang="zh-TW" altLang="en-US" sz="4400" dirty="0">
                  <a:solidFill>
                    <a:schemeClr val="tx2"/>
                  </a:solidFill>
                  <a:latin typeface="SoukouMincho" panose="02000600000000000000" pitchFamily="2" charset="-128"/>
                  <a:ea typeface="SoukouMincho" panose="02000600000000000000" pitchFamily="2" charset="-128"/>
                  <a:cs typeface="Rajdhani"/>
                </a:rPr>
                <a:t>模式設計目標</a:t>
              </a:r>
              <a:endParaRPr lang="zh-TW" altLang="en-US" sz="4400" dirty="0">
                <a:latin typeface="SoukouMincho" panose="02000600000000000000" pitchFamily="2" charset="-128"/>
                <a:ea typeface="SoukouMincho" panose="02000600000000000000" pitchFamily="2" charset="-128"/>
                <a:cs typeface="Rajdhani"/>
              </a:endParaRPr>
            </a:p>
          </p:txBody>
        </p:sp>
      </p:grp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C5F15F7D-9BCE-ECE2-C1B4-83C213504A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9949741"/>
              </p:ext>
            </p:extLst>
          </p:nvPr>
        </p:nvGraphicFramePr>
        <p:xfrm>
          <a:off x="1369840" y="2166675"/>
          <a:ext cx="6404319" cy="1207262"/>
        </p:xfrm>
        <a:graphic>
          <a:graphicData uri="http://schemas.openxmlformats.org/drawingml/2006/table">
            <a:tbl>
              <a:tblPr firstRow="1" bandRow="1">
                <a:tableStyleId>{42E02367-6310-4FDD-A0BC-0D42DE320BC0}</a:tableStyleId>
              </a:tblPr>
              <a:tblGrid>
                <a:gridCol w="3115074">
                  <a:extLst>
                    <a:ext uri="{9D8B030D-6E8A-4147-A177-3AD203B41FA5}">
                      <a16:colId xmlns:a16="http://schemas.microsoft.com/office/drawing/2014/main" val="1761040538"/>
                    </a:ext>
                  </a:extLst>
                </a:gridCol>
                <a:gridCol w="3289245">
                  <a:extLst>
                    <a:ext uri="{9D8B030D-6E8A-4147-A177-3AD203B41FA5}">
                      <a16:colId xmlns:a16="http://schemas.microsoft.com/office/drawing/2014/main" val="303493426"/>
                    </a:ext>
                  </a:extLst>
                </a:gridCol>
              </a:tblGrid>
              <a:tr h="60363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3000"/>
                        <a:buFont typeface="Josefin Slab"/>
                        <a:buNone/>
                        <a:tabLst/>
                        <a:defRPr/>
                      </a:pPr>
                      <a:r>
                        <a:rPr lang="zh-TW" altLang="en-US" sz="3200" b="0" i="0" u="none" strike="noStrike" cap="none" dirty="0">
                          <a:ln>
                            <a:solidFill>
                              <a:schemeClr val="tx2"/>
                            </a:solidFill>
                          </a:ln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Rajdhani"/>
                          <a:sym typeface="Fira Sans Condensed Light"/>
                        </a:rPr>
                        <a:t>車輛反應時間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3000"/>
                        <a:buFont typeface="Josefin Slab"/>
                        <a:buNone/>
                        <a:tabLst/>
                        <a:defRPr/>
                      </a:pPr>
                      <a:r>
                        <a:rPr lang="en-US" altLang="zh-TW" sz="3200" b="0" i="0" u="none" strike="noStrike" cap="none" dirty="0">
                          <a:ln>
                            <a:solidFill>
                              <a:schemeClr val="tx2"/>
                            </a:solidFill>
                          </a:ln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Rajdhani"/>
                          <a:sym typeface="Fira Sans Condensed Light"/>
                        </a:rPr>
                        <a:t>0.3(s)</a:t>
                      </a:r>
                      <a:endParaRPr lang="zh-TW" altLang="en-US" sz="3200" b="0" i="0" u="none" strike="noStrike" cap="none" dirty="0">
                        <a:ln>
                          <a:solidFill>
                            <a:schemeClr val="tx2"/>
                          </a:solidFill>
                        </a:ln>
                        <a:solidFill>
                          <a:schemeClr val="tx2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  <a:cs typeface="Rajdhani"/>
                        <a:sym typeface="Fira Sans Condensed Ligh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9837395"/>
                  </a:ext>
                </a:extLst>
              </a:tr>
              <a:tr h="60363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3000"/>
                        <a:buFont typeface="Josefin Slab"/>
                        <a:buNone/>
                        <a:tabLst/>
                        <a:defRPr/>
                      </a:pPr>
                      <a:r>
                        <a:rPr lang="zh-TW" altLang="en-US" sz="3200" b="0" i="0" u="none" strike="noStrike" cap="none" dirty="0">
                          <a:ln>
                            <a:solidFill>
                              <a:schemeClr val="tx2"/>
                            </a:solidFill>
                          </a:ln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Rajdhani"/>
                          <a:sym typeface="Fira Sans Condensed Light"/>
                        </a:rPr>
                        <a:t>車輛移動速度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3000"/>
                        <a:buFont typeface="Josefin Slab"/>
                        <a:buNone/>
                      </a:pPr>
                      <a:r>
                        <a:rPr lang="en-US" altLang="zh-TW" sz="3200" b="0" i="0" u="none" strike="noStrike" cap="none" dirty="0">
                          <a:ln>
                            <a:solidFill>
                              <a:schemeClr val="tx2"/>
                            </a:solidFill>
                          </a:ln>
                          <a:solidFill>
                            <a:schemeClr val="tx2"/>
                          </a:solidFill>
                          <a:latin typeface="SoukouMincho" panose="02000600000000000000" pitchFamily="2" charset="-128"/>
                          <a:ea typeface="SoukouMincho" panose="02000600000000000000" pitchFamily="2" charset="-128"/>
                          <a:cs typeface="Rajdhani"/>
                          <a:sym typeface="Fira Sans Condensed Light"/>
                        </a:rPr>
                        <a:t>0.1(m/s)</a:t>
                      </a:r>
                      <a:endParaRPr lang="zh-TW" altLang="en-US" sz="3200" b="0" i="0" u="none" strike="noStrike" cap="none" dirty="0">
                        <a:ln>
                          <a:solidFill>
                            <a:schemeClr val="tx2"/>
                          </a:solidFill>
                        </a:ln>
                        <a:solidFill>
                          <a:schemeClr val="tx2"/>
                        </a:solidFill>
                        <a:latin typeface="SoukouMincho" panose="02000600000000000000" pitchFamily="2" charset="-128"/>
                        <a:ea typeface="SoukouMincho" panose="02000600000000000000" pitchFamily="2" charset="-128"/>
                        <a:cs typeface="Rajdhani"/>
                        <a:sym typeface="Fira Sans Condensed Ligh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42475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90770273"/>
      </p:ext>
    </p:extLst>
  </p:cSld>
  <p:clrMapOvr>
    <a:masterClrMapping/>
  </p:clrMapOvr>
</p:sld>
</file>

<file path=ppt/theme/theme1.xml><?xml version="1.0" encoding="utf-8"?>
<a:theme xmlns:a="http://schemas.openxmlformats.org/drawingml/2006/main" name="Ai Tech Agency by Slidesgo">
  <a:themeElements>
    <a:clrScheme name="Simple Light">
      <a:dk1>
        <a:srgbClr val="0C343D"/>
      </a:dk1>
      <a:lt1>
        <a:srgbClr val="00C3B1"/>
      </a:lt1>
      <a:dk2>
        <a:srgbClr val="CC4125"/>
      </a:dk2>
      <a:lt2>
        <a:srgbClr val="F3F3F3"/>
      </a:lt2>
      <a:accent1>
        <a:srgbClr val="0C343D"/>
      </a:accent1>
      <a:accent2>
        <a:srgbClr val="00C3B1"/>
      </a:accent2>
      <a:accent3>
        <a:srgbClr val="CC4125"/>
      </a:accent3>
      <a:accent4>
        <a:srgbClr val="F3F3F3"/>
      </a:accent4>
      <a:accent5>
        <a:srgbClr val="0C343D"/>
      </a:accent5>
      <a:accent6>
        <a:srgbClr val="00C3B1"/>
      </a:accent6>
      <a:hlink>
        <a:srgbClr val="F3F3F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9315</TotalTime>
  <Words>1721</Words>
  <Application>Microsoft Macintosh PowerPoint</Application>
  <PresentationFormat>如螢幕大小 (16:9)</PresentationFormat>
  <Paragraphs>482</Paragraphs>
  <Slides>75</Slides>
  <Notes>75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75</vt:i4>
      </vt:variant>
    </vt:vector>
  </HeadingPairs>
  <TitlesOfParts>
    <vt:vector size="82" baseType="lpstr">
      <vt:lpstr>Josefin Slab</vt:lpstr>
      <vt:lpstr>Arial</vt:lpstr>
      <vt:lpstr>Times New Roman</vt:lpstr>
      <vt:lpstr>Microsoft JhengHei</vt:lpstr>
      <vt:lpstr>SoukouMincho</vt:lpstr>
      <vt:lpstr>Cambria Math</vt:lpstr>
      <vt:lpstr>Ai Tech Agency by Slidesgo</vt:lpstr>
      <vt:lpstr>PowerPoint 簡報</vt:lpstr>
      <vt:lpstr>PowerPoint 簡報</vt:lpstr>
      <vt:lpstr>PowerPoint 簡報</vt:lpstr>
      <vt:lpstr>整體功能</vt:lpstr>
      <vt:lpstr>設計目標：  利用麥克納姆輪 設計多功能自走車 包含影像循線、自動跟隨、手把控制 等多種模式</vt:lpstr>
      <vt:lpstr>影像循線： 利用影像偵測結合模糊邏輯控制，進行循線  自動跟隨： 偵測藍牙訊號強度，讓車輛跟隨著人  手把控制： 利用PS5手把控制車輛</vt:lpstr>
      <vt:lpstr>PowerPoint 簡報</vt:lpstr>
      <vt:lpstr>PowerPoint 簡報</vt:lpstr>
      <vt:lpstr>PowerPoint 簡報</vt:lpstr>
      <vt:lpstr>結構草圖</vt:lpstr>
      <vt:lpstr>PowerPoint 簡報</vt:lpstr>
      <vt:lpstr>控制器</vt:lpstr>
      <vt:lpstr>PowerPoint 簡報</vt:lpstr>
      <vt:lpstr>功能： 傳輸影像  個數： 1個</vt:lpstr>
      <vt:lpstr>功能： 控制L298N 整合各元件  個數： 1個</vt:lpstr>
      <vt:lpstr>功能： 演算法計算 控制介面  個數： 1個</vt:lpstr>
      <vt:lpstr>功能： 接收藍牙訊號x1 發射藍牙訊號x3  個數： 4個</vt:lpstr>
      <vt:lpstr>功能： 控制直流馬達  個數： 2個</vt:lpstr>
      <vt:lpstr>致動器</vt:lpstr>
      <vt:lpstr>PowerPoint 簡報</vt:lpstr>
      <vt:lpstr>功能： 驅動麥克納姆輪  個數： 4個</vt:lpstr>
      <vt:lpstr>感測器</vt:lpstr>
      <vt:lpstr>PowerPoint 簡報</vt:lpstr>
      <vt:lpstr>功能： 拍攝影像   個數： 1個</vt:lpstr>
      <vt:lpstr>人機界面</vt:lpstr>
      <vt:lpstr>PS5手把切換各模式 於個人電腦終端機中監控 </vt:lpstr>
      <vt:lpstr>PowerPoint 簡報</vt:lpstr>
      <vt:lpstr>程式設計</vt:lpstr>
      <vt:lpstr>PowerPoint 簡報</vt:lpstr>
      <vt:lpstr>PowerPoint 簡報</vt:lpstr>
      <vt:lpstr>PowerPoint 簡報</vt:lpstr>
      <vt:lpstr>搜尋三個藍牙模組的RSSI(接收訊號強度指示) 利用三角定位法，計算車頭方位與人之間的距離 算出車輛移動速度 </vt:lpstr>
      <vt:lpstr>測試</vt:lpstr>
      <vt:lpstr>手把控制模式</vt:lpstr>
      <vt:lpstr>電腦利用藍牙 成功傳遞L298n的控制訊號 </vt:lpstr>
      <vt:lpstr>PowerPoint 簡報</vt:lpstr>
      <vt:lpstr>影像循線模式</vt:lpstr>
      <vt:lpstr>電腦利用藍牙 成功傳遞L298n的控制訊號 並顯示監控影像 </vt:lpstr>
      <vt:lpstr>PowerPoint 簡報</vt:lpstr>
      <vt:lpstr>自動跟隨模式</vt:lpstr>
      <vt:lpstr>利用電腦即時搜尋藍牙</vt:lpstr>
      <vt:lpstr>RSSI強度隨距離減少 震蕩範圍大約10dB</vt:lpstr>
      <vt:lpstr>PowerPoint 簡報</vt:lpstr>
      <vt:lpstr>研究進度與花費</vt:lpstr>
      <vt:lpstr>PowerPoint 簡報</vt:lpstr>
      <vt:lpstr>PowerPoint 簡報</vt:lpstr>
      <vt:lpstr>Appendix</vt:lpstr>
      <vt:lpstr>PowerPoint 簡報</vt:lpstr>
      <vt:lpstr>控制器規格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GitHub https://github.com/PrinceLego/Mechatronics_Integration/tree/main/final_project</vt:lpstr>
      <vt:lpstr>THANK!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 TECH AGENCY</dc:title>
  <cp:lastModifiedBy>子晨 王</cp:lastModifiedBy>
  <cp:revision>92</cp:revision>
  <cp:lastPrinted>2024-05-22T06:15:29Z</cp:lastPrinted>
  <dcterms:modified xsi:type="dcterms:W3CDTF">2025-03-31T15:36:31Z</dcterms:modified>
</cp:coreProperties>
</file>